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59" r:id="rId1"/>
  </p:sldMasterIdLst>
  <p:notesMasterIdLst>
    <p:notesMasterId r:id="rId5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Lst>
  <p:sldSz cx="9144000" cy="6858000" type="screen4x3"/>
  <p:notesSz cx="7010400" cy="92964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092">
          <p15:clr>
            <a:srgbClr val="A4A3A4"/>
          </p15:clr>
        </p15:guide>
        <p15:guide id="2" pos="516">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2" autoAdjust="0"/>
    <p:restoredTop sz="94712" autoAdjust="0"/>
  </p:normalViewPr>
  <p:slideViewPr>
    <p:cSldViewPr snapToGrid="0">
      <p:cViewPr varScale="1">
        <p:scale>
          <a:sx n="108" d="100"/>
          <a:sy n="108" d="100"/>
        </p:scale>
        <p:origin x="1704" y="102"/>
      </p:cViewPr>
      <p:guideLst>
        <p:guide orient="horz" pos="1092"/>
        <p:guide pos="516"/>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100" d="100"/>
          <a:sy n="100" d="100"/>
        </p:scale>
        <p:origin x="0" y="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3038579" cy="464820"/>
          </a:xfrm>
          <a:prstGeom prst="rect">
            <a:avLst/>
          </a:prstGeom>
          <a:noFill/>
          <a:ln>
            <a:noFill/>
          </a:ln>
        </p:spPr>
        <p:txBody>
          <a:bodyPr spcFirstLastPara="1" wrap="square" lIns="93000" tIns="46500" rIns="93000" bIns="46500" anchor="t" anchorCtr="0">
            <a:noAutofit/>
          </a:bodyPr>
          <a:lstStyle>
            <a:lvl1pPr marR="0" lvl="0" algn="l" rtl="0">
              <a:spcBef>
                <a:spcPts val="0"/>
              </a:spcBef>
              <a:spcAft>
                <a:spcPts val="0"/>
              </a:spcAft>
              <a:buSzPts val="1400"/>
              <a:buNone/>
              <a:defRPr sz="1200" b="0" i="0" u="none" strike="noStrike" cap="none">
                <a:solidFill>
                  <a:schemeClr val="dk1"/>
                </a:solidFill>
                <a:latin typeface="Times"/>
                <a:ea typeface="Times"/>
                <a:cs typeface="Times"/>
                <a:sym typeface="Times"/>
              </a:defRPr>
            </a:lvl1pPr>
            <a:lvl2pPr marR="0" lvl="1" algn="l" rtl="0">
              <a:spcBef>
                <a:spcPts val="0"/>
              </a:spcBef>
              <a:spcAft>
                <a:spcPts val="0"/>
              </a:spcAft>
              <a:buSzPts val="1400"/>
              <a:buNone/>
              <a:defRPr sz="24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24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24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24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24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24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24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24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971823" y="0"/>
            <a:ext cx="3038578" cy="464820"/>
          </a:xfrm>
          <a:prstGeom prst="rect">
            <a:avLst/>
          </a:prstGeom>
          <a:noFill/>
          <a:ln>
            <a:noFill/>
          </a:ln>
        </p:spPr>
        <p:txBody>
          <a:bodyPr spcFirstLastPara="1" wrap="square" lIns="93000" tIns="46500" rIns="93000" bIns="46500" anchor="t" anchorCtr="0">
            <a:noAutofit/>
          </a:bodyPr>
          <a:lstStyle>
            <a:lvl1pPr marR="0" lvl="0" algn="r" rtl="0">
              <a:spcBef>
                <a:spcPts val="0"/>
              </a:spcBef>
              <a:spcAft>
                <a:spcPts val="0"/>
              </a:spcAft>
              <a:buSzPts val="1400"/>
              <a:buNone/>
              <a:defRPr sz="1200" b="0" i="0" u="none" strike="noStrike" cap="none">
                <a:solidFill>
                  <a:schemeClr val="dk1"/>
                </a:solidFill>
                <a:latin typeface="Times"/>
                <a:ea typeface="Times"/>
                <a:cs typeface="Times"/>
                <a:sym typeface="Times"/>
              </a:defRPr>
            </a:lvl1pPr>
            <a:lvl2pPr marR="0" lvl="1" algn="l" rtl="0">
              <a:spcBef>
                <a:spcPts val="0"/>
              </a:spcBef>
              <a:spcAft>
                <a:spcPts val="0"/>
              </a:spcAft>
              <a:buSzPts val="1400"/>
              <a:buNone/>
              <a:defRPr sz="24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24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24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24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24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24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24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24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6" name="Google Shape;6;n"/>
          <p:cNvSpPr txBox="1">
            <a:spLocks noGrp="1"/>
          </p:cNvSpPr>
          <p:nvPr>
            <p:ph type="body" idx="1"/>
          </p:nvPr>
        </p:nvSpPr>
        <p:spPr>
          <a:xfrm>
            <a:off x="934826" y="4415791"/>
            <a:ext cx="5140749" cy="4183380"/>
          </a:xfrm>
          <a:prstGeom prst="rect">
            <a:avLst/>
          </a:prstGeom>
          <a:noFill/>
          <a:ln>
            <a:noFill/>
          </a:ln>
        </p:spPr>
        <p:txBody>
          <a:bodyPr spcFirstLastPara="1" wrap="square" lIns="93000" tIns="46500" rIns="93000" bIns="46500" anchor="t" anchorCtr="0">
            <a:noAutofit/>
          </a:bodyPr>
          <a:lstStyle>
            <a:lvl1pPr marL="457200" marR="0" lvl="0" indent="-228600" algn="l" rtl="0">
              <a:spcBef>
                <a:spcPts val="360"/>
              </a:spcBef>
              <a:spcAft>
                <a:spcPts val="0"/>
              </a:spcAft>
              <a:buSzPts val="1400"/>
              <a:buNone/>
              <a:defRPr sz="1200" b="0" i="0" u="none" strike="noStrike" cap="none">
                <a:solidFill>
                  <a:schemeClr val="dk1"/>
                </a:solidFill>
                <a:latin typeface="Times"/>
                <a:ea typeface="Times"/>
                <a:cs typeface="Times"/>
                <a:sym typeface="Times"/>
              </a:defRPr>
            </a:lvl1pPr>
            <a:lvl2pPr marL="914400" marR="0" lvl="1" indent="-228600" algn="l" rtl="0">
              <a:spcBef>
                <a:spcPts val="360"/>
              </a:spcBef>
              <a:spcAft>
                <a:spcPts val="0"/>
              </a:spcAft>
              <a:buSzPts val="1400"/>
              <a:buNone/>
              <a:defRPr sz="1200" b="0" i="0" u="none" strike="noStrike" cap="none">
                <a:solidFill>
                  <a:schemeClr val="dk1"/>
                </a:solidFill>
                <a:latin typeface="Times"/>
                <a:ea typeface="Times"/>
                <a:cs typeface="Times"/>
                <a:sym typeface="Times"/>
              </a:defRPr>
            </a:lvl2pPr>
            <a:lvl3pPr marL="1371600" marR="0" lvl="2" indent="-228600" algn="l" rtl="0">
              <a:spcBef>
                <a:spcPts val="360"/>
              </a:spcBef>
              <a:spcAft>
                <a:spcPts val="0"/>
              </a:spcAft>
              <a:buSzPts val="1400"/>
              <a:buNone/>
              <a:defRPr sz="1200" b="0" i="0" u="none" strike="noStrike" cap="none">
                <a:solidFill>
                  <a:schemeClr val="dk1"/>
                </a:solidFill>
                <a:latin typeface="Times"/>
                <a:ea typeface="Times"/>
                <a:cs typeface="Times"/>
                <a:sym typeface="Times"/>
              </a:defRPr>
            </a:lvl3pPr>
            <a:lvl4pPr marL="1828800" marR="0" lvl="3" indent="-228600" algn="l" rtl="0">
              <a:spcBef>
                <a:spcPts val="360"/>
              </a:spcBef>
              <a:spcAft>
                <a:spcPts val="0"/>
              </a:spcAft>
              <a:buSzPts val="1400"/>
              <a:buNone/>
              <a:defRPr sz="1200" b="0" i="0" u="none" strike="noStrike" cap="none">
                <a:solidFill>
                  <a:schemeClr val="dk1"/>
                </a:solidFill>
                <a:latin typeface="Times"/>
                <a:ea typeface="Times"/>
                <a:cs typeface="Times"/>
                <a:sym typeface="Times"/>
              </a:defRPr>
            </a:lvl4pPr>
            <a:lvl5pPr marL="2286000" marR="0" lvl="4" indent="-228600" algn="l" rtl="0">
              <a:spcBef>
                <a:spcPts val="360"/>
              </a:spcBef>
              <a:spcAft>
                <a:spcPts val="0"/>
              </a:spcAft>
              <a:buSzPts val="1400"/>
              <a:buNone/>
              <a:defRPr sz="1200" b="0" i="0" u="none" strike="noStrike" cap="none">
                <a:solidFill>
                  <a:schemeClr val="dk1"/>
                </a:solidFill>
                <a:latin typeface="Times"/>
                <a:ea typeface="Times"/>
                <a:cs typeface="Times"/>
                <a:sym typeface="Times"/>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831580"/>
            <a:ext cx="3038579" cy="464820"/>
          </a:xfrm>
          <a:prstGeom prst="rect">
            <a:avLst/>
          </a:prstGeom>
          <a:noFill/>
          <a:ln>
            <a:noFill/>
          </a:ln>
        </p:spPr>
        <p:txBody>
          <a:bodyPr spcFirstLastPara="1" wrap="square" lIns="93000" tIns="46500" rIns="93000" bIns="46500" anchor="b" anchorCtr="0">
            <a:noAutofit/>
          </a:bodyPr>
          <a:lstStyle>
            <a:lvl1pPr marR="0" lvl="0" algn="l" rtl="0">
              <a:spcBef>
                <a:spcPts val="0"/>
              </a:spcBef>
              <a:spcAft>
                <a:spcPts val="0"/>
              </a:spcAft>
              <a:buSzPts val="1400"/>
              <a:buNone/>
              <a:defRPr sz="1200" b="0" i="0" u="none" strike="noStrike" cap="none">
                <a:solidFill>
                  <a:schemeClr val="dk1"/>
                </a:solidFill>
                <a:latin typeface="Times"/>
                <a:ea typeface="Times"/>
                <a:cs typeface="Times"/>
                <a:sym typeface="Times"/>
              </a:defRPr>
            </a:lvl1pPr>
            <a:lvl2pPr marR="0" lvl="1" algn="l" rtl="0">
              <a:spcBef>
                <a:spcPts val="0"/>
              </a:spcBef>
              <a:spcAft>
                <a:spcPts val="0"/>
              </a:spcAft>
              <a:buSzPts val="1400"/>
              <a:buNone/>
              <a:defRPr sz="24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24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24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24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24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24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24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24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971823" y="8831580"/>
            <a:ext cx="3038578" cy="464820"/>
          </a:xfrm>
          <a:prstGeom prst="rect">
            <a:avLst/>
          </a:prstGeom>
          <a:noFill/>
          <a:ln>
            <a:noFill/>
          </a:ln>
        </p:spPr>
        <p:txBody>
          <a:bodyPr spcFirstLastPara="1" wrap="square" lIns="93000" tIns="46500" rIns="93000" bIns="465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Times"/>
                <a:ea typeface="Times"/>
                <a:cs typeface="Times"/>
                <a:sym typeface="Times"/>
              </a:rPr>
              <a:t>‹#›</a:t>
            </a:fld>
            <a:endParaRPr sz="1200" b="0" i="0" u="none" strike="noStrike" cap="none">
              <a:solidFill>
                <a:schemeClr val="dk1"/>
              </a:solidFill>
              <a:latin typeface="Times"/>
              <a:ea typeface="Times"/>
              <a:cs typeface="Times"/>
              <a:sym typeface="Times"/>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
        <p:cNvGrpSpPr/>
        <p:nvPr/>
      </p:nvGrpSpPr>
      <p:grpSpPr>
        <a:xfrm>
          <a:off x="0" y="0"/>
          <a:ext cx="0" cy="0"/>
          <a:chOff x="0" y="0"/>
          <a:chExt cx="0" cy="0"/>
        </a:xfrm>
      </p:grpSpPr>
      <p:sp>
        <p:nvSpPr>
          <p:cNvPr id="61" name="Google Shape;61;p1:notes"/>
          <p:cNvSpPr txBox="1">
            <a:spLocks noGrp="1"/>
          </p:cNvSpPr>
          <p:nvPr>
            <p:ph type="sldNum" idx="12"/>
          </p:nvPr>
        </p:nvSpPr>
        <p:spPr>
          <a:xfrm>
            <a:off x="3971823" y="8831580"/>
            <a:ext cx="3038578" cy="464820"/>
          </a:xfrm>
          <a:prstGeom prst="rect">
            <a:avLst/>
          </a:prstGeom>
          <a:noFill/>
          <a:ln>
            <a:noFill/>
          </a:ln>
        </p:spPr>
        <p:txBody>
          <a:bodyPr spcFirstLastPara="1" wrap="square" lIns="93000" tIns="46500" rIns="93000" bIns="46500" anchor="b" anchorCtr="0">
            <a:noAutofit/>
          </a:bodyPr>
          <a:lstStyle/>
          <a:p>
            <a:pPr marL="0" lvl="0" indent="0" algn="r" rtl="0">
              <a:spcBef>
                <a:spcPts val="0"/>
              </a:spcBef>
              <a:spcAft>
                <a:spcPts val="0"/>
              </a:spcAft>
              <a:buNone/>
            </a:pPr>
            <a:fld id="{00000000-1234-1234-1234-123412341234}" type="slidenum">
              <a:rPr lang="en-US"/>
              <a:t>1</a:t>
            </a:fld>
            <a:endParaRPr/>
          </a:p>
        </p:txBody>
      </p:sp>
      <p:sp>
        <p:nvSpPr>
          <p:cNvPr id="62" name="Google Shape;62;p1: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63" name="Google Shape;63;p1:notes"/>
          <p:cNvSpPr txBox="1">
            <a:spLocks noGrp="1"/>
          </p:cNvSpPr>
          <p:nvPr>
            <p:ph type="body" idx="1"/>
          </p:nvPr>
        </p:nvSpPr>
        <p:spPr>
          <a:xfrm>
            <a:off x="934826" y="4415791"/>
            <a:ext cx="5140749" cy="4183380"/>
          </a:xfrm>
          <a:prstGeom prst="rect">
            <a:avLst/>
          </a:prstGeom>
          <a:noFill/>
          <a:ln>
            <a:noFill/>
          </a:ln>
        </p:spPr>
        <p:txBody>
          <a:bodyPr spcFirstLastPara="1" wrap="square" lIns="93000" tIns="46500" rIns="93000" bIns="46500"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Google Shape;127;p10: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128" name="Google Shape;128;p10:notes"/>
          <p:cNvSpPr txBox="1">
            <a:spLocks noGrp="1"/>
          </p:cNvSpPr>
          <p:nvPr>
            <p:ph type="body" idx="1"/>
          </p:nvPr>
        </p:nvSpPr>
        <p:spPr>
          <a:xfrm>
            <a:off x="934826" y="4415791"/>
            <a:ext cx="5140749" cy="4183380"/>
          </a:xfrm>
          <a:prstGeom prst="rect">
            <a:avLst/>
          </a:prstGeom>
          <a:noFill/>
          <a:ln>
            <a:noFill/>
          </a:ln>
        </p:spPr>
        <p:txBody>
          <a:bodyPr spcFirstLastPara="1" wrap="square" lIns="93000" tIns="46500" rIns="93000" bIns="46500" anchor="t" anchorCtr="0">
            <a:noAutofit/>
          </a:bodyPr>
          <a:lstStyle/>
          <a:p>
            <a:pPr marL="0" lvl="0" indent="0" algn="l" rtl="0">
              <a:spcBef>
                <a:spcPts val="0"/>
              </a:spcBef>
              <a:spcAft>
                <a:spcPts val="0"/>
              </a:spcAft>
              <a:buNone/>
            </a:pPr>
            <a:endParaRPr/>
          </a:p>
        </p:txBody>
      </p:sp>
      <p:sp>
        <p:nvSpPr>
          <p:cNvPr id="129" name="Google Shape;129;p10:notes"/>
          <p:cNvSpPr txBox="1">
            <a:spLocks noGrp="1"/>
          </p:cNvSpPr>
          <p:nvPr>
            <p:ph type="sldNum" idx="12"/>
          </p:nvPr>
        </p:nvSpPr>
        <p:spPr>
          <a:xfrm>
            <a:off x="3971823" y="8831580"/>
            <a:ext cx="3038578" cy="464820"/>
          </a:xfrm>
          <a:prstGeom prst="rect">
            <a:avLst/>
          </a:prstGeom>
          <a:noFill/>
          <a:ln>
            <a:noFill/>
          </a:ln>
        </p:spPr>
        <p:txBody>
          <a:bodyPr spcFirstLastPara="1" wrap="square" lIns="93000" tIns="46500" rIns="93000" bIns="46500" anchor="b" anchorCtr="0">
            <a:noAutofit/>
          </a:bodyPr>
          <a:lstStyle/>
          <a:p>
            <a:pPr marL="0" lvl="0" indent="0" algn="r" rtl="0">
              <a:spcBef>
                <a:spcPts val="0"/>
              </a:spcBef>
              <a:spcAft>
                <a:spcPts val="0"/>
              </a:spcAft>
              <a:buNone/>
            </a:pPr>
            <a:fld id="{00000000-1234-1234-1234-123412341234}" type="slidenum">
              <a:rPr lang="en-US"/>
              <a:t>10</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p11: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135" name="Google Shape;135;p11:notes"/>
          <p:cNvSpPr txBox="1">
            <a:spLocks noGrp="1"/>
          </p:cNvSpPr>
          <p:nvPr>
            <p:ph type="body" idx="1"/>
          </p:nvPr>
        </p:nvSpPr>
        <p:spPr>
          <a:xfrm>
            <a:off x="934826" y="4415791"/>
            <a:ext cx="5140749" cy="4183380"/>
          </a:xfrm>
          <a:prstGeom prst="rect">
            <a:avLst/>
          </a:prstGeom>
          <a:noFill/>
          <a:ln>
            <a:noFill/>
          </a:ln>
        </p:spPr>
        <p:txBody>
          <a:bodyPr spcFirstLastPara="1" wrap="square" lIns="93000" tIns="46500" rIns="93000" bIns="46500" anchor="t" anchorCtr="0">
            <a:noAutofit/>
          </a:bodyPr>
          <a:lstStyle/>
          <a:p>
            <a:pPr marL="0" lvl="0" indent="0" algn="l" rtl="0">
              <a:spcBef>
                <a:spcPts val="0"/>
              </a:spcBef>
              <a:spcAft>
                <a:spcPts val="0"/>
              </a:spcAft>
              <a:buNone/>
            </a:pPr>
            <a:endParaRPr/>
          </a:p>
        </p:txBody>
      </p:sp>
      <p:sp>
        <p:nvSpPr>
          <p:cNvPr id="136" name="Google Shape;136;p11:notes"/>
          <p:cNvSpPr txBox="1">
            <a:spLocks noGrp="1"/>
          </p:cNvSpPr>
          <p:nvPr>
            <p:ph type="sldNum" idx="12"/>
          </p:nvPr>
        </p:nvSpPr>
        <p:spPr>
          <a:xfrm>
            <a:off x="3971823" y="8831580"/>
            <a:ext cx="3038578" cy="464820"/>
          </a:xfrm>
          <a:prstGeom prst="rect">
            <a:avLst/>
          </a:prstGeom>
          <a:noFill/>
          <a:ln>
            <a:noFill/>
          </a:ln>
        </p:spPr>
        <p:txBody>
          <a:bodyPr spcFirstLastPara="1" wrap="square" lIns="93000" tIns="46500" rIns="93000" bIns="46500" anchor="b" anchorCtr="0">
            <a:noAutofit/>
          </a:bodyPr>
          <a:lstStyle/>
          <a:p>
            <a:pPr marL="0" lvl="0" indent="0" algn="r" rtl="0">
              <a:spcBef>
                <a:spcPts val="0"/>
              </a:spcBef>
              <a:spcAft>
                <a:spcPts val="0"/>
              </a:spcAft>
              <a:buNone/>
            </a:pPr>
            <a:fld id="{00000000-1234-1234-1234-123412341234}" type="slidenum">
              <a:rPr lang="en-US"/>
              <a:t>11</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p12:notes"/>
          <p:cNvSpPr txBox="1">
            <a:spLocks noGrp="1"/>
          </p:cNvSpPr>
          <p:nvPr>
            <p:ph type="body" idx="1"/>
          </p:nvPr>
        </p:nvSpPr>
        <p:spPr>
          <a:xfrm>
            <a:off x="934826" y="4415791"/>
            <a:ext cx="5140749" cy="4183380"/>
          </a:xfrm>
          <a:prstGeom prst="rect">
            <a:avLst/>
          </a:prstGeom>
        </p:spPr>
        <p:txBody>
          <a:bodyPr spcFirstLastPara="1" wrap="square" lIns="93000" tIns="46500" rIns="93000" bIns="46500" anchor="t" anchorCtr="0">
            <a:noAutofit/>
          </a:bodyPr>
          <a:lstStyle/>
          <a:p>
            <a:pPr marL="0" lvl="0" indent="0" algn="l" rtl="0">
              <a:spcBef>
                <a:spcPts val="360"/>
              </a:spcBef>
              <a:spcAft>
                <a:spcPts val="0"/>
              </a:spcAft>
              <a:buNone/>
            </a:pPr>
            <a:endParaRPr/>
          </a:p>
        </p:txBody>
      </p:sp>
      <p:sp>
        <p:nvSpPr>
          <p:cNvPr id="143" name="Google Shape;143;p12: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Google Shape;149;p13:notes"/>
          <p:cNvSpPr txBox="1">
            <a:spLocks noGrp="1"/>
          </p:cNvSpPr>
          <p:nvPr>
            <p:ph type="body" idx="1"/>
          </p:nvPr>
        </p:nvSpPr>
        <p:spPr>
          <a:xfrm>
            <a:off x="934826" y="4415791"/>
            <a:ext cx="5140749" cy="4183380"/>
          </a:xfrm>
          <a:prstGeom prst="rect">
            <a:avLst/>
          </a:prstGeom>
        </p:spPr>
        <p:txBody>
          <a:bodyPr spcFirstLastPara="1" wrap="square" lIns="93000" tIns="46500" rIns="93000" bIns="46500" anchor="t" anchorCtr="0">
            <a:noAutofit/>
          </a:bodyPr>
          <a:lstStyle/>
          <a:p>
            <a:pPr marL="0" lvl="0" indent="0" algn="l" rtl="0">
              <a:spcBef>
                <a:spcPts val="360"/>
              </a:spcBef>
              <a:spcAft>
                <a:spcPts val="0"/>
              </a:spcAft>
              <a:buNone/>
            </a:pPr>
            <a:endParaRPr/>
          </a:p>
        </p:txBody>
      </p:sp>
      <p:sp>
        <p:nvSpPr>
          <p:cNvPr id="150" name="Google Shape;150;p13: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Google Shape;156;p14:notes"/>
          <p:cNvSpPr txBox="1">
            <a:spLocks noGrp="1"/>
          </p:cNvSpPr>
          <p:nvPr>
            <p:ph type="body" idx="1"/>
          </p:nvPr>
        </p:nvSpPr>
        <p:spPr>
          <a:xfrm>
            <a:off x="934826" y="4415791"/>
            <a:ext cx="5140749" cy="4183380"/>
          </a:xfrm>
          <a:prstGeom prst="rect">
            <a:avLst/>
          </a:prstGeom>
        </p:spPr>
        <p:txBody>
          <a:bodyPr spcFirstLastPara="1" wrap="square" lIns="93000" tIns="46500" rIns="93000" bIns="46500" anchor="t" anchorCtr="0">
            <a:noAutofit/>
          </a:bodyPr>
          <a:lstStyle/>
          <a:p>
            <a:pPr marL="0" lvl="0" indent="0" algn="l" rtl="0">
              <a:spcBef>
                <a:spcPts val="360"/>
              </a:spcBef>
              <a:spcAft>
                <a:spcPts val="0"/>
              </a:spcAft>
              <a:buNone/>
            </a:pPr>
            <a:endParaRPr/>
          </a:p>
        </p:txBody>
      </p:sp>
      <p:sp>
        <p:nvSpPr>
          <p:cNvPr id="157" name="Google Shape;157;p14: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
        <p:cNvGrpSpPr/>
        <p:nvPr/>
      </p:nvGrpSpPr>
      <p:grpSpPr>
        <a:xfrm>
          <a:off x="0" y="0"/>
          <a:ext cx="0" cy="0"/>
          <a:chOff x="0" y="0"/>
          <a:chExt cx="0" cy="0"/>
        </a:xfrm>
      </p:grpSpPr>
      <p:sp>
        <p:nvSpPr>
          <p:cNvPr id="163" name="Google Shape;163;p15:notes"/>
          <p:cNvSpPr txBox="1">
            <a:spLocks noGrp="1"/>
          </p:cNvSpPr>
          <p:nvPr>
            <p:ph type="body" idx="1"/>
          </p:nvPr>
        </p:nvSpPr>
        <p:spPr>
          <a:xfrm>
            <a:off x="934826" y="4415791"/>
            <a:ext cx="5140749" cy="4183380"/>
          </a:xfrm>
          <a:prstGeom prst="rect">
            <a:avLst/>
          </a:prstGeom>
        </p:spPr>
        <p:txBody>
          <a:bodyPr spcFirstLastPara="1" wrap="square" lIns="93000" tIns="46500" rIns="93000" bIns="46500" anchor="t" anchorCtr="0">
            <a:noAutofit/>
          </a:bodyPr>
          <a:lstStyle/>
          <a:p>
            <a:pPr marL="0" lvl="0" indent="0" algn="l" rtl="0">
              <a:spcBef>
                <a:spcPts val="360"/>
              </a:spcBef>
              <a:spcAft>
                <a:spcPts val="0"/>
              </a:spcAft>
              <a:buNone/>
            </a:pPr>
            <a:endParaRPr/>
          </a:p>
        </p:txBody>
      </p:sp>
      <p:sp>
        <p:nvSpPr>
          <p:cNvPr id="164" name="Google Shape;164;p15: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
        <p:cNvGrpSpPr/>
        <p:nvPr/>
      </p:nvGrpSpPr>
      <p:grpSpPr>
        <a:xfrm>
          <a:off x="0" y="0"/>
          <a:ext cx="0" cy="0"/>
          <a:chOff x="0" y="0"/>
          <a:chExt cx="0" cy="0"/>
        </a:xfrm>
      </p:grpSpPr>
      <p:sp>
        <p:nvSpPr>
          <p:cNvPr id="170" name="Google Shape;170;p16:notes"/>
          <p:cNvSpPr txBox="1">
            <a:spLocks noGrp="1"/>
          </p:cNvSpPr>
          <p:nvPr>
            <p:ph type="body" idx="1"/>
          </p:nvPr>
        </p:nvSpPr>
        <p:spPr>
          <a:xfrm>
            <a:off x="934826" y="4415791"/>
            <a:ext cx="5140749" cy="4183380"/>
          </a:xfrm>
          <a:prstGeom prst="rect">
            <a:avLst/>
          </a:prstGeom>
        </p:spPr>
        <p:txBody>
          <a:bodyPr spcFirstLastPara="1" wrap="square" lIns="93000" tIns="46500" rIns="93000" bIns="46500" anchor="t" anchorCtr="0">
            <a:noAutofit/>
          </a:bodyPr>
          <a:lstStyle/>
          <a:p>
            <a:pPr marL="0" lvl="0" indent="0" algn="l" rtl="0">
              <a:lnSpc>
                <a:spcPct val="115000"/>
              </a:lnSpc>
              <a:spcBef>
                <a:spcPts val="500"/>
              </a:spcBef>
              <a:spcAft>
                <a:spcPts val="0"/>
              </a:spcAft>
              <a:buNone/>
            </a:pPr>
            <a:r>
              <a:rPr lang="en-US"/>
              <a:t>-This is why we’ll review steps small businesses should take to avoid fraud and false statements later</a:t>
            </a:r>
            <a:endParaRPr/>
          </a:p>
        </p:txBody>
      </p:sp>
      <p:sp>
        <p:nvSpPr>
          <p:cNvPr id="171" name="Google Shape;171;p16: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6"/>
        <p:cNvGrpSpPr/>
        <p:nvPr/>
      </p:nvGrpSpPr>
      <p:grpSpPr>
        <a:xfrm>
          <a:off x="0" y="0"/>
          <a:ext cx="0" cy="0"/>
          <a:chOff x="0" y="0"/>
          <a:chExt cx="0" cy="0"/>
        </a:xfrm>
      </p:grpSpPr>
      <p:sp>
        <p:nvSpPr>
          <p:cNvPr id="177" name="Google Shape;177;ge521bd8259_0_102:notes"/>
          <p:cNvSpPr>
            <a:spLocks noGrp="1" noRot="1" noChangeAspect="1"/>
          </p:cNvSpPr>
          <p:nvPr>
            <p:ph type="sldImg" idx="2"/>
          </p:nvPr>
        </p:nvSpPr>
        <p:spPr>
          <a:xfrm>
            <a:off x="1181100" y="696913"/>
            <a:ext cx="4648200" cy="34863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8" name="Google Shape;178;ge521bd8259_0_102:notes"/>
          <p:cNvSpPr txBox="1">
            <a:spLocks noGrp="1"/>
          </p:cNvSpPr>
          <p:nvPr>
            <p:ph type="body" idx="1"/>
          </p:nvPr>
        </p:nvSpPr>
        <p:spPr>
          <a:xfrm>
            <a:off x="934826" y="4415791"/>
            <a:ext cx="5140800" cy="4183500"/>
          </a:xfrm>
          <a:prstGeom prst="rect">
            <a:avLst/>
          </a:prstGeom>
        </p:spPr>
        <p:txBody>
          <a:bodyPr spcFirstLastPara="1" wrap="square" lIns="93000" tIns="46500" rIns="93000" bIns="46500" anchor="t" anchorCtr="0">
            <a:noAutofit/>
          </a:bodyPr>
          <a:lstStyle/>
          <a:p>
            <a:pPr marL="0" lvl="0" indent="0" algn="l" rtl="0">
              <a:spcBef>
                <a:spcPts val="360"/>
              </a:spcBef>
              <a:spcAft>
                <a:spcPts val="0"/>
              </a:spcAft>
              <a:buNone/>
            </a:pPr>
            <a:endParaRPr/>
          </a:p>
        </p:txBody>
      </p:sp>
      <p:sp>
        <p:nvSpPr>
          <p:cNvPr id="179" name="Google Shape;179;ge521bd8259_0_102:notes"/>
          <p:cNvSpPr txBox="1">
            <a:spLocks noGrp="1"/>
          </p:cNvSpPr>
          <p:nvPr>
            <p:ph type="sldNum" idx="12"/>
          </p:nvPr>
        </p:nvSpPr>
        <p:spPr>
          <a:xfrm>
            <a:off x="3971823" y="8831580"/>
            <a:ext cx="3038700" cy="464700"/>
          </a:xfrm>
          <a:prstGeom prst="rect">
            <a:avLst/>
          </a:prstGeom>
        </p:spPr>
        <p:txBody>
          <a:bodyPr spcFirstLastPara="1" wrap="square" lIns="93000" tIns="46500" rIns="93000" bIns="465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17</a:t>
            </a:fld>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5"/>
        <p:cNvGrpSpPr/>
        <p:nvPr/>
      </p:nvGrpSpPr>
      <p:grpSpPr>
        <a:xfrm>
          <a:off x="0" y="0"/>
          <a:ext cx="0" cy="0"/>
          <a:chOff x="0" y="0"/>
          <a:chExt cx="0" cy="0"/>
        </a:xfrm>
      </p:grpSpPr>
      <p:sp>
        <p:nvSpPr>
          <p:cNvPr id="186" name="Google Shape;186;p17:notes"/>
          <p:cNvSpPr txBox="1">
            <a:spLocks noGrp="1"/>
          </p:cNvSpPr>
          <p:nvPr>
            <p:ph type="body" idx="1"/>
          </p:nvPr>
        </p:nvSpPr>
        <p:spPr>
          <a:xfrm>
            <a:off x="934826" y="4415791"/>
            <a:ext cx="5140749" cy="4183380"/>
          </a:xfrm>
          <a:prstGeom prst="rect">
            <a:avLst/>
          </a:prstGeom>
        </p:spPr>
        <p:txBody>
          <a:bodyPr spcFirstLastPara="1" wrap="square" lIns="93000" tIns="46500" rIns="93000" bIns="46500" anchor="t" anchorCtr="0">
            <a:noAutofit/>
          </a:bodyPr>
          <a:lstStyle/>
          <a:p>
            <a:pPr marL="0" lvl="0" indent="0" algn="l" rtl="0">
              <a:spcBef>
                <a:spcPts val="360"/>
              </a:spcBef>
              <a:spcAft>
                <a:spcPts val="0"/>
              </a:spcAft>
              <a:buNone/>
            </a:pPr>
            <a:endParaRPr/>
          </a:p>
        </p:txBody>
      </p:sp>
      <p:sp>
        <p:nvSpPr>
          <p:cNvPr id="187" name="Google Shape;187;p17: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1"/>
        <p:cNvGrpSpPr/>
        <p:nvPr/>
      </p:nvGrpSpPr>
      <p:grpSpPr>
        <a:xfrm>
          <a:off x="0" y="0"/>
          <a:ext cx="0" cy="0"/>
          <a:chOff x="0" y="0"/>
          <a:chExt cx="0" cy="0"/>
        </a:xfrm>
      </p:grpSpPr>
      <p:sp>
        <p:nvSpPr>
          <p:cNvPr id="192" name="Google Shape;192;p18:notes"/>
          <p:cNvSpPr txBox="1">
            <a:spLocks noGrp="1"/>
          </p:cNvSpPr>
          <p:nvPr>
            <p:ph type="body" idx="1"/>
          </p:nvPr>
        </p:nvSpPr>
        <p:spPr>
          <a:xfrm>
            <a:off x="934826" y="4415791"/>
            <a:ext cx="5140749" cy="4183380"/>
          </a:xfrm>
          <a:prstGeom prst="rect">
            <a:avLst/>
          </a:prstGeom>
        </p:spPr>
        <p:txBody>
          <a:bodyPr spcFirstLastPara="1" wrap="square" lIns="93000" tIns="46500" rIns="93000" bIns="46500" anchor="t" anchorCtr="0">
            <a:noAutofit/>
          </a:bodyPr>
          <a:lstStyle/>
          <a:p>
            <a:pPr marL="0" lvl="0" indent="0" algn="l" rtl="0">
              <a:spcBef>
                <a:spcPts val="360"/>
              </a:spcBef>
              <a:spcAft>
                <a:spcPts val="0"/>
              </a:spcAft>
              <a:buNone/>
            </a:pPr>
            <a:endParaRPr/>
          </a:p>
        </p:txBody>
      </p:sp>
      <p:sp>
        <p:nvSpPr>
          <p:cNvPr id="193" name="Google Shape;193;p18: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Google Shape;71;p2: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72" name="Google Shape;72;p2:notes"/>
          <p:cNvSpPr txBox="1">
            <a:spLocks noGrp="1"/>
          </p:cNvSpPr>
          <p:nvPr>
            <p:ph type="body" idx="1"/>
          </p:nvPr>
        </p:nvSpPr>
        <p:spPr>
          <a:xfrm>
            <a:off x="934826" y="4415791"/>
            <a:ext cx="5140749" cy="4183380"/>
          </a:xfrm>
          <a:prstGeom prst="rect">
            <a:avLst/>
          </a:prstGeom>
          <a:noFill/>
          <a:ln>
            <a:noFill/>
          </a:ln>
        </p:spPr>
        <p:txBody>
          <a:bodyPr spcFirstLastPara="1" wrap="square" lIns="93000" tIns="46500" rIns="93000" bIns="46500" anchor="t" anchorCtr="0">
            <a:noAutofit/>
          </a:bodyPr>
          <a:lstStyle/>
          <a:p>
            <a:pPr marL="0" lvl="0" indent="0" algn="l" rtl="0">
              <a:spcBef>
                <a:spcPts val="0"/>
              </a:spcBef>
              <a:spcAft>
                <a:spcPts val="0"/>
              </a:spcAft>
              <a:buNone/>
            </a:pPr>
            <a:endParaRPr/>
          </a:p>
        </p:txBody>
      </p:sp>
      <p:sp>
        <p:nvSpPr>
          <p:cNvPr id="73" name="Google Shape;73;p2:notes"/>
          <p:cNvSpPr txBox="1">
            <a:spLocks noGrp="1"/>
          </p:cNvSpPr>
          <p:nvPr>
            <p:ph type="sldNum" idx="12"/>
          </p:nvPr>
        </p:nvSpPr>
        <p:spPr>
          <a:xfrm>
            <a:off x="3971823" y="8831580"/>
            <a:ext cx="3038578" cy="464820"/>
          </a:xfrm>
          <a:prstGeom prst="rect">
            <a:avLst/>
          </a:prstGeom>
          <a:noFill/>
          <a:ln>
            <a:noFill/>
          </a:ln>
        </p:spPr>
        <p:txBody>
          <a:bodyPr spcFirstLastPara="1" wrap="square" lIns="93000" tIns="46500" rIns="93000" bIns="46500" anchor="b" anchorCtr="0">
            <a:noAutofit/>
          </a:bodyPr>
          <a:lstStyle/>
          <a:p>
            <a:pPr marL="0" lvl="0" indent="0" algn="r" rtl="0">
              <a:spcBef>
                <a:spcPts val="0"/>
              </a:spcBef>
              <a:spcAft>
                <a:spcPts val="0"/>
              </a:spcAft>
              <a:buNone/>
            </a:pPr>
            <a:fld id="{00000000-1234-1234-1234-123412341234}" type="slidenum">
              <a:rPr lang="en-US"/>
              <a:t>2</a:t>
            </a:fld>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8"/>
        <p:cNvGrpSpPr/>
        <p:nvPr/>
      </p:nvGrpSpPr>
      <p:grpSpPr>
        <a:xfrm>
          <a:off x="0" y="0"/>
          <a:ext cx="0" cy="0"/>
          <a:chOff x="0" y="0"/>
          <a:chExt cx="0" cy="0"/>
        </a:xfrm>
      </p:grpSpPr>
      <p:sp>
        <p:nvSpPr>
          <p:cNvPr id="199" name="Google Shape;199;p19:notes"/>
          <p:cNvSpPr txBox="1">
            <a:spLocks noGrp="1"/>
          </p:cNvSpPr>
          <p:nvPr>
            <p:ph type="body" idx="1"/>
          </p:nvPr>
        </p:nvSpPr>
        <p:spPr>
          <a:xfrm>
            <a:off x="934826" y="4415791"/>
            <a:ext cx="5140749" cy="4183380"/>
          </a:xfrm>
          <a:prstGeom prst="rect">
            <a:avLst/>
          </a:prstGeom>
        </p:spPr>
        <p:txBody>
          <a:bodyPr spcFirstLastPara="1" wrap="square" lIns="93000" tIns="46500" rIns="93000" bIns="46500" anchor="t" anchorCtr="0">
            <a:noAutofit/>
          </a:bodyPr>
          <a:lstStyle/>
          <a:p>
            <a:pPr marL="0" lvl="0" indent="0" algn="l" rtl="0">
              <a:spcBef>
                <a:spcPts val="360"/>
              </a:spcBef>
              <a:spcAft>
                <a:spcPts val="0"/>
              </a:spcAft>
              <a:buNone/>
            </a:pPr>
            <a:endParaRPr/>
          </a:p>
        </p:txBody>
      </p:sp>
      <p:sp>
        <p:nvSpPr>
          <p:cNvPr id="200" name="Google Shape;200;p19: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5"/>
        <p:cNvGrpSpPr/>
        <p:nvPr/>
      </p:nvGrpSpPr>
      <p:grpSpPr>
        <a:xfrm>
          <a:off x="0" y="0"/>
          <a:ext cx="0" cy="0"/>
          <a:chOff x="0" y="0"/>
          <a:chExt cx="0" cy="0"/>
        </a:xfrm>
      </p:grpSpPr>
      <p:sp>
        <p:nvSpPr>
          <p:cNvPr id="206" name="Google Shape;206;p20: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207" name="Google Shape;207;p20:notes"/>
          <p:cNvSpPr txBox="1">
            <a:spLocks noGrp="1"/>
          </p:cNvSpPr>
          <p:nvPr>
            <p:ph type="body" idx="1"/>
          </p:nvPr>
        </p:nvSpPr>
        <p:spPr>
          <a:xfrm>
            <a:off x="934826" y="4415791"/>
            <a:ext cx="5140749" cy="4183380"/>
          </a:xfrm>
          <a:prstGeom prst="rect">
            <a:avLst/>
          </a:prstGeom>
          <a:noFill/>
          <a:ln>
            <a:noFill/>
          </a:ln>
        </p:spPr>
        <p:txBody>
          <a:bodyPr spcFirstLastPara="1" wrap="square" lIns="93000" tIns="46500" rIns="93000" bIns="46500" anchor="t" anchorCtr="0">
            <a:noAutofit/>
          </a:bodyPr>
          <a:lstStyle/>
          <a:p>
            <a:pPr marL="0" lvl="0" indent="0" algn="l" rtl="0">
              <a:spcBef>
                <a:spcPts val="0"/>
              </a:spcBef>
              <a:spcAft>
                <a:spcPts val="0"/>
              </a:spcAft>
              <a:buNone/>
            </a:pPr>
            <a:endParaRPr/>
          </a:p>
        </p:txBody>
      </p:sp>
      <p:sp>
        <p:nvSpPr>
          <p:cNvPr id="208" name="Google Shape;208;p20:notes"/>
          <p:cNvSpPr txBox="1">
            <a:spLocks noGrp="1"/>
          </p:cNvSpPr>
          <p:nvPr>
            <p:ph type="sldNum" idx="12"/>
          </p:nvPr>
        </p:nvSpPr>
        <p:spPr>
          <a:xfrm>
            <a:off x="3971823" y="8831580"/>
            <a:ext cx="3038578" cy="464820"/>
          </a:xfrm>
          <a:prstGeom prst="rect">
            <a:avLst/>
          </a:prstGeom>
          <a:noFill/>
          <a:ln>
            <a:noFill/>
          </a:ln>
        </p:spPr>
        <p:txBody>
          <a:bodyPr spcFirstLastPara="1" wrap="square" lIns="93000" tIns="46500" rIns="93000" bIns="46500" anchor="b" anchorCtr="0">
            <a:noAutofit/>
          </a:bodyPr>
          <a:lstStyle/>
          <a:p>
            <a:pPr marL="0" lvl="0" indent="0" algn="r" rtl="0">
              <a:spcBef>
                <a:spcPts val="0"/>
              </a:spcBef>
              <a:spcAft>
                <a:spcPts val="0"/>
              </a:spcAft>
              <a:buNone/>
            </a:pPr>
            <a:fld id="{00000000-1234-1234-1234-123412341234}" type="slidenum">
              <a:rPr lang="en-US"/>
              <a:t>21</a:t>
            </a:fld>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2"/>
        <p:cNvGrpSpPr/>
        <p:nvPr/>
      </p:nvGrpSpPr>
      <p:grpSpPr>
        <a:xfrm>
          <a:off x="0" y="0"/>
          <a:ext cx="0" cy="0"/>
          <a:chOff x="0" y="0"/>
          <a:chExt cx="0" cy="0"/>
        </a:xfrm>
      </p:grpSpPr>
      <p:sp>
        <p:nvSpPr>
          <p:cNvPr id="213" name="Google Shape;213;p21:notes"/>
          <p:cNvSpPr txBox="1">
            <a:spLocks noGrp="1"/>
          </p:cNvSpPr>
          <p:nvPr>
            <p:ph type="body" idx="1"/>
          </p:nvPr>
        </p:nvSpPr>
        <p:spPr>
          <a:xfrm>
            <a:off x="934826" y="4415791"/>
            <a:ext cx="5140749" cy="4183380"/>
          </a:xfrm>
          <a:prstGeom prst="rect">
            <a:avLst/>
          </a:prstGeom>
        </p:spPr>
        <p:txBody>
          <a:bodyPr spcFirstLastPara="1" wrap="square" lIns="93000" tIns="46500" rIns="93000" bIns="46500" anchor="t" anchorCtr="0">
            <a:noAutofit/>
          </a:bodyPr>
          <a:lstStyle/>
          <a:p>
            <a:pPr marL="0" lvl="0" indent="0" algn="l" rtl="0">
              <a:spcBef>
                <a:spcPts val="360"/>
              </a:spcBef>
              <a:spcAft>
                <a:spcPts val="0"/>
              </a:spcAft>
              <a:buNone/>
            </a:pPr>
            <a:endParaRPr/>
          </a:p>
        </p:txBody>
      </p:sp>
      <p:sp>
        <p:nvSpPr>
          <p:cNvPr id="214" name="Google Shape;214;p21: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9"/>
        <p:cNvGrpSpPr/>
        <p:nvPr/>
      </p:nvGrpSpPr>
      <p:grpSpPr>
        <a:xfrm>
          <a:off x="0" y="0"/>
          <a:ext cx="0" cy="0"/>
          <a:chOff x="0" y="0"/>
          <a:chExt cx="0" cy="0"/>
        </a:xfrm>
      </p:grpSpPr>
      <p:sp>
        <p:nvSpPr>
          <p:cNvPr id="220" name="Google Shape;220;p22: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221" name="Google Shape;221;p22:notes"/>
          <p:cNvSpPr txBox="1">
            <a:spLocks noGrp="1"/>
          </p:cNvSpPr>
          <p:nvPr>
            <p:ph type="body" idx="1"/>
          </p:nvPr>
        </p:nvSpPr>
        <p:spPr>
          <a:xfrm>
            <a:off x="934826" y="4415791"/>
            <a:ext cx="5140749" cy="4183380"/>
          </a:xfrm>
          <a:prstGeom prst="rect">
            <a:avLst/>
          </a:prstGeom>
          <a:noFill/>
          <a:ln>
            <a:noFill/>
          </a:ln>
        </p:spPr>
        <p:txBody>
          <a:bodyPr spcFirstLastPara="1" wrap="square" lIns="93000" tIns="46500" rIns="93000" bIns="46500" anchor="t" anchorCtr="0">
            <a:noAutofit/>
          </a:bodyPr>
          <a:lstStyle/>
          <a:p>
            <a:pPr marL="0" lvl="0" indent="0" algn="l" rtl="0">
              <a:spcBef>
                <a:spcPts val="0"/>
              </a:spcBef>
              <a:spcAft>
                <a:spcPts val="0"/>
              </a:spcAft>
              <a:buNone/>
            </a:pPr>
            <a:endParaRPr/>
          </a:p>
        </p:txBody>
      </p:sp>
      <p:sp>
        <p:nvSpPr>
          <p:cNvPr id="222" name="Google Shape;222;p22:notes"/>
          <p:cNvSpPr txBox="1">
            <a:spLocks noGrp="1"/>
          </p:cNvSpPr>
          <p:nvPr>
            <p:ph type="sldNum" idx="12"/>
          </p:nvPr>
        </p:nvSpPr>
        <p:spPr>
          <a:xfrm>
            <a:off x="3971823" y="8831580"/>
            <a:ext cx="3038578" cy="464820"/>
          </a:xfrm>
          <a:prstGeom prst="rect">
            <a:avLst/>
          </a:prstGeom>
          <a:noFill/>
          <a:ln>
            <a:noFill/>
          </a:ln>
        </p:spPr>
        <p:txBody>
          <a:bodyPr spcFirstLastPara="1" wrap="square" lIns="93000" tIns="46500" rIns="93000" bIns="46500" anchor="b" anchorCtr="0">
            <a:noAutofit/>
          </a:bodyPr>
          <a:lstStyle/>
          <a:p>
            <a:pPr marL="0" lvl="0" indent="0" algn="r" rtl="0">
              <a:spcBef>
                <a:spcPts val="0"/>
              </a:spcBef>
              <a:spcAft>
                <a:spcPts val="0"/>
              </a:spcAft>
              <a:buNone/>
            </a:pPr>
            <a:fld id="{00000000-1234-1234-1234-123412341234}" type="slidenum">
              <a:rPr lang="en-US"/>
              <a:t>23</a:t>
            </a:fld>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7"/>
        <p:cNvGrpSpPr/>
        <p:nvPr/>
      </p:nvGrpSpPr>
      <p:grpSpPr>
        <a:xfrm>
          <a:off x="0" y="0"/>
          <a:ext cx="0" cy="0"/>
          <a:chOff x="0" y="0"/>
          <a:chExt cx="0" cy="0"/>
        </a:xfrm>
      </p:grpSpPr>
      <p:sp>
        <p:nvSpPr>
          <p:cNvPr id="228" name="Google Shape;228;p23: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229" name="Google Shape;229;p23:notes"/>
          <p:cNvSpPr txBox="1">
            <a:spLocks noGrp="1"/>
          </p:cNvSpPr>
          <p:nvPr>
            <p:ph type="body" idx="1"/>
          </p:nvPr>
        </p:nvSpPr>
        <p:spPr>
          <a:xfrm>
            <a:off x="934826" y="4415791"/>
            <a:ext cx="5140749" cy="4183380"/>
          </a:xfrm>
          <a:prstGeom prst="rect">
            <a:avLst/>
          </a:prstGeom>
          <a:noFill/>
          <a:ln>
            <a:noFill/>
          </a:ln>
        </p:spPr>
        <p:txBody>
          <a:bodyPr spcFirstLastPara="1" wrap="square" lIns="93000" tIns="46500" rIns="93000" bIns="46500" anchor="t" anchorCtr="0">
            <a:noAutofit/>
          </a:bodyPr>
          <a:lstStyle/>
          <a:p>
            <a:pPr marL="0" lvl="0" indent="0" algn="l" rtl="0">
              <a:spcBef>
                <a:spcPts val="0"/>
              </a:spcBef>
              <a:spcAft>
                <a:spcPts val="0"/>
              </a:spcAft>
              <a:buNone/>
            </a:pPr>
            <a:endParaRPr/>
          </a:p>
        </p:txBody>
      </p:sp>
      <p:sp>
        <p:nvSpPr>
          <p:cNvPr id="230" name="Google Shape;230;p23:notes"/>
          <p:cNvSpPr txBox="1">
            <a:spLocks noGrp="1"/>
          </p:cNvSpPr>
          <p:nvPr>
            <p:ph type="sldNum" idx="12"/>
          </p:nvPr>
        </p:nvSpPr>
        <p:spPr>
          <a:xfrm>
            <a:off x="3971823" y="8831580"/>
            <a:ext cx="3038578" cy="464820"/>
          </a:xfrm>
          <a:prstGeom prst="rect">
            <a:avLst/>
          </a:prstGeom>
          <a:noFill/>
          <a:ln>
            <a:noFill/>
          </a:ln>
        </p:spPr>
        <p:txBody>
          <a:bodyPr spcFirstLastPara="1" wrap="square" lIns="93000" tIns="46500" rIns="93000" bIns="46500" anchor="b" anchorCtr="0">
            <a:noAutofit/>
          </a:bodyPr>
          <a:lstStyle/>
          <a:p>
            <a:pPr marL="0" lvl="0" indent="0" algn="r" rtl="0">
              <a:spcBef>
                <a:spcPts val="0"/>
              </a:spcBef>
              <a:spcAft>
                <a:spcPts val="0"/>
              </a:spcAft>
              <a:buNone/>
            </a:pPr>
            <a:fld id="{00000000-1234-1234-1234-123412341234}" type="slidenum">
              <a:rPr lang="en-US"/>
              <a:t>24</a:t>
            </a:fld>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5"/>
        <p:cNvGrpSpPr/>
        <p:nvPr/>
      </p:nvGrpSpPr>
      <p:grpSpPr>
        <a:xfrm>
          <a:off x="0" y="0"/>
          <a:ext cx="0" cy="0"/>
          <a:chOff x="0" y="0"/>
          <a:chExt cx="0" cy="0"/>
        </a:xfrm>
      </p:grpSpPr>
      <p:sp>
        <p:nvSpPr>
          <p:cNvPr id="236" name="Google Shape;236;p24:notes"/>
          <p:cNvSpPr txBox="1">
            <a:spLocks noGrp="1"/>
          </p:cNvSpPr>
          <p:nvPr>
            <p:ph type="body" idx="1"/>
          </p:nvPr>
        </p:nvSpPr>
        <p:spPr>
          <a:xfrm>
            <a:off x="934826" y="4415791"/>
            <a:ext cx="5140749" cy="4183380"/>
          </a:xfrm>
          <a:prstGeom prst="rect">
            <a:avLst/>
          </a:prstGeom>
        </p:spPr>
        <p:txBody>
          <a:bodyPr spcFirstLastPara="1" wrap="square" lIns="93000" tIns="46500" rIns="93000" bIns="46500" anchor="t" anchorCtr="0">
            <a:noAutofit/>
          </a:bodyPr>
          <a:lstStyle/>
          <a:p>
            <a:pPr marL="0" lvl="0" indent="0" algn="l" rtl="0">
              <a:spcBef>
                <a:spcPts val="360"/>
              </a:spcBef>
              <a:spcAft>
                <a:spcPts val="0"/>
              </a:spcAft>
              <a:buNone/>
            </a:pPr>
            <a:endParaRPr/>
          </a:p>
        </p:txBody>
      </p:sp>
      <p:sp>
        <p:nvSpPr>
          <p:cNvPr id="237" name="Google Shape;237;p24: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2"/>
        <p:cNvGrpSpPr/>
        <p:nvPr/>
      </p:nvGrpSpPr>
      <p:grpSpPr>
        <a:xfrm>
          <a:off x="0" y="0"/>
          <a:ext cx="0" cy="0"/>
          <a:chOff x="0" y="0"/>
          <a:chExt cx="0" cy="0"/>
        </a:xfrm>
      </p:grpSpPr>
      <p:sp>
        <p:nvSpPr>
          <p:cNvPr id="243" name="Google Shape;243;p25: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244" name="Google Shape;244;p25:notes"/>
          <p:cNvSpPr txBox="1">
            <a:spLocks noGrp="1"/>
          </p:cNvSpPr>
          <p:nvPr>
            <p:ph type="body" idx="1"/>
          </p:nvPr>
        </p:nvSpPr>
        <p:spPr>
          <a:xfrm>
            <a:off x="934826" y="4415791"/>
            <a:ext cx="5140749" cy="4183380"/>
          </a:xfrm>
          <a:prstGeom prst="rect">
            <a:avLst/>
          </a:prstGeom>
          <a:noFill/>
          <a:ln>
            <a:noFill/>
          </a:ln>
        </p:spPr>
        <p:txBody>
          <a:bodyPr spcFirstLastPara="1" wrap="square" lIns="93000" tIns="46500" rIns="93000" bIns="46500" anchor="t" anchorCtr="0">
            <a:noAutofit/>
          </a:bodyPr>
          <a:lstStyle/>
          <a:p>
            <a:pPr marL="0" lvl="0" indent="0" algn="l" rtl="0">
              <a:spcBef>
                <a:spcPts val="0"/>
              </a:spcBef>
              <a:spcAft>
                <a:spcPts val="0"/>
              </a:spcAft>
              <a:buNone/>
            </a:pPr>
            <a:endParaRPr/>
          </a:p>
        </p:txBody>
      </p:sp>
      <p:sp>
        <p:nvSpPr>
          <p:cNvPr id="245" name="Google Shape;245;p25:notes"/>
          <p:cNvSpPr txBox="1">
            <a:spLocks noGrp="1"/>
          </p:cNvSpPr>
          <p:nvPr>
            <p:ph type="sldNum" idx="12"/>
          </p:nvPr>
        </p:nvSpPr>
        <p:spPr>
          <a:xfrm>
            <a:off x="3971823" y="8831580"/>
            <a:ext cx="3038578" cy="464820"/>
          </a:xfrm>
          <a:prstGeom prst="rect">
            <a:avLst/>
          </a:prstGeom>
          <a:noFill/>
          <a:ln>
            <a:noFill/>
          </a:ln>
        </p:spPr>
        <p:txBody>
          <a:bodyPr spcFirstLastPara="1" wrap="square" lIns="93000" tIns="46500" rIns="93000" bIns="46500" anchor="b" anchorCtr="0">
            <a:noAutofit/>
          </a:bodyPr>
          <a:lstStyle/>
          <a:p>
            <a:pPr marL="0" lvl="0" indent="0" algn="r" rtl="0">
              <a:spcBef>
                <a:spcPts val="0"/>
              </a:spcBef>
              <a:spcAft>
                <a:spcPts val="0"/>
              </a:spcAft>
              <a:buNone/>
            </a:pPr>
            <a:fld id="{00000000-1234-1234-1234-123412341234}" type="slidenum">
              <a:rPr lang="en-US"/>
              <a:t>26</a:t>
            </a:fld>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0"/>
        <p:cNvGrpSpPr/>
        <p:nvPr/>
      </p:nvGrpSpPr>
      <p:grpSpPr>
        <a:xfrm>
          <a:off x="0" y="0"/>
          <a:ext cx="0" cy="0"/>
          <a:chOff x="0" y="0"/>
          <a:chExt cx="0" cy="0"/>
        </a:xfrm>
      </p:grpSpPr>
      <p:sp>
        <p:nvSpPr>
          <p:cNvPr id="251" name="Google Shape;251;p26:notes"/>
          <p:cNvSpPr txBox="1">
            <a:spLocks noGrp="1"/>
          </p:cNvSpPr>
          <p:nvPr>
            <p:ph type="body" idx="1"/>
          </p:nvPr>
        </p:nvSpPr>
        <p:spPr>
          <a:xfrm>
            <a:off x="934826" y="4415791"/>
            <a:ext cx="5140749" cy="4183380"/>
          </a:xfrm>
          <a:prstGeom prst="rect">
            <a:avLst/>
          </a:prstGeom>
        </p:spPr>
        <p:txBody>
          <a:bodyPr spcFirstLastPara="1" wrap="square" lIns="93000" tIns="46500" rIns="93000" bIns="46500" anchor="t" anchorCtr="0">
            <a:noAutofit/>
          </a:bodyPr>
          <a:lstStyle/>
          <a:p>
            <a:pPr marL="0" lvl="0" indent="0" algn="l" rtl="0">
              <a:spcBef>
                <a:spcPts val="360"/>
              </a:spcBef>
              <a:spcAft>
                <a:spcPts val="0"/>
              </a:spcAft>
              <a:buNone/>
            </a:pPr>
            <a:r>
              <a:rPr lang="en-US"/>
              <a:t>Note: The mitigating factors are also provided at the end of this presentation slide deck for your reference.</a:t>
            </a:r>
            <a:endParaRPr/>
          </a:p>
        </p:txBody>
      </p:sp>
      <p:sp>
        <p:nvSpPr>
          <p:cNvPr id="252" name="Google Shape;252;p26: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7"/>
        <p:cNvGrpSpPr/>
        <p:nvPr/>
      </p:nvGrpSpPr>
      <p:grpSpPr>
        <a:xfrm>
          <a:off x="0" y="0"/>
          <a:ext cx="0" cy="0"/>
          <a:chOff x="0" y="0"/>
          <a:chExt cx="0" cy="0"/>
        </a:xfrm>
      </p:grpSpPr>
      <p:sp>
        <p:nvSpPr>
          <p:cNvPr id="258" name="Google Shape;258;ge521bd8259_0_113:notes"/>
          <p:cNvSpPr>
            <a:spLocks noGrp="1" noRot="1" noChangeAspect="1"/>
          </p:cNvSpPr>
          <p:nvPr>
            <p:ph type="sldImg" idx="2"/>
          </p:nvPr>
        </p:nvSpPr>
        <p:spPr>
          <a:xfrm>
            <a:off x="1181100" y="696913"/>
            <a:ext cx="4648200" cy="34863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9" name="Google Shape;259;ge521bd8259_0_113:notes"/>
          <p:cNvSpPr txBox="1">
            <a:spLocks noGrp="1"/>
          </p:cNvSpPr>
          <p:nvPr>
            <p:ph type="body" idx="1"/>
          </p:nvPr>
        </p:nvSpPr>
        <p:spPr>
          <a:xfrm>
            <a:off x="934826" y="4415791"/>
            <a:ext cx="5140800" cy="4183500"/>
          </a:xfrm>
          <a:prstGeom prst="rect">
            <a:avLst/>
          </a:prstGeom>
        </p:spPr>
        <p:txBody>
          <a:bodyPr spcFirstLastPara="1" wrap="square" lIns="93000" tIns="46500" rIns="93000" bIns="46500" anchor="t" anchorCtr="0">
            <a:noAutofit/>
          </a:bodyPr>
          <a:lstStyle/>
          <a:p>
            <a:pPr marL="0" lvl="0" indent="0" algn="l" rtl="0">
              <a:spcBef>
                <a:spcPts val="360"/>
              </a:spcBef>
              <a:spcAft>
                <a:spcPts val="0"/>
              </a:spcAft>
              <a:buNone/>
            </a:pPr>
            <a:endParaRPr/>
          </a:p>
        </p:txBody>
      </p:sp>
      <p:sp>
        <p:nvSpPr>
          <p:cNvPr id="260" name="Google Shape;260;ge521bd8259_0_113:notes"/>
          <p:cNvSpPr txBox="1">
            <a:spLocks noGrp="1"/>
          </p:cNvSpPr>
          <p:nvPr>
            <p:ph type="sldNum" idx="12"/>
          </p:nvPr>
        </p:nvSpPr>
        <p:spPr>
          <a:xfrm>
            <a:off x="3971823" y="8831580"/>
            <a:ext cx="3038700" cy="464700"/>
          </a:xfrm>
          <a:prstGeom prst="rect">
            <a:avLst/>
          </a:prstGeom>
        </p:spPr>
        <p:txBody>
          <a:bodyPr spcFirstLastPara="1" wrap="square" lIns="93000" tIns="46500" rIns="93000" bIns="46500" anchor="b" anchorCtr="0">
            <a:noAutofit/>
          </a:bodyPr>
          <a:lstStyle/>
          <a:p>
            <a:pPr marL="0" lvl="0" indent="0" algn="r" rtl="0">
              <a:spcBef>
                <a:spcPts val="0"/>
              </a:spcBef>
              <a:spcAft>
                <a:spcPts val="0"/>
              </a:spcAft>
              <a:buNone/>
            </a:pPr>
            <a:fld id="{00000000-1234-1234-1234-123412341234}" type="slidenum">
              <a:rPr lang="en-US"/>
              <a:t>28</a:t>
            </a:fld>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6"/>
        <p:cNvGrpSpPr/>
        <p:nvPr/>
      </p:nvGrpSpPr>
      <p:grpSpPr>
        <a:xfrm>
          <a:off x="0" y="0"/>
          <a:ext cx="0" cy="0"/>
          <a:chOff x="0" y="0"/>
          <a:chExt cx="0" cy="0"/>
        </a:xfrm>
      </p:grpSpPr>
      <p:sp>
        <p:nvSpPr>
          <p:cNvPr id="267" name="Google Shape;267;p27:notes"/>
          <p:cNvSpPr txBox="1">
            <a:spLocks noGrp="1"/>
          </p:cNvSpPr>
          <p:nvPr>
            <p:ph type="body" idx="1"/>
          </p:nvPr>
        </p:nvSpPr>
        <p:spPr>
          <a:xfrm>
            <a:off x="934826" y="4415791"/>
            <a:ext cx="5140749" cy="4183380"/>
          </a:xfrm>
          <a:prstGeom prst="rect">
            <a:avLst/>
          </a:prstGeom>
        </p:spPr>
        <p:txBody>
          <a:bodyPr spcFirstLastPara="1" wrap="square" lIns="93000" tIns="46500" rIns="93000" bIns="46500" anchor="t" anchorCtr="0">
            <a:noAutofit/>
          </a:bodyPr>
          <a:lstStyle/>
          <a:p>
            <a:pPr marL="0" lvl="0" indent="0" algn="l" rtl="0">
              <a:spcBef>
                <a:spcPts val="360"/>
              </a:spcBef>
              <a:spcAft>
                <a:spcPts val="0"/>
              </a:spcAft>
              <a:buNone/>
            </a:pPr>
            <a:r>
              <a:rPr lang="en-US"/>
              <a:t>FAPIIS = Federal Awardee Performance and Integrity Information System</a:t>
            </a:r>
            <a:endParaRPr/>
          </a:p>
        </p:txBody>
      </p:sp>
      <p:sp>
        <p:nvSpPr>
          <p:cNvPr id="268" name="Google Shape;268;p27: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
        <p:cNvGrpSpPr/>
        <p:nvPr/>
      </p:nvGrpSpPr>
      <p:grpSpPr>
        <a:xfrm>
          <a:off x="0" y="0"/>
          <a:ext cx="0" cy="0"/>
          <a:chOff x="0" y="0"/>
          <a:chExt cx="0" cy="0"/>
        </a:xfrm>
      </p:grpSpPr>
      <p:sp>
        <p:nvSpPr>
          <p:cNvPr id="79" name="Google Shape;79;p3:notes"/>
          <p:cNvSpPr txBox="1">
            <a:spLocks noGrp="1"/>
          </p:cNvSpPr>
          <p:nvPr>
            <p:ph type="body" idx="1"/>
          </p:nvPr>
        </p:nvSpPr>
        <p:spPr>
          <a:xfrm>
            <a:off x="934826" y="4415791"/>
            <a:ext cx="5140749" cy="4183380"/>
          </a:xfrm>
          <a:prstGeom prst="rect">
            <a:avLst/>
          </a:prstGeom>
        </p:spPr>
        <p:txBody>
          <a:bodyPr spcFirstLastPara="1" wrap="square" lIns="93000" tIns="46500" rIns="93000" bIns="46500" anchor="t" anchorCtr="0">
            <a:noAutofit/>
          </a:bodyPr>
          <a:lstStyle/>
          <a:p>
            <a:pPr marL="0" lvl="0" indent="0" algn="l" rtl="0">
              <a:spcBef>
                <a:spcPts val="360"/>
              </a:spcBef>
              <a:spcAft>
                <a:spcPts val="0"/>
              </a:spcAft>
              <a:buNone/>
            </a:pPr>
            <a:endParaRPr/>
          </a:p>
        </p:txBody>
      </p:sp>
      <p:sp>
        <p:nvSpPr>
          <p:cNvPr id="80" name="Google Shape;80;p3: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3"/>
        <p:cNvGrpSpPr/>
        <p:nvPr/>
      </p:nvGrpSpPr>
      <p:grpSpPr>
        <a:xfrm>
          <a:off x="0" y="0"/>
          <a:ext cx="0" cy="0"/>
          <a:chOff x="0" y="0"/>
          <a:chExt cx="0" cy="0"/>
        </a:xfrm>
      </p:grpSpPr>
      <p:sp>
        <p:nvSpPr>
          <p:cNvPr id="274" name="Google Shape;274;p28: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275" name="Google Shape;275;p28:notes"/>
          <p:cNvSpPr txBox="1">
            <a:spLocks noGrp="1"/>
          </p:cNvSpPr>
          <p:nvPr>
            <p:ph type="body" idx="1"/>
          </p:nvPr>
        </p:nvSpPr>
        <p:spPr>
          <a:xfrm>
            <a:off x="934826" y="4415791"/>
            <a:ext cx="5140749" cy="4183380"/>
          </a:xfrm>
          <a:prstGeom prst="rect">
            <a:avLst/>
          </a:prstGeom>
          <a:noFill/>
          <a:ln>
            <a:noFill/>
          </a:ln>
        </p:spPr>
        <p:txBody>
          <a:bodyPr spcFirstLastPara="1" wrap="square" lIns="93000" tIns="46500" rIns="93000" bIns="46500" anchor="t" anchorCtr="0">
            <a:noAutofit/>
          </a:bodyPr>
          <a:lstStyle/>
          <a:p>
            <a:pPr marL="0" lvl="0" indent="0" algn="l" rtl="0">
              <a:spcBef>
                <a:spcPts val="0"/>
              </a:spcBef>
              <a:spcAft>
                <a:spcPts val="0"/>
              </a:spcAft>
              <a:buNone/>
            </a:pPr>
            <a:endParaRPr/>
          </a:p>
        </p:txBody>
      </p:sp>
      <p:sp>
        <p:nvSpPr>
          <p:cNvPr id="276" name="Google Shape;276;p28:notes"/>
          <p:cNvSpPr txBox="1">
            <a:spLocks noGrp="1"/>
          </p:cNvSpPr>
          <p:nvPr>
            <p:ph type="sldNum" idx="12"/>
          </p:nvPr>
        </p:nvSpPr>
        <p:spPr>
          <a:xfrm>
            <a:off x="3971823" y="8831580"/>
            <a:ext cx="3038578" cy="464820"/>
          </a:xfrm>
          <a:prstGeom prst="rect">
            <a:avLst/>
          </a:prstGeom>
          <a:noFill/>
          <a:ln>
            <a:noFill/>
          </a:ln>
        </p:spPr>
        <p:txBody>
          <a:bodyPr spcFirstLastPara="1" wrap="square" lIns="93000" tIns="46500" rIns="93000" bIns="46500" anchor="b" anchorCtr="0">
            <a:noAutofit/>
          </a:bodyPr>
          <a:lstStyle/>
          <a:p>
            <a:pPr marL="0" lvl="0" indent="0" algn="r" rtl="0">
              <a:spcBef>
                <a:spcPts val="0"/>
              </a:spcBef>
              <a:spcAft>
                <a:spcPts val="0"/>
              </a:spcAft>
              <a:buNone/>
            </a:pPr>
            <a:fld id="{00000000-1234-1234-1234-123412341234}" type="slidenum">
              <a:rPr lang="en-US"/>
              <a:t>30</a:t>
            </a:fld>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0"/>
        <p:cNvGrpSpPr/>
        <p:nvPr/>
      </p:nvGrpSpPr>
      <p:grpSpPr>
        <a:xfrm>
          <a:off x="0" y="0"/>
          <a:ext cx="0" cy="0"/>
          <a:chOff x="0" y="0"/>
          <a:chExt cx="0" cy="0"/>
        </a:xfrm>
      </p:grpSpPr>
      <p:sp>
        <p:nvSpPr>
          <p:cNvPr id="281" name="Google Shape;281;p29:notes"/>
          <p:cNvSpPr txBox="1">
            <a:spLocks noGrp="1"/>
          </p:cNvSpPr>
          <p:nvPr>
            <p:ph type="body" idx="1"/>
          </p:nvPr>
        </p:nvSpPr>
        <p:spPr>
          <a:xfrm>
            <a:off x="934826" y="4415791"/>
            <a:ext cx="5140749" cy="4183380"/>
          </a:xfrm>
          <a:prstGeom prst="rect">
            <a:avLst/>
          </a:prstGeom>
        </p:spPr>
        <p:txBody>
          <a:bodyPr spcFirstLastPara="1" wrap="square" lIns="93000" tIns="46500" rIns="93000" bIns="46500" anchor="t" anchorCtr="0">
            <a:noAutofit/>
          </a:bodyPr>
          <a:lstStyle/>
          <a:p>
            <a:pPr marL="0" lvl="0" indent="0" algn="l" rtl="0">
              <a:spcBef>
                <a:spcPts val="360"/>
              </a:spcBef>
              <a:spcAft>
                <a:spcPts val="0"/>
              </a:spcAft>
              <a:buNone/>
            </a:pPr>
            <a:endParaRPr/>
          </a:p>
        </p:txBody>
      </p:sp>
      <p:sp>
        <p:nvSpPr>
          <p:cNvPr id="282" name="Google Shape;282;p29: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7"/>
        <p:cNvGrpSpPr/>
        <p:nvPr/>
      </p:nvGrpSpPr>
      <p:grpSpPr>
        <a:xfrm>
          <a:off x="0" y="0"/>
          <a:ext cx="0" cy="0"/>
          <a:chOff x="0" y="0"/>
          <a:chExt cx="0" cy="0"/>
        </a:xfrm>
      </p:grpSpPr>
      <p:sp>
        <p:nvSpPr>
          <p:cNvPr id="288" name="Google Shape;288;p30:notes"/>
          <p:cNvSpPr txBox="1">
            <a:spLocks noGrp="1"/>
          </p:cNvSpPr>
          <p:nvPr>
            <p:ph type="body" idx="1"/>
          </p:nvPr>
        </p:nvSpPr>
        <p:spPr>
          <a:xfrm>
            <a:off x="934826" y="4415791"/>
            <a:ext cx="5140749" cy="4183380"/>
          </a:xfrm>
          <a:prstGeom prst="rect">
            <a:avLst/>
          </a:prstGeom>
        </p:spPr>
        <p:txBody>
          <a:bodyPr spcFirstLastPara="1" wrap="square" lIns="93000" tIns="46500" rIns="93000" bIns="46500" anchor="t" anchorCtr="0">
            <a:noAutofit/>
          </a:bodyPr>
          <a:lstStyle/>
          <a:p>
            <a:pPr marL="0" lvl="0" indent="0" algn="l" rtl="0">
              <a:spcBef>
                <a:spcPts val="360"/>
              </a:spcBef>
              <a:spcAft>
                <a:spcPts val="0"/>
              </a:spcAft>
              <a:buNone/>
            </a:pPr>
            <a:endParaRPr/>
          </a:p>
        </p:txBody>
      </p:sp>
      <p:sp>
        <p:nvSpPr>
          <p:cNvPr id="289" name="Google Shape;289;p30: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4"/>
        <p:cNvGrpSpPr/>
        <p:nvPr/>
      </p:nvGrpSpPr>
      <p:grpSpPr>
        <a:xfrm>
          <a:off x="0" y="0"/>
          <a:ext cx="0" cy="0"/>
          <a:chOff x="0" y="0"/>
          <a:chExt cx="0" cy="0"/>
        </a:xfrm>
      </p:grpSpPr>
      <p:sp>
        <p:nvSpPr>
          <p:cNvPr id="295" name="Google Shape;295;ge521bd8259_0_121:notes"/>
          <p:cNvSpPr>
            <a:spLocks noGrp="1" noRot="1" noChangeAspect="1"/>
          </p:cNvSpPr>
          <p:nvPr>
            <p:ph type="sldImg" idx="2"/>
          </p:nvPr>
        </p:nvSpPr>
        <p:spPr>
          <a:xfrm>
            <a:off x="1181100" y="696913"/>
            <a:ext cx="4648200" cy="34863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6" name="Google Shape;296;ge521bd8259_0_121:notes"/>
          <p:cNvSpPr txBox="1">
            <a:spLocks noGrp="1"/>
          </p:cNvSpPr>
          <p:nvPr>
            <p:ph type="body" idx="1"/>
          </p:nvPr>
        </p:nvSpPr>
        <p:spPr>
          <a:xfrm>
            <a:off x="934826" y="4415791"/>
            <a:ext cx="5140800" cy="4183500"/>
          </a:xfrm>
          <a:prstGeom prst="rect">
            <a:avLst/>
          </a:prstGeom>
        </p:spPr>
        <p:txBody>
          <a:bodyPr spcFirstLastPara="1" wrap="square" lIns="93000" tIns="46500" rIns="93000" bIns="46500" anchor="t" anchorCtr="0">
            <a:noAutofit/>
          </a:bodyPr>
          <a:lstStyle/>
          <a:p>
            <a:pPr marL="0" lvl="0" indent="0" algn="l" rtl="0">
              <a:spcBef>
                <a:spcPts val="360"/>
              </a:spcBef>
              <a:spcAft>
                <a:spcPts val="0"/>
              </a:spcAft>
              <a:buNone/>
            </a:pPr>
            <a:endParaRPr/>
          </a:p>
        </p:txBody>
      </p:sp>
      <p:sp>
        <p:nvSpPr>
          <p:cNvPr id="297" name="Google Shape;297;ge521bd8259_0_121:notes"/>
          <p:cNvSpPr txBox="1">
            <a:spLocks noGrp="1"/>
          </p:cNvSpPr>
          <p:nvPr>
            <p:ph type="sldNum" idx="12"/>
          </p:nvPr>
        </p:nvSpPr>
        <p:spPr>
          <a:xfrm>
            <a:off x="3971823" y="8831580"/>
            <a:ext cx="3038700" cy="464700"/>
          </a:xfrm>
          <a:prstGeom prst="rect">
            <a:avLst/>
          </a:prstGeom>
        </p:spPr>
        <p:txBody>
          <a:bodyPr spcFirstLastPara="1" wrap="square" lIns="93000" tIns="46500" rIns="93000" bIns="46500" anchor="b" anchorCtr="0">
            <a:noAutofit/>
          </a:bodyPr>
          <a:lstStyle/>
          <a:p>
            <a:pPr marL="0" lvl="0" indent="0" algn="r" rtl="0">
              <a:spcBef>
                <a:spcPts val="0"/>
              </a:spcBef>
              <a:spcAft>
                <a:spcPts val="0"/>
              </a:spcAft>
              <a:buNone/>
            </a:pPr>
            <a:fld id="{00000000-1234-1234-1234-123412341234}" type="slidenum">
              <a:rPr lang="en-US"/>
              <a:t>33</a:t>
            </a:fld>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3"/>
        <p:cNvGrpSpPr/>
        <p:nvPr/>
      </p:nvGrpSpPr>
      <p:grpSpPr>
        <a:xfrm>
          <a:off x="0" y="0"/>
          <a:ext cx="0" cy="0"/>
          <a:chOff x="0" y="0"/>
          <a:chExt cx="0" cy="0"/>
        </a:xfrm>
      </p:grpSpPr>
      <p:sp>
        <p:nvSpPr>
          <p:cNvPr id="304" name="Google Shape;304;p31: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305" name="Google Shape;305;p31:notes"/>
          <p:cNvSpPr txBox="1">
            <a:spLocks noGrp="1"/>
          </p:cNvSpPr>
          <p:nvPr>
            <p:ph type="body" idx="1"/>
          </p:nvPr>
        </p:nvSpPr>
        <p:spPr>
          <a:xfrm>
            <a:off x="934826" y="4415791"/>
            <a:ext cx="5140749" cy="4183380"/>
          </a:xfrm>
          <a:prstGeom prst="rect">
            <a:avLst/>
          </a:prstGeom>
          <a:noFill/>
          <a:ln>
            <a:noFill/>
          </a:ln>
        </p:spPr>
        <p:txBody>
          <a:bodyPr spcFirstLastPara="1" wrap="square" lIns="93000" tIns="46500" rIns="93000" bIns="46500" anchor="t" anchorCtr="0">
            <a:noAutofit/>
          </a:bodyPr>
          <a:lstStyle/>
          <a:p>
            <a:pPr marL="0" lvl="0" indent="0" algn="l" rtl="0">
              <a:spcBef>
                <a:spcPts val="0"/>
              </a:spcBef>
              <a:spcAft>
                <a:spcPts val="0"/>
              </a:spcAft>
              <a:buNone/>
            </a:pPr>
            <a:endParaRPr/>
          </a:p>
        </p:txBody>
      </p:sp>
      <p:sp>
        <p:nvSpPr>
          <p:cNvPr id="306" name="Google Shape;306;p31:notes"/>
          <p:cNvSpPr txBox="1">
            <a:spLocks noGrp="1"/>
          </p:cNvSpPr>
          <p:nvPr>
            <p:ph type="sldNum" idx="12"/>
          </p:nvPr>
        </p:nvSpPr>
        <p:spPr>
          <a:xfrm>
            <a:off x="3971823" y="8831580"/>
            <a:ext cx="3038578" cy="464820"/>
          </a:xfrm>
          <a:prstGeom prst="rect">
            <a:avLst/>
          </a:prstGeom>
          <a:noFill/>
          <a:ln>
            <a:noFill/>
          </a:ln>
        </p:spPr>
        <p:txBody>
          <a:bodyPr spcFirstLastPara="1" wrap="square" lIns="93000" tIns="46500" rIns="93000" bIns="46500" anchor="b" anchorCtr="0">
            <a:noAutofit/>
          </a:bodyPr>
          <a:lstStyle/>
          <a:p>
            <a:pPr marL="0" lvl="0" indent="0" algn="r" rtl="0">
              <a:spcBef>
                <a:spcPts val="0"/>
              </a:spcBef>
              <a:spcAft>
                <a:spcPts val="0"/>
              </a:spcAft>
              <a:buNone/>
            </a:pPr>
            <a:fld id="{00000000-1234-1234-1234-123412341234}" type="slidenum">
              <a:rPr lang="en-US"/>
              <a:t>34</a:t>
            </a:fld>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0"/>
        <p:cNvGrpSpPr/>
        <p:nvPr/>
      </p:nvGrpSpPr>
      <p:grpSpPr>
        <a:xfrm>
          <a:off x="0" y="0"/>
          <a:ext cx="0" cy="0"/>
          <a:chOff x="0" y="0"/>
          <a:chExt cx="0" cy="0"/>
        </a:xfrm>
      </p:grpSpPr>
      <p:sp>
        <p:nvSpPr>
          <p:cNvPr id="311" name="Google Shape;311;p32:notes"/>
          <p:cNvSpPr txBox="1">
            <a:spLocks noGrp="1"/>
          </p:cNvSpPr>
          <p:nvPr>
            <p:ph type="body" idx="1"/>
          </p:nvPr>
        </p:nvSpPr>
        <p:spPr>
          <a:xfrm>
            <a:off x="934826" y="4415791"/>
            <a:ext cx="5140749" cy="4183380"/>
          </a:xfrm>
          <a:prstGeom prst="rect">
            <a:avLst/>
          </a:prstGeom>
        </p:spPr>
        <p:txBody>
          <a:bodyPr spcFirstLastPara="1" wrap="square" lIns="93000" tIns="46500" rIns="93000" bIns="46500" anchor="t" anchorCtr="0">
            <a:noAutofit/>
          </a:bodyPr>
          <a:lstStyle/>
          <a:p>
            <a:pPr marL="0" lvl="0" indent="0" algn="l" rtl="0">
              <a:spcBef>
                <a:spcPts val="360"/>
              </a:spcBef>
              <a:spcAft>
                <a:spcPts val="0"/>
              </a:spcAft>
              <a:buNone/>
            </a:pPr>
            <a:endParaRPr/>
          </a:p>
        </p:txBody>
      </p:sp>
      <p:sp>
        <p:nvSpPr>
          <p:cNvPr id="312" name="Google Shape;312;p32: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7"/>
        <p:cNvGrpSpPr/>
        <p:nvPr/>
      </p:nvGrpSpPr>
      <p:grpSpPr>
        <a:xfrm>
          <a:off x="0" y="0"/>
          <a:ext cx="0" cy="0"/>
          <a:chOff x="0" y="0"/>
          <a:chExt cx="0" cy="0"/>
        </a:xfrm>
      </p:grpSpPr>
      <p:sp>
        <p:nvSpPr>
          <p:cNvPr id="318" name="Google Shape;318;p33:notes"/>
          <p:cNvSpPr txBox="1">
            <a:spLocks noGrp="1"/>
          </p:cNvSpPr>
          <p:nvPr>
            <p:ph type="body" idx="1"/>
          </p:nvPr>
        </p:nvSpPr>
        <p:spPr>
          <a:xfrm>
            <a:off x="934826" y="4415791"/>
            <a:ext cx="5140749" cy="4183380"/>
          </a:xfrm>
          <a:prstGeom prst="rect">
            <a:avLst/>
          </a:prstGeom>
        </p:spPr>
        <p:txBody>
          <a:bodyPr spcFirstLastPara="1" wrap="square" lIns="93000" tIns="46500" rIns="93000" bIns="46500" anchor="t" anchorCtr="0">
            <a:noAutofit/>
          </a:bodyPr>
          <a:lstStyle/>
          <a:p>
            <a:pPr marL="0" lvl="0" indent="0" algn="l" rtl="0">
              <a:spcBef>
                <a:spcPts val="360"/>
              </a:spcBef>
              <a:spcAft>
                <a:spcPts val="0"/>
              </a:spcAft>
              <a:buNone/>
            </a:pPr>
            <a:endParaRPr/>
          </a:p>
        </p:txBody>
      </p:sp>
      <p:sp>
        <p:nvSpPr>
          <p:cNvPr id="319" name="Google Shape;319;p33: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4"/>
        <p:cNvGrpSpPr/>
        <p:nvPr/>
      </p:nvGrpSpPr>
      <p:grpSpPr>
        <a:xfrm>
          <a:off x="0" y="0"/>
          <a:ext cx="0" cy="0"/>
          <a:chOff x="0" y="0"/>
          <a:chExt cx="0" cy="0"/>
        </a:xfrm>
      </p:grpSpPr>
      <p:sp>
        <p:nvSpPr>
          <p:cNvPr id="325" name="Google Shape;325;p34:notes"/>
          <p:cNvSpPr txBox="1">
            <a:spLocks noGrp="1"/>
          </p:cNvSpPr>
          <p:nvPr>
            <p:ph type="body" idx="1"/>
          </p:nvPr>
        </p:nvSpPr>
        <p:spPr>
          <a:xfrm>
            <a:off x="934826" y="4415791"/>
            <a:ext cx="5140749" cy="4183380"/>
          </a:xfrm>
          <a:prstGeom prst="rect">
            <a:avLst/>
          </a:prstGeom>
        </p:spPr>
        <p:txBody>
          <a:bodyPr spcFirstLastPara="1" wrap="square" lIns="93000" tIns="46500" rIns="93000" bIns="46500" anchor="t" anchorCtr="0">
            <a:noAutofit/>
          </a:bodyPr>
          <a:lstStyle/>
          <a:p>
            <a:pPr marL="0" lvl="0" indent="0" algn="l" rtl="0">
              <a:spcBef>
                <a:spcPts val="360"/>
              </a:spcBef>
              <a:spcAft>
                <a:spcPts val="0"/>
              </a:spcAft>
              <a:buNone/>
            </a:pPr>
            <a:endParaRPr/>
          </a:p>
        </p:txBody>
      </p:sp>
      <p:sp>
        <p:nvSpPr>
          <p:cNvPr id="326" name="Google Shape;326;p34: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1"/>
        <p:cNvGrpSpPr/>
        <p:nvPr/>
      </p:nvGrpSpPr>
      <p:grpSpPr>
        <a:xfrm>
          <a:off x="0" y="0"/>
          <a:ext cx="0" cy="0"/>
          <a:chOff x="0" y="0"/>
          <a:chExt cx="0" cy="0"/>
        </a:xfrm>
      </p:grpSpPr>
      <p:sp>
        <p:nvSpPr>
          <p:cNvPr id="332" name="Google Shape;332;p35:notes"/>
          <p:cNvSpPr txBox="1">
            <a:spLocks noGrp="1"/>
          </p:cNvSpPr>
          <p:nvPr>
            <p:ph type="body" idx="1"/>
          </p:nvPr>
        </p:nvSpPr>
        <p:spPr>
          <a:xfrm>
            <a:off x="934826" y="4415791"/>
            <a:ext cx="5140749" cy="4183380"/>
          </a:xfrm>
          <a:prstGeom prst="rect">
            <a:avLst/>
          </a:prstGeom>
        </p:spPr>
        <p:txBody>
          <a:bodyPr spcFirstLastPara="1" wrap="square" lIns="93000" tIns="46500" rIns="93000" bIns="46500" anchor="t" anchorCtr="0">
            <a:noAutofit/>
          </a:bodyPr>
          <a:lstStyle/>
          <a:p>
            <a:pPr marL="0" lvl="0" indent="0" algn="l" rtl="0">
              <a:spcBef>
                <a:spcPts val="360"/>
              </a:spcBef>
              <a:spcAft>
                <a:spcPts val="0"/>
              </a:spcAft>
              <a:buNone/>
            </a:pPr>
            <a:endParaRPr/>
          </a:p>
        </p:txBody>
      </p:sp>
      <p:sp>
        <p:nvSpPr>
          <p:cNvPr id="333" name="Google Shape;333;p35: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8"/>
        <p:cNvGrpSpPr/>
        <p:nvPr/>
      </p:nvGrpSpPr>
      <p:grpSpPr>
        <a:xfrm>
          <a:off x="0" y="0"/>
          <a:ext cx="0" cy="0"/>
          <a:chOff x="0" y="0"/>
          <a:chExt cx="0" cy="0"/>
        </a:xfrm>
      </p:grpSpPr>
      <p:sp>
        <p:nvSpPr>
          <p:cNvPr id="339" name="Google Shape;339;p36:notes"/>
          <p:cNvSpPr txBox="1">
            <a:spLocks noGrp="1"/>
          </p:cNvSpPr>
          <p:nvPr>
            <p:ph type="body" idx="1"/>
          </p:nvPr>
        </p:nvSpPr>
        <p:spPr>
          <a:xfrm>
            <a:off x="934826" y="4415791"/>
            <a:ext cx="5140749" cy="4183380"/>
          </a:xfrm>
          <a:prstGeom prst="rect">
            <a:avLst/>
          </a:prstGeom>
        </p:spPr>
        <p:txBody>
          <a:bodyPr spcFirstLastPara="1" wrap="square" lIns="93000" tIns="46500" rIns="93000" bIns="46500" anchor="t" anchorCtr="0">
            <a:noAutofit/>
          </a:bodyPr>
          <a:lstStyle/>
          <a:p>
            <a:pPr marL="0" lvl="0" indent="0" algn="l" rtl="0">
              <a:spcBef>
                <a:spcPts val="360"/>
              </a:spcBef>
              <a:spcAft>
                <a:spcPts val="0"/>
              </a:spcAft>
              <a:buNone/>
            </a:pPr>
            <a:endParaRPr/>
          </a:p>
        </p:txBody>
      </p:sp>
      <p:sp>
        <p:nvSpPr>
          <p:cNvPr id="340" name="Google Shape;340;p36: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4:notes"/>
          <p:cNvSpPr txBox="1">
            <a:spLocks noGrp="1"/>
          </p:cNvSpPr>
          <p:nvPr>
            <p:ph type="body" idx="1"/>
          </p:nvPr>
        </p:nvSpPr>
        <p:spPr>
          <a:xfrm>
            <a:off x="934826" y="4415791"/>
            <a:ext cx="5140749" cy="4183380"/>
          </a:xfrm>
          <a:prstGeom prst="rect">
            <a:avLst/>
          </a:prstGeom>
        </p:spPr>
        <p:txBody>
          <a:bodyPr spcFirstLastPara="1" wrap="square" lIns="93000" tIns="46500" rIns="93000" bIns="46500" anchor="t" anchorCtr="0">
            <a:noAutofit/>
          </a:bodyPr>
          <a:lstStyle/>
          <a:p>
            <a:pPr marL="0" lvl="0" indent="0" algn="l" rtl="0">
              <a:spcBef>
                <a:spcPts val="360"/>
              </a:spcBef>
              <a:spcAft>
                <a:spcPts val="0"/>
              </a:spcAft>
              <a:buNone/>
            </a:pPr>
            <a:endParaRPr/>
          </a:p>
        </p:txBody>
      </p:sp>
      <p:sp>
        <p:nvSpPr>
          <p:cNvPr id="86" name="Google Shape;86;p4: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5"/>
        <p:cNvGrpSpPr/>
        <p:nvPr/>
      </p:nvGrpSpPr>
      <p:grpSpPr>
        <a:xfrm>
          <a:off x="0" y="0"/>
          <a:ext cx="0" cy="0"/>
          <a:chOff x="0" y="0"/>
          <a:chExt cx="0" cy="0"/>
        </a:xfrm>
      </p:grpSpPr>
      <p:sp>
        <p:nvSpPr>
          <p:cNvPr id="346" name="Google Shape;346;p37:notes"/>
          <p:cNvSpPr txBox="1">
            <a:spLocks noGrp="1"/>
          </p:cNvSpPr>
          <p:nvPr>
            <p:ph type="body" idx="1"/>
          </p:nvPr>
        </p:nvSpPr>
        <p:spPr>
          <a:xfrm>
            <a:off x="934826" y="4415791"/>
            <a:ext cx="5140749" cy="4183380"/>
          </a:xfrm>
          <a:prstGeom prst="rect">
            <a:avLst/>
          </a:prstGeom>
        </p:spPr>
        <p:txBody>
          <a:bodyPr spcFirstLastPara="1" wrap="square" lIns="93000" tIns="46500" rIns="93000" bIns="46500" anchor="t" anchorCtr="0">
            <a:noAutofit/>
          </a:bodyPr>
          <a:lstStyle/>
          <a:p>
            <a:pPr marL="0" lvl="0" indent="0" algn="l" rtl="0">
              <a:spcBef>
                <a:spcPts val="360"/>
              </a:spcBef>
              <a:spcAft>
                <a:spcPts val="0"/>
              </a:spcAft>
              <a:buNone/>
            </a:pPr>
            <a:endParaRPr/>
          </a:p>
        </p:txBody>
      </p:sp>
      <p:sp>
        <p:nvSpPr>
          <p:cNvPr id="347" name="Google Shape;347;p37: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2"/>
        <p:cNvGrpSpPr/>
        <p:nvPr/>
      </p:nvGrpSpPr>
      <p:grpSpPr>
        <a:xfrm>
          <a:off x="0" y="0"/>
          <a:ext cx="0" cy="0"/>
          <a:chOff x="0" y="0"/>
          <a:chExt cx="0" cy="0"/>
        </a:xfrm>
      </p:grpSpPr>
      <p:sp>
        <p:nvSpPr>
          <p:cNvPr id="353" name="Google Shape;353;p38: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354" name="Google Shape;354;p38:notes"/>
          <p:cNvSpPr txBox="1">
            <a:spLocks noGrp="1"/>
          </p:cNvSpPr>
          <p:nvPr>
            <p:ph type="body" idx="1"/>
          </p:nvPr>
        </p:nvSpPr>
        <p:spPr>
          <a:xfrm>
            <a:off x="934826" y="4415791"/>
            <a:ext cx="5140749" cy="4183380"/>
          </a:xfrm>
          <a:prstGeom prst="rect">
            <a:avLst/>
          </a:prstGeom>
          <a:noFill/>
          <a:ln>
            <a:noFill/>
          </a:ln>
        </p:spPr>
        <p:txBody>
          <a:bodyPr spcFirstLastPara="1" wrap="square" lIns="93000" tIns="46500" rIns="93000" bIns="46500" anchor="t" anchorCtr="0">
            <a:noAutofit/>
          </a:bodyPr>
          <a:lstStyle/>
          <a:p>
            <a:pPr marL="0" lvl="0" indent="0" algn="l" rtl="0">
              <a:spcBef>
                <a:spcPts val="0"/>
              </a:spcBef>
              <a:spcAft>
                <a:spcPts val="0"/>
              </a:spcAft>
              <a:buNone/>
            </a:pPr>
            <a:endParaRPr/>
          </a:p>
        </p:txBody>
      </p:sp>
      <p:sp>
        <p:nvSpPr>
          <p:cNvPr id="355" name="Google Shape;355;p38:notes"/>
          <p:cNvSpPr txBox="1">
            <a:spLocks noGrp="1"/>
          </p:cNvSpPr>
          <p:nvPr>
            <p:ph type="sldNum" idx="12"/>
          </p:nvPr>
        </p:nvSpPr>
        <p:spPr>
          <a:xfrm>
            <a:off x="3971823" y="8831580"/>
            <a:ext cx="3038578" cy="464820"/>
          </a:xfrm>
          <a:prstGeom prst="rect">
            <a:avLst/>
          </a:prstGeom>
          <a:noFill/>
          <a:ln>
            <a:noFill/>
          </a:ln>
        </p:spPr>
        <p:txBody>
          <a:bodyPr spcFirstLastPara="1" wrap="square" lIns="93000" tIns="46500" rIns="93000" bIns="46500" anchor="b" anchorCtr="0">
            <a:noAutofit/>
          </a:bodyPr>
          <a:lstStyle/>
          <a:p>
            <a:pPr marL="0" lvl="0" indent="0" algn="r" rtl="0">
              <a:spcBef>
                <a:spcPts val="0"/>
              </a:spcBef>
              <a:spcAft>
                <a:spcPts val="0"/>
              </a:spcAft>
              <a:buNone/>
            </a:pPr>
            <a:fld id="{00000000-1234-1234-1234-123412341234}" type="slidenum">
              <a:rPr lang="en-US"/>
              <a:t>41</a:t>
            </a:fld>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0"/>
        <p:cNvGrpSpPr/>
        <p:nvPr/>
      </p:nvGrpSpPr>
      <p:grpSpPr>
        <a:xfrm>
          <a:off x="0" y="0"/>
          <a:ext cx="0" cy="0"/>
          <a:chOff x="0" y="0"/>
          <a:chExt cx="0" cy="0"/>
        </a:xfrm>
      </p:grpSpPr>
      <p:sp>
        <p:nvSpPr>
          <p:cNvPr id="361" name="Google Shape;361;p39:notes"/>
          <p:cNvSpPr txBox="1">
            <a:spLocks noGrp="1"/>
          </p:cNvSpPr>
          <p:nvPr>
            <p:ph type="body" idx="1"/>
          </p:nvPr>
        </p:nvSpPr>
        <p:spPr>
          <a:xfrm>
            <a:off x="934826" y="4415791"/>
            <a:ext cx="5140749" cy="4183380"/>
          </a:xfrm>
          <a:prstGeom prst="rect">
            <a:avLst/>
          </a:prstGeom>
        </p:spPr>
        <p:txBody>
          <a:bodyPr spcFirstLastPara="1" wrap="square" lIns="93000" tIns="46500" rIns="93000" bIns="46500" anchor="t" anchorCtr="0">
            <a:noAutofit/>
          </a:bodyPr>
          <a:lstStyle/>
          <a:p>
            <a:pPr marL="0" lvl="0" indent="0" algn="l" rtl="0">
              <a:spcBef>
                <a:spcPts val="360"/>
              </a:spcBef>
              <a:spcAft>
                <a:spcPts val="0"/>
              </a:spcAft>
              <a:buNone/>
            </a:pPr>
            <a:endParaRPr/>
          </a:p>
        </p:txBody>
      </p:sp>
      <p:sp>
        <p:nvSpPr>
          <p:cNvPr id="362" name="Google Shape;362;p39: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7"/>
        <p:cNvGrpSpPr/>
        <p:nvPr/>
      </p:nvGrpSpPr>
      <p:grpSpPr>
        <a:xfrm>
          <a:off x="0" y="0"/>
          <a:ext cx="0" cy="0"/>
          <a:chOff x="0" y="0"/>
          <a:chExt cx="0" cy="0"/>
        </a:xfrm>
      </p:grpSpPr>
      <p:sp>
        <p:nvSpPr>
          <p:cNvPr id="368" name="Google Shape;368;p40:notes"/>
          <p:cNvSpPr txBox="1">
            <a:spLocks noGrp="1"/>
          </p:cNvSpPr>
          <p:nvPr>
            <p:ph type="body" idx="1"/>
          </p:nvPr>
        </p:nvSpPr>
        <p:spPr>
          <a:xfrm>
            <a:off x="934826" y="4415791"/>
            <a:ext cx="5140749" cy="4183380"/>
          </a:xfrm>
          <a:prstGeom prst="rect">
            <a:avLst/>
          </a:prstGeom>
        </p:spPr>
        <p:txBody>
          <a:bodyPr spcFirstLastPara="1" wrap="square" lIns="93000" tIns="46500" rIns="93000" bIns="46500" anchor="t" anchorCtr="0">
            <a:noAutofit/>
          </a:bodyPr>
          <a:lstStyle/>
          <a:p>
            <a:pPr marL="0" lvl="0" indent="0" algn="l" rtl="0">
              <a:spcBef>
                <a:spcPts val="360"/>
              </a:spcBef>
              <a:spcAft>
                <a:spcPts val="0"/>
              </a:spcAft>
              <a:buNone/>
            </a:pPr>
            <a:endParaRPr/>
          </a:p>
        </p:txBody>
      </p:sp>
      <p:sp>
        <p:nvSpPr>
          <p:cNvPr id="369" name="Google Shape;369;p40: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3"/>
        <p:cNvGrpSpPr/>
        <p:nvPr/>
      </p:nvGrpSpPr>
      <p:grpSpPr>
        <a:xfrm>
          <a:off x="0" y="0"/>
          <a:ext cx="0" cy="0"/>
          <a:chOff x="0" y="0"/>
          <a:chExt cx="0" cy="0"/>
        </a:xfrm>
      </p:grpSpPr>
      <p:sp>
        <p:nvSpPr>
          <p:cNvPr id="374" name="Google Shape;374;p41:notes"/>
          <p:cNvSpPr txBox="1">
            <a:spLocks noGrp="1"/>
          </p:cNvSpPr>
          <p:nvPr>
            <p:ph type="body" idx="1"/>
          </p:nvPr>
        </p:nvSpPr>
        <p:spPr>
          <a:xfrm>
            <a:off x="934826" y="4415791"/>
            <a:ext cx="5140749" cy="4183380"/>
          </a:xfrm>
          <a:prstGeom prst="rect">
            <a:avLst/>
          </a:prstGeom>
        </p:spPr>
        <p:txBody>
          <a:bodyPr spcFirstLastPara="1" wrap="square" lIns="93000" tIns="46500" rIns="93000" bIns="46500" anchor="t" anchorCtr="0">
            <a:noAutofit/>
          </a:bodyPr>
          <a:lstStyle/>
          <a:p>
            <a:pPr marL="0" lvl="0" indent="0" algn="l" rtl="0">
              <a:spcBef>
                <a:spcPts val="360"/>
              </a:spcBef>
              <a:spcAft>
                <a:spcPts val="0"/>
              </a:spcAft>
              <a:buNone/>
            </a:pPr>
            <a:endParaRPr/>
          </a:p>
        </p:txBody>
      </p:sp>
      <p:sp>
        <p:nvSpPr>
          <p:cNvPr id="375" name="Google Shape;375;p41: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0"/>
        <p:cNvGrpSpPr/>
        <p:nvPr/>
      </p:nvGrpSpPr>
      <p:grpSpPr>
        <a:xfrm>
          <a:off x="0" y="0"/>
          <a:ext cx="0" cy="0"/>
          <a:chOff x="0" y="0"/>
          <a:chExt cx="0" cy="0"/>
        </a:xfrm>
      </p:grpSpPr>
      <p:sp>
        <p:nvSpPr>
          <p:cNvPr id="381" name="Google Shape;381;p42:notes"/>
          <p:cNvSpPr txBox="1">
            <a:spLocks noGrp="1"/>
          </p:cNvSpPr>
          <p:nvPr>
            <p:ph type="body" idx="1"/>
          </p:nvPr>
        </p:nvSpPr>
        <p:spPr>
          <a:xfrm>
            <a:off x="934826" y="4415791"/>
            <a:ext cx="5140749" cy="4183380"/>
          </a:xfrm>
          <a:prstGeom prst="rect">
            <a:avLst/>
          </a:prstGeom>
        </p:spPr>
        <p:txBody>
          <a:bodyPr spcFirstLastPara="1" wrap="square" lIns="93000" tIns="46500" rIns="93000" bIns="46500" anchor="t" anchorCtr="0">
            <a:noAutofit/>
          </a:bodyPr>
          <a:lstStyle/>
          <a:p>
            <a:pPr marL="0" lvl="0" indent="0" algn="l" rtl="0">
              <a:spcBef>
                <a:spcPts val="360"/>
              </a:spcBef>
              <a:spcAft>
                <a:spcPts val="0"/>
              </a:spcAft>
              <a:buNone/>
            </a:pPr>
            <a:endParaRPr/>
          </a:p>
        </p:txBody>
      </p:sp>
      <p:sp>
        <p:nvSpPr>
          <p:cNvPr id="382" name="Google Shape;382;p42: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7"/>
        <p:cNvGrpSpPr/>
        <p:nvPr/>
      </p:nvGrpSpPr>
      <p:grpSpPr>
        <a:xfrm>
          <a:off x="0" y="0"/>
          <a:ext cx="0" cy="0"/>
          <a:chOff x="0" y="0"/>
          <a:chExt cx="0" cy="0"/>
        </a:xfrm>
      </p:grpSpPr>
      <p:sp>
        <p:nvSpPr>
          <p:cNvPr id="388" name="Google Shape;388;p43:notes"/>
          <p:cNvSpPr txBox="1">
            <a:spLocks noGrp="1"/>
          </p:cNvSpPr>
          <p:nvPr>
            <p:ph type="body" idx="1"/>
          </p:nvPr>
        </p:nvSpPr>
        <p:spPr>
          <a:xfrm>
            <a:off x="934826" y="4415791"/>
            <a:ext cx="5140749" cy="4183380"/>
          </a:xfrm>
          <a:prstGeom prst="rect">
            <a:avLst/>
          </a:prstGeom>
        </p:spPr>
        <p:txBody>
          <a:bodyPr spcFirstLastPara="1" wrap="square" lIns="93000" tIns="46500" rIns="93000" bIns="46500" anchor="t" anchorCtr="0">
            <a:noAutofit/>
          </a:bodyPr>
          <a:lstStyle/>
          <a:p>
            <a:pPr marL="0" lvl="0" indent="0" algn="l" rtl="0">
              <a:spcBef>
                <a:spcPts val="360"/>
              </a:spcBef>
              <a:spcAft>
                <a:spcPts val="0"/>
              </a:spcAft>
              <a:buNone/>
            </a:pPr>
            <a:endParaRPr/>
          </a:p>
        </p:txBody>
      </p:sp>
      <p:sp>
        <p:nvSpPr>
          <p:cNvPr id="389" name="Google Shape;389;p43: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4"/>
        <p:cNvGrpSpPr/>
        <p:nvPr/>
      </p:nvGrpSpPr>
      <p:grpSpPr>
        <a:xfrm>
          <a:off x="0" y="0"/>
          <a:ext cx="0" cy="0"/>
          <a:chOff x="0" y="0"/>
          <a:chExt cx="0" cy="0"/>
        </a:xfrm>
      </p:grpSpPr>
      <p:sp>
        <p:nvSpPr>
          <p:cNvPr id="395" name="Google Shape;395;p44:notes"/>
          <p:cNvSpPr txBox="1">
            <a:spLocks noGrp="1"/>
          </p:cNvSpPr>
          <p:nvPr>
            <p:ph type="body" idx="1"/>
          </p:nvPr>
        </p:nvSpPr>
        <p:spPr>
          <a:xfrm>
            <a:off x="934826" y="4415791"/>
            <a:ext cx="5140749" cy="4183380"/>
          </a:xfrm>
          <a:prstGeom prst="rect">
            <a:avLst/>
          </a:prstGeom>
        </p:spPr>
        <p:txBody>
          <a:bodyPr spcFirstLastPara="1" wrap="square" lIns="93000" tIns="46500" rIns="93000" bIns="46500" anchor="t" anchorCtr="0">
            <a:noAutofit/>
          </a:bodyPr>
          <a:lstStyle/>
          <a:p>
            <a:pPr marL="0" lvl="0" indent="0" algn="l" rtl="0">
              <a:spcBef>
                <a:spcPts val="360"/>
              </a:spcBef>
              <a:spcAft>
                <a:spcPts val="0"/>
              </a:spcAft>
              <a:buNone/>
            </a:pPr>
            <a:endParaRPr/>
          </a:p>
        </p:txBody>
      </p:sp>
      <p:sp>
        <p:nvSpPr>
          <p:cNvPr id="396" name="Google Shape;396;p44: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1"/>
        <p:cNvGrpSpPr/>
        <p:nvPr/>
      </p:nvGrpSpPr>
      <p:grpSpPr>
        <a:xfrm>
          <a:off x="0" y="0"/>
          <a:ext cx="0" cy="0"/>
          <a:chOff x="0" y="0"/>
          <a:chExt cx="0" cy="0"/>
        </a:xfrm>
      </p:grpSpPr>
      <p:sp>
        <p:nvSpPr>
          <p:cNvPr id="402" name="Google Shape;402;p45:notes"/>
          <p:cNvSpPr txBox="1">
            <a:spLocks noGrp="1"/>
          </p:cNvSpPr>
          <p:nvPr>
            <p:ph type="body" idx="1"/>
          </p:nvPr>
        </p:nvSpPr>
        <p:spPr>
          <a:xfrm>
            <a:off x="934826" y="4415791"/>
            <a:ext cx="5140749" cy="4183380"/>
          </a:xfrm>
          <a:prstGeom prst="rect">
            <a:avLst/>
          </a:prstGeom>
        </p:spPr>
        <p:txBody>
          <a:bodyPr spcFirstLastPara="1" wrap="square" lIns="93000" tIns="46500" rIns="93000" bIns="46500" anchor="t" anchorCtr="0">
            <a:noAutofit/>
          </a:bodyPr>
          <a:lstStyle/>
          <a:p>
            <a:pPr marL="0" lvl="0" indent="0" algn="l" rtl="0">
              <a:spcBef>
                <a:spcPts val="360"/>
              </a:spcBef>
              <a:spcAft>
                <a:spcPts val="0"/>
              </a:spcAft>
              <a:buNone/>
            </a:pPr>
            <a:endParaRPr/>
          </a:p>
        </p:txBody>
      </p:sp>
      <p:sp>
        <p:nvSpPr>
          <p:cNvPr id="403" name="Google Shape;403;p45: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8"/>
        <p:cNvGrpSpPr/>
        <p:nvPr/>
      </p:nvGrpSpPr>
      <p:grpSpPr>
        <a:xfrm>
          <a:off x="0" y="0"/>
          <a:ext cx="0" cy="0"/>
          <a:chOff x="0" y="0"/>
          <a:chExt cx="0" cy="0"/>
        </a:xfrm>
      </p:grpSpPr>
      <p:sp>
        <p:nvSpPr>
          <p:cNvPr id="409" name="Google Shape;409;p46:notes"/>
          <p:cNvSpPr txBox="1">
            <a:spLocks noGrp="1"/>
          </p:cNvSpPr>
          <p:nvPr>
            <p:ph type="body" idx="1"/>
          </p:nvPr>
        </p:nvSpPr>
        <p:spPr>
          <a:xfrm>
            <a:off x="934826" y="4415791"/>
            <a:ext cx="5140749" cy="4183380"/>
          </a:xfrm>
          <a:prstGeom prst="rect">
            <a:avLst/>
          </a:prstGeom>
        </p:spPr>
        <p:txBody>
          <a:bodyPr spcFirstLastPara="1" wrap="square" lIns="93000" tIns="46500" rIns="93000" bIns="46500" anchor="t" anchorCtr="0">
            <a:noAutofit/>
          </a:bodyPr>
          <a:lstStyle/>
          <a:p>
            <a:pPr marL="0" lvl="0" indent="0" algn="l" rtl="0">
              <a:spcBef>
                <a:spcPts val="360"/>
              </a:spcBef>
              <a:spcAft>
                <a:spcPts val="0"/>
              </a:spcAft>
              <a:buNone/>
            </a:pPr>
            <a:endParaRPr/>
          </a:p>
        </p:txBody>
      </p:sp>
      <p:sp>
        <p:nvSpPr>
          <p:cNvPr id="410" name="Google Shape;410;p46: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Google Shape;92;p5:notes"/>
          <p:cNvSpPr txBox="1">
            <a:spLocks noGrp="1"/>
          </p:cNvSpPr>
          <p:nvPr>
            <p:ph type="body" idx="1"/>
          </p:nvPr>
        </p:nvSpPr>
        <p:spPr>
          <a:xfrm>
            <a:off x="934826" y="4415791"/>
            <a:ext cx="5140749" cy="4183380"/>
          </a:xfrm>
          <a:prstGeom prst="rect">
            <a:avLst/>
          </a:prstGeom>
        </p:spPr>
        <p:txBody>
          <a:bodyPr spcFirstLastPara="1" wrap="square" lIns="93000" tIns="46500" rIns="93000" bIns="46500" anchor="t" anchorCtr="0">
            <a:noAutofit/>
          </a:bodyPr>
          <a:lstStyle/>
          <a:p>
            <a:pPr marL="0" lvl="0" indent="0" algn="l" rtl="0">
              <a:lnSpc>
                <a:spcPct val="115000"/>
              </a:lnSpc>
              <a:spcBef>
                <a:spcPts val="1200"/>
              </a:spcBef>
              <a:spcAft>
                <a:spcPts val="1200"/>
              </a:spcAft>
              <a:buNone/>
            </a:pPr>
            <a:r>
              <a:rPr lang="en-US"/>
              <a:t>So- debarment is a final action in a suspension and debarment case, whereas a suspension is more of an intermediate action </a:t>
            </a:r>
            <a:endParaRPr/>
          </a:p>
        </p:txBody>
      </p:sp>
      <p:sp>
        <p:nvSpPr>
          <p:cNvPr id="93" name="Google Shape;93;p5: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5"/>
        <p:cNvGrpSpPr/>
        <p:nvPr/>
      </p:nvGrpSpPr>
      <p:grpSpPr>
        <a:xfrm>
          <a:off x="0" y="0"/>
          <a:ext cx="0" cy="0"/>
          <a:chOff x="0" y="0"/>
          <a:chExt cx="0" cy="0"/>
        </a:xfrm>
      </p:grpSpPr>
      <p:sp>
        <p:nvSpPr>
          <p:cNvPr id="416" name="Google Shape;416;p47:notes"/>
          <p:cNvSpPr txBox="1">
            <a:spLocks noGrp="1"/>
          </p:cNvSpPr>
          <p:nvPr>
            <p:ph type="body" idx="1"/>
          </p:nvPr>
        </p:nvSpPr>
        <p:spPr>
          <a:xfrm>
            <a:off x="934826" y="4415791"/>
            <a:ext cx="5140749" cy="4183380"/>
          </a:xfrm>
          <a:prstGeom prst="rect">
            <a:avLst/>
          </a:prstGeom>
        </p:spPr>
        <p:txBody>
          <a:bodyPr spcFirstLastPara="1" wrap="square" lIns="93000" tIns="46500" rIns="93000" bIns="46500" anchor="t" anchorCtr="0">
            <a:noAutofit/>
          </a:bodyPr>
          <a:lstStyle/>
          <a:p>
            <a:pPr marL="0" lvl="0" indent="0" algn="l" rtl="0">
              <a:spcBef>
                <a:spcPts val="360"/>
              </a:spcBef>
              <a:spcAft>
                <a:spcPts val="0"/>
              </a:spcAft>
              <a:buNone/>
            </a:pPr>
            <a:endParaRPr/>
          </a:p>
        </p:txBody>
      </p:sp>
      <p:sp>
        <p:nvSpPr>
          <p:cNvPr id="417" name="Google Shape;417;p47: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p6:notes"/>
          <p:cNvSpPr txBox="1">
            <a:spLocks noGrp="1"/>
          </p:cNvSpPr>
          <p:nvPr>
            <p:ph type="body" idx="1"/>
          </p:nvPr>
        </p:nvSpPr>
        <p:spPr>
          <a:xfrm>
            <a:off x="934826" y="4415791"/>
            <a:ext cx="5140749" cy="4183380"/>
          </a:xfrm>
          <a:prstGeom prst="rect">
            <a:avLst/>
          </a:prstGeom>
        </p:spPr>
        <p:txBody>
          <a:bodyPr spcFirstLastPara="1" wrap="square" lIns="93000" tIns="46500" rIns="93000" bIns="46500" anchor="t" anchorCtr="0">
            <a:noAutofit/>
          </a:bodyPr>
          <a:lstStyle/>
          <a:p>
            <a:pPr marL="0" lvl="0" indent="0" algn="l" rtl="0">
              <a:spcBef>
                <a:spcPts val="360"/>
              </a:spcBef>
              <a:spcAft>
                <a:spcPts val="0"/>
              </a:spcAft>
              <a:buNone/>
            </a:pPr>
            <a:endParaRPr/>
          </a:p>
        </p:txBody>
      </p:sp>
      <p:sp>
        <p:nvSpPr>
          <p:cNvPr id="100" name="Google Shape;100;p6: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Google Shape;106;p7: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107" name="Google Shape;107;p7:notes"/>
          <p:cNvSpPr txBox="1">
            <a:spLocks noGrp="1"/>
          </p:cNvSpPr>
          <p:nvPr>
            <p:ph type="body" idx="1"/>
          </p:nvPr>
        </p:nvSpPr>
        <p:spPr>
          <a:xfrm>
            <a:off x="934826" y="4415791"/>
            <a:ext cx="5140749" cy="4183380"/>
          </a:xfrm>
          <a:prstGeom prst="rect">
            <a:avLst/>
          </a:prstGeom>
          <a:noFill/>
          <a:ln>
            <a:noFill/>
          </a:ln>
        </p:spPr>
        <p:txBody>
          <a:bodyPr spcFirstLastPara="1" wrap="square" lIns="93000" tIns="46500" rIns="93000" bIns="46500" anchor="t" anchorCtr="0">
            <a:noAutofit/>
          </a:bodyPr>
          <a:lstStyle/>
          <a:p>
            <a:pPr marL="0" lvl="0" indent="0" algn="l" rtl="0">
              <a:lnSpc>
                <a:spcPct val="115000"/>
              </a:lnSpc>
              <a:spcBef>
                <a:spcPts val="500"/>
              </a:spcBef>
              <a:spcAft>
                <a:spcPts val="0"/>
              </a:spcAft>
              <a:buClr>
                <a:schemeClr val="dk1"/>
              </a:buClr>
              <a:buSzPts val="1100"/>
              <a:buFont typeface="Arial"/>
              <a:buNone/>
            </a:pPr>
            <a:r>
              <a:rPr lang="en-US"/>
              <a:t>-We’ve touched on three types of Suspension &amp; Debarment Official action so far- suspension, proposal for debarment, and debarment</a:t>
            </a:r>
            <a:endParaRPr/>
          </a:p>
          <a:p>
            <a:pPr marL="0" lvl="0" indent="0" algn="l" rtl="0">
              <a:lnSpc>
                <a:spcPct val="115000"/>
              </a:lnSpc>
              <a:spcBef>
                <a:spcPts val="500"/>
              </a:spcBef>
              <a:spcAft>
                <a:spcPts val="0"/>
              </a:spcAft>
              <a:buClr>
                <a:schemeClr val="dk1"/>
              </a:buClr>
              <a:buSzPts val="1100"/>
              <a:buFont typeface="Arial"/>
              <a:buNone/>
            </a:pPr>
            <a:r>
              <a:rPr lang="en-US"/>
              <a:t>-All three of these have the same impact on the contractor- exclusion from Federal contracts and grants</a:t>
            </a:r>
            <a:endParaRPr/>
          </a:p>
          <a:p>
            <a:pPr marL="0" lvl="0" indent="0" algn="l" rtl="0">
              <a:lnSpc>
                <a:spcPct val="115000"/>
              </a:lnSpc>
              <a:spcBef>
                <a:spcPts val="500"/>
              </a:spcBef>
              <a:spcAft>
                <a:spcPts val="0"/>
              </a:spcAft>
              <a:buClr>
                <a:schemeClr val="dk1"/>
              </a:buClr>
              <a:buSzPts val="1100"/>
              <a:buFont typeface="Arial"/>
              <a:buNone/>
            </a:pPr>
            <a:r>
              <a:rPr lang="en-US"/>
              <a:t>-So, we call all three “Exclusions”</a:t>
            </a:r>
            <a:endParaRPr/>
          </a:p>
          <a:p>
            <a:pPr marL="0" lvl="0" indent="0" algn="l" rtl="0">
              <a:spcBef>
                <a:spcPts val="0"/>
              </a:spcBef>
              <a:spcAft>
                <a:spcPts val="0"/>
              </a:spcAft>
              <a:buNone/>
            </a:pPr>
            <a:endParaRPr/>
          </a:p>
        </p:txBody>
      </p:sp>
      <p:sp>
        <p:nvSpPr>
          <p:cNvPr id="108" name="Google Shape;108;p7:notes"/>
          <p:cNvSpPr txBox="1">
            <a:spLocks noGrp="1"/>
          </p:cNvSpPr>
          <p:nvPr>
            <p:ph type="sldNum" idx="12"/>
          </p:nvPr>
        </p:nvSpPr>
        <p:spPr>
          <a:xfrm>
            <a:off x="3971823" y="8831580"/>
            <a:ext cx="3038578" cy="464820"/>
          </a:xfrm>
          <a:prstGeom prst="rect">
            <a:avLst/>
          </a:prstGeom>
          <a:noFill/>
          <a:ln>
            <a:noFill/>
          </a:ln>
        </p:spPr>
        <p:txBody>
          <a:bodyPr spcFirstLastPara="1" wrap="square" lIns="93000" tIns="46500" rIns="93000" bIns="46500" anchor="b" anchorCtr="0">
            <a:noAutofit/>
          </a:bodyPr>
          <a:lstStyle/>
          <a:p>
            <a:pPr marL="0" lvl="0" indent="0" algn="r" rtl="0">
              <a:spcBef>
                <a:spcPts val="0"/>
              </a:spcBef>
              <a:spcAft>
                <a:spcPts val="0"/>
              </a:spcAft>
              <a:buNone/>
            </a:pPr>
            <a:fld id="{00000000-1234-1234-1234-123412341234}" type="slidenum">
              <a:rPr lang="en-US"/>
              <a:t>7</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Google Shape;114;p8:notes"/>
          <p:cNvSpPr txBox="1">
            <a:spLocks noGrp="1"/>
          </p:cNvSpPr>
          <p:nvPr>
            <p:ph type="body" idx="1"/>
          </p:nvPr>
        </p:nvSpPr>
        <p:spPr>
          <a:xfrm>
            <a:off x="934826" y="4415791"/>
            <a:ext cx="5140749" cy="4183380"/>
          </a:xfrm>
          <a:prstGeom prst="rect">
            <a:avLst/>
          </a:prstGeom>
        </p:spPr>
        <p:txBody>
          <a:bodyPr spcFirstLastPara="1" wrap="square" lIns="93000" tIns="46500" rIns="93000" bIns="46500" anchor="t" anchorCtr="0">
            <a:noAutofit/>
          </a:bodyPr>
          <a:lstStyle/>
          <a:p>
            <a:pPr marL="0" lvl="0" indent="0" algn="l" rtl="0">
              <a:spcBef>
                <a:spcPts val="360"/>
              </a:spcBef>
              <a:spcAft>
                <a:spcPts val="0"/>
              </a:spcAft>
              <a:buNone/>
            </a:pPr>
            <a:endParaRPr/>
          </a:p>
        </p:txBody>
      </p:sp>
      <p:sp>
        <p:nvSpPr>
          <p:cNvPr id="115" name="Google Shape;115;p8: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
        <p:cNvGrpSpPr/>
        <p:nvPr/>
      </p:nvGrpSpPr>
      <p:grpSpPr>
        <a:xfrm>
          <a:off x="0" y="0"/>
          <a:ext cx="0" cy="0"/>
          <a:chOff x="0" y="0"/>
          <a:chExt cx="0" cy="0"/>
        </a:xfrm>
      </p:grpSpPr>
      <p:sp>
        <p:nvSpPr>
          <p:cNvPr id="120" name="Google Shape;120;p9:notes"/>
          <p:cNvSpPr txBox="1">
            <a:spLocks noGrp="1"/>
          </p:cNvSpPr>
          <p:nvPr>
            <p:ph type="body" idx="1"/>
          </p:nvPr>
        </p:nvSpPr>
        <p:spPr>
          <a:xfrm>
            <a:off x="934826" y="4415791"/>
            <a:ext cx="5140749" cy="4183380"/>
          </a:xfrm>
          <a:prstGeom prst="rect">
            <a:avLst/>
          </a:prstGeom>
        </p:spPr>
        <p:txBody>
          <a:bodyPr spcFirstLastPara="1" wrap="square" lIns="93000" tIns="46500" rIns="93000" bIns="46500" anchor="t" anchorCtr="0">
            <a:noAutofit/>
          </a:bodyPr>
          <a:lstStyle/>
          <a:p>
            <a:pPr marL="0" lvl="0" indent="0" algn="l" rtl="0">
              <a:lnSpc>
                <a:spcPct val="115000"/>
              </a:lnSpc>
              <a:spcBef>
                <a:spcPts val="500"/>
              </a:spcBef>
              <a:spcAft>
                <a:spcPts val="0"/>
              </a:spcAft>
              <a:buClr>
                <a:schemeClr val="dk1"/>
              </a:buClr>
              <a:buSzPts val="1100"/>
              <a:buFont typeface="Arial"/>
              <a:buNone/>
            </a:pPr>
            <a:r>
              <a:rPr lang="en-US" sz="1100">
                <a:latin typeface="Arial"/>
                <a:ea typeface="Arial"/>
                <a:cs typeface="Arial"/>
                <a:sym typeface="Arial"/>
              </a:rPr>
              <a:t>-Affiliation is about the connections between individuals and companies</a:t>
            </a:r>
            <a:endParaRPr sz="1100">
              <a:latin typeface="Arial"/>
              <a:ea typeface="Arial"/>
              <a:cs typeface="Arial"/>
              <a:sym typeface="Arial"/>
            </a:endParaRPr>
          </a:p>
          <a:p>
            <a:pPr marL="0" lvl="0" indent="0" algn="l" rtl="0">
              <a:lnSpc>
                <a:spcPct val="115000"/>
              </a:lnSpc>
              <a:spcBef>
                <a:spcPts val="500"/>
              </a:spcBef>
              <a:spcAft>
                <a:spcPts val="0"/>
              </a:spcAft>
              <a:buClr>
                <a:schemeClr val="dk1"/>
              </a:buClr>
              <a:buSzPts val="1100"/>
              <a:buFont typeface="Arial"/>
              <a:buNone/>
            </a:pPr>
            <a:r>
              <a:rPr lang="en-US" sz="1100">
                <a:latin typeface="Arial"/>
                <a:ea typeface="Arial"/>
                <a:cs typeface="Arial"/>
                <a:sym typeface="Arial"/>
              </a:rPr>
              <a:t>-Imputation is about the connection to the wrongdoing</a:t>
            </a:r>
            <a:endParaRPr sz="1100">
              <a:latin typeface="Arial"/>
              <a:ea typeface="Arial"/>
              <a:cs typeface="Arial"/>
              <a:sym typeface="Arial"/>
            </a:endParaRPr>
          </a:p>
          <a:p>
            <a:pPr marL="0" lvl="0" indent="0" algn="l" rtl="0">
              <a:spcBef>
                <a:spcPts val="360"/>
              </a:spcBef>
              <a:spcAft>
                <a:spcPts val="0"/>
              </a:spcAft>
              <a:buNone/>
            </a:pPr>
            <a:endParaRPr b="1">
              <a:latin typeface="Arial"/>
              <a:ea typeface="Arial"/>
              <a:cs typeface="Arial"/>
              <a:sym typeface="Arial"/>
            </a:endParaRPr>
          </a:p>
        </p:txBody>
      </p:sp>
      <p:sp>
        <p:nvSpPr>
          <p:cNvPr id="121" name="Google Shape;121;p9: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Title Slide" type="title">
  <p:cSld name="TITLE">
    <p:spTree>
      <p:nvGrpSpPr>
        <p:cNvPr id="1" name="Shape 13"/>
        <p:cNvGrpSpPr/>
        <p:nvPr/>
      </p:nvGrpSpPr>
      <p:grpSpPr>
        <a:xfrm>
          <a:off x="0" y="0"/>
          <a:ext cx="0" cy="0"/>
          <a:chOff x="0" y="0"/>
          <a:chExt cx="0" cy="0"/>
        </a:xfrm>
      </p:grpSpPr>
      <p:pic>
        <p:nvPicPr>
          <p:cNvPr id="14" name="Google Shape;14;p2" descr="HiRez4inchGSAStarMarkRGB"/>
          <p:cNvPicPr preferRelativeResize="0"/>
          <p:nvPr/>
        </p:nvPicPr>
        <p:blipFill rotWithShape="1">
          <a:blip r:embed="rId2">
            <a:alphaModFix/>
          </a:blip>
          <a:srcRect/>
          <a:stretch/>
        </p:blipFill>
        <p:spPr>
          <a:xfrm>
            <a:off x="684213" y="428625"/>
            <a:ext cx="758700" cy="642900"/>
          </a:xfrm>
          <a:prstGeom prst="rect">
            <a:avLst/>
          </a:prstGeom>
          <a:noFill/>
          <a:ln>
            <a:noFill/>
          </a:ln>
        </p:spPr>
      </p:pic>
      <p:sp>
        <p:nvSpPr>
          <p:cNvPr id="15" name="Google Shape;15;p2"/>
          <p:cNvSpPr txBox="1"/>
          <p:nvPr/>
        </p:nvSpPr>
        <p:spPr>
          <a:xfrm>
            <a:off x="4419600" y="967383"/>
            <a:ext cx="4038600" cy="227700"/>
          </a:xfrm>
          <a:prstGeom prst="rect">
            <a:avLst/>
          </a:prstGeom>
          <a:noFill/>
          <a:ln>
            <a:noFill/>
          </a:ln>
        </p:spPr>
        <p:txBody>
          <a:bodyPr spcFirstLastPara="1" wrap="square" lIns="0" tIns="0" rIns="0" bIns="0" anchor="ctr" anchorCtr="0">
            <a:noAutofit/>
          </a:bodyPr>
          <a:lstStyle/>
          <a:p>
            <a:pPr marL="0" marR="0" lvl="0" indent="0" algn="r" rtl="0">
              <a:spcBef>
                <a:spcPts val="0"/>
              </a:spcBef>
              <a:spcAft>
                <a:spcPts val="0"/>
              </a:spcAft>
              <a:buNone/>
            </a:pPr>
            <a:r>
              <a:rPr lang="en-US" sz="1200" b="1" i="0" u="none" strike="noStrike" cap="none">
                <a:solidFill>
                  <a:schemeClr val="lt2"/>
                </a:solidFill>
                <a:latin typeface="Arial"/>
                <a:ea typeface="Arial"/>
                <a:cs typeface="Arial"/>
                <a:sym typeface="Arial"/>
              </a:rPr>
              <a:t>U.S. General Services Administration</a:t>
            </a:r>
            <a:endParaRPr/>
          </a:p>
        </p:txBody>
      </p:sp>
      <p:sp>
        <p:nvSpPr>
          <p:cNvPr id="16" name="Google Shape;16;p2"/>
          <p:cNvSpPr/>
          <p:nvPr/>
        </p:nvSpPr>
        <p:spPr>
          <a:xfrm>
            <a:off x="3175" y="1714500"/>
            <a:ext cx="9140700" cy="857400"/>
          </a:xfrm>
          <a:prstGeom prst="rect">
            <a:avLst/>
          </a:prstGeom>
          <a:solidFill>
            <a:srgbClr val="B1111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400" b="0" i="0" u="none" strike="noStrike" cap="none">
              <a:solidFill>
                <a:schemeClr val="dk1"/>
              </a:solidFill>
              <a:latin typeface="Arial"/>
              <a:ea typeface="Arial"/>
              <a:cs typeface="Arial"/>
              <a:sym typeface="Aria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52"/>
        <p:cNvGrpSpPr/>
        <p:nvPr/>
      </p:nvGrpSpPr>
      <p:grpSpPr>
        <a:xfrm>
          <a:off x="0" y="0"/>
          <a:ext cx="0" cy="0"/>
          <a:chOff x="0" y="0"/>
          <a:chExt cx="0" cy="0"/>
        </a:xfrm>
      </p:grpSpPr>
      <p:sp>
        <p:nvSpPr>
          <p:cNvPr id="53" name="Google Shape;53;p11"/>
          <p:cNvSpPr txBox="1">
            <a:spLocks noGrp="1"/>
          </p:cNvSpPr>
          <p:nvPr>
            <p:ph type="title"/>
          </p:nvPr>
        </p:nvSpPr>
        <p:spPr>
          <a:xfrm>
            <a:off x="457200" y="274638"/>
            <a:ext cx="8229600" cy="1143000"/>
          </a:xfrm>
          <a:prstGeom prst="rect">
            <a:avLst/>
          </a:prstGeom>
          <a:noFill/>
          <a:ln>
            <a:noFill/>
          </a:ln>
        </p:spPr>
        <p:txBody>
          <a:bodyPr spcFirstLastPara="1" wrap="square" lIns="91425" tIns="91425" rIns="91425" bIns="91425" anchor="t" anchorCtr="0">
            <a:noAutofit/>
          </a:bodyPr>
          <a:lstStyle>
            <a:lvl1pPr lvl="0" algn="r" rtl="0">
              <a:spcBef>
                <a:spcPts val="0"/>
              </a:spcBef>
              <a:spcAft>
                <a:spcPts val="0"/>
              </a:spcAft>
              <a:buSzPts val="1400"/>
              <a:buChar char="●"/>
              <a:defRPr/>
            </a:lvl1pPr>
            <a:lvl2pPr lvl="1" algn="r" rtl="0">
              <a:spcBef>
                <a:spcPts val="0"/>
              </a:spcBef>
              <a:spcAft>
                <a:spcPts val="0"/>
              </a:spcAft>
              <a:buSzPts val="1400"/>
              <a:buChar char="○"/>
              <a:defRPr/>
            </a:lvl2pPr>
            <a:lvl3pPr lvl="2" algn="r" rtl="0">
              <a:spcBef>
                <a:spcPts val="0"/>
              </a:spcBef>
              <a:spcAft>
                <a:spcPts val="0"/>
              </a:spcAft>
              <a:buSzPts val="1400"/>
              <a:buChar char="■"/>
              <a:defRPr/>
            </a:lvl3pPr>
            <a:lvl4pPr lvl="3" algn="r" rtl="0">
              <a:spcBef>
                <a:spcPts val="0"/>
              </a:spcBef>
              <a:spcAft>
                <a:spcPts val="0"/>
              </a:spcAft>
              <a:buSzPts val="1400"/>
              <a:buChar char="●"/>
              <a:defRPr/>
            </a:lvl4pPr>
            <a:lvl5pPr lvl="4" algn="r" rtl="0">
              <a:spcBef>
                <a:spcPts val="0"/>
              </a:spcBef>
              <a:spcAft>
                <a:spcPts val="0"/>
              </a:spcAft>
              <a:buSzPts val="1400"/>
              <a:buChar char="○"/>
              <a:defRPr/>
            </a:lvl5pPr>
            <a:lvl6pPr marL="457200" lvl="5" algn="r" rtl="0">
              <a:spcBef>
                <a:spcPts val="0"/>
              </a:spcBef>
              <a:spcAft>
                <a:spcPts val="0"/>
              </a:spcAft>
              <a:buSzPts val="1400"/>
              <a:buChar char="■"/>
              <a:defRPr/>
            </a:lvl6pPr>
            <a:lvl7pPr marL="914400" lvl="6" algn="r" rtl="0">
              <a:spcBef>
                <a:spcPts val="0"/>
              </a:spcBef>
              <a:spcAft>
                <a:spcPts val="0"/>
              </a:spcAft>
              <a:buSzPts val="1400"/>
              <a:buChar char="●"/>
              <a:defRPr/>
            </a:lvl7pPr>
            <a:lvl8pPr marL="1371600" lvl="7" algn="r" rtl="0">
              <a:spcBef>
                <a:spcPts val="0"/>
              </a:spcBef>
              <a:spcAft>
                <a:spcPts val="0"/>
              </a:spcAft>
              <a:buSzPts val="1400"/>
              <a:buChar char="○"/>
              <a:defRPr/>
            </a:lvl8pPr>
            <a:lvl9pPr marL="1828800" lvl="8" algn="r" rtl="0">
              <a:spcBef>
                <a:spcPts val="0"/>
              </a:spcBef>
              <a:spcAft>
                <a:spcPts val="0"/>
              </a:spcAft>
              <a:buSzPts val="1400"/>
              <a:buChar char="■"/>
              <a:defRPr/>
            </a:lvl9pPr>
          </a:lstStyle>
          <a:p>
            <a:endParaRPr/>
          </a:p>
        </p:txBody>
      </p:sp>
      <p:sp>
        <p:nvSpPr>
          <p:cNvPr id="54" name="Google Shape;54;p11"/>
          <p:cNvSpPr txBox="1">
            <a:spLocks noGrp="1"/>
          </p:cNvSpPr>
          <p:nvPr>
            <p:ph type="body" idx="1"/>
          </p:nvPr>
        </p:nvSpPr>
        <p:spPr>
          <a:xfrm rot="5400000">
            <a:off x="2308950" y="-251550"/>
            <a:ext cx="4526100" cy="8229600"/>
          </a:xfrm>
          <a:prstGeom prst="rect">
            <a:avLst/>
          </a:prstGeom>
          <a:noFill/>
          <a:ln>
            <a:noFill/>
          </a:ln>
        </p:spPr>
        <p:txBody>
          <a:bodyPr spcFirstLastPara="1" wrap="square" lIns="91425" tIns="91425" rIns="91425" bIns="91425" anchor="t" anchorCtr="0">
            <a:noAutofit/>
          </a:bodyPr>
          <a:lstStyle>
            <a:lvl1pPr marL="457200" lvl="0" indent="-317500" algn="l" rtl="0">
              <a:spcBef>
                <a:spcPts val="400"/>
              </a:spcBef>
              <a:spcAft>
                <a:spcPts val="0"/>
              </a:spcAft>
              <a:buClr>
                <a:schemeClr val="dk1"/>
              </a:buClr>
              <a:buSzPts val="1400"/>
              <a:buFont typeface="Arial"/>
              <a:buChar char="•"/>
              <a:defRPr/>
            </a:lvl1pPr>
            <a:lvl2pPr marL="914400" lvl="1" indent="-317500" algn="l" rtl="0">
              <a:spcBef>
                <a:spcPts val="400"/>
              </a:spcBef>
              <a:spcAft>
                <a:spcPts val="0"/>
              </a:spcAft>
              <a:buClr>
                <a:schemeClr val="dk1"/>
              </a:buClr>
              <a:buSzPts val="1400"/>
              <a:buFont typeface="Arial"/>
              <a:buChar char="–"/>
              <a:defRPr/>
            </a:lvl2pPr>
            <a:lvl3pPr marL="1371600" lvl="2" indent="-317500" algn="l" rtl="0">
              <a:spcBef>
                <a:spcPts val="400"/>
              </a:spcBef>
              <a:spcAft>
                <a:spcPts val="0"/>
              </a:spcAft>
              <a:buClr>
                <a:schemeClr val="dk1"/>
              </a:buClr>
              <a:buSzPts val="1400"/>
              <a:buFont typeface="Arial"/>
              <a:buChar char="•"/>
              <a:defRPr/>
            </a:lvl3pPr>
            <a:lvl4pPr marL="1828800" lvl="3" indent="-317500" algn="l" rtl="0">
              <a:spcBef>
                <a:spcPts val="400"/>
              </a:spcBef>
              <a:spcAft>
                <a:spcPts val="0"/>
              </a:spcAft>
              <a:buSzPts val="1400"/>
              <a:buChar char="●"/>
              <a:defRPr/>
            </a:lvl4pPr>
            <a:lvl5pPr marL="2286000" lvl="4" indent="-317500" algn="l" rtl="0">
              <a:spcBef>
                <a:spcPts val="400"/>
              </a:spcBef>
              <a:spcAft>
                <a:spcPts val="0"/>
              </a:spcAft>
              <a:buClr>
                <a:schemeClr val="dk1"/>
              </a:buClr>
              <a:buSzPts val="1400"/>
              <a:buFont typeface="Arial"/>
              <a:buChar char="»"/>
              <a:defRPr/>
            </a:lvl5pPr>
            <a:lvl6pPr marL="2743200" lvl="5" indent="-317500" algn="l" rtl="0">
              <a:spcBef>
                <a:spcPts val="400"/>
              </a:spcBef>
              <a:spcAft>
                <a:spcPts val="0"/>
              </a:spcAft>
              <a:buClr>
                <a:schemeClr val="dk1"/>
              </a:buClr>
              <a:buSzPts val="1400"/>
              <a:buFont typeface="Arial"/>
              <a:buChar char="»"/>
              <a:defRPr/>
            </a:lvl6pPr>
            <a:lvl7pPr marL="3200400" lvl="6" indent="-317500" algn="l" rtl="0">
              <a:spcBef>
                <a:spcPts val="400"/>
              </a:spcBef>
              <a:spcAft>
                <a:spcPts val="0"/>
              </a:spcAft>
              <a:buClr>
                <a:schemeClr val="dk1"/>
              </a:buClr>
              <a:buSzPts val="1400"/>
              <a:buFont typeface="Arial"/>
              <a:buChar char="»"/>
              <a:defRPr/>
            </a:lvl7pPr>
            <a:lvl8pPr marL="3657600" lvl="7" indent="-317500" algn="l" rtl="0">
              <a:spcBef>
                <a:spcPts val="400"/>
              </a:spcBef>
              <a:spcAft>
                <a:spcPts val="0"/>
              </a:spcAft>
              <a:buClr>
                <a:schemeClr val="dk1"/>
              </a:buClr>
              <a:buSzPts val="1400"/>
              <a:buFont typeface="Arial"/>
              <a:buChar char="»"/>
              <a:defRPr/>
            </a:lvl8pPr>
            <a:lvl9pPr marL="4114800" lvl="8" indent="-317500" algn="l" rtl="0">
              <a:spcBef>
                <a:spcPts val="400"/>
              </a:spcBef>
              <a:spcAft>
                <a:spcPts val="0"/>
              </a:spcAft>
              <a:buClr>
                <a:schemeClr val="dk1"/>
              </a:buClr>
              <a:buSzPts val="1400"/>
              <a:buFont typeface="Arial"/>
              <a:buChar char="»"/>
              <a:defRPr/>
            </a:lvl9pPr>
          </a:lstStyle>
          <a:p>
            <a:endParaRPr/>
          </a:p>
        </p:txBody>
      </p:sp>
      <p:sp>
        <p:nvSpPr>
          <p:cNvPr id="55" name="Google Shape;55;p11"/>
          <p:cNvSpPr txBox="1">
            <a:spLocks noGrp="1"/>
          </p:cNvSpPr>
          <p:nvPr>
            <p:ph type="sldNum" idx="12"/>
          </p:nvPr>
        </p:nvSpPr>
        <p:spPr>
          <a:xfrm>
            <a:off x="6553200" y="6215063"/>
            <a:ext cx="1905000" cy="456900"/>
          </a:xfrm>
          <a:prstGeom prst="rect">
            <a:avLst/>
          </a:prstGeom>
          <a:noFill/>
          <a:ln>
            <a:noFill/>
          </a:ln>
        </p:spPr>
        <p:txBody>
          <a:bodyPr spcFirstLastPara="1" wrap="square" lIns="0" tIns="0" rIns="0" bIns="0" anchor="ctr" anchorCtr="0">
            <a:noAutofit/>
          </a:bodyPr>
          <a:lstStyle>
            <a:lvl1pPr marL="0" marR="0" lvl="0" indent="0" algn="r" rtl="0">
              <a:spcBef>
                <a:spcPts val="0"/>
              </a:spcBef>
              <a:buNone/>
              <a:defRPr sz="1200" b="0" i="0" u="none" strike="noStrike" cap="none">
                <a:solidFill>
                  <a:schemeClr val="lt1"/>
                </a:solidFill>
                <a:latin typeface="Arial"/>
                <a:ea typeface="Arial"/>
                <a:cs typeface="Arial"/>
                <a:sym typeface="Arial"/>
              </a:defRPr>
            </a:lvl1pPr>
            <a:lvl2pPr marL="0" marR="0" lvl="1" indent="0" algn="r" rtl="0">
              <a:spcBef>
                <a:spcPts val="0"/>
              </a:spcBef>
              <a:buNone/>
              <a:defRPr sz="1200" b="0" i="0" u="none" strike="noStrike" cap="none">
                <a:solidFill>
                  <a:schemeClr val="lt1"/>
                </a:solidFill>
                <a:latin typeface="Arial"/>
                <a:ea typeface="Arial"/>
                <a:cs typeface="Arial"/>
                <a:sym typeface="Arial"/>
              </a:defRPr>
            </a:lvl2pPr>
            <a:lvl3pPr marL="0" marR="0" lvl="2" indent="0" algn="r" rtl="0">
              <a:spcBef>
                <a:spcPts val="0"/>
              </a:spcBef>
              <a:buNone/>
              <a:defRPr sz="1200" b="0" i="0" u="none" strike="noStrike" cap="none">
                <a:solidFill>
                  <a:schemeClr val="lt1"/>
                </a:solidFill>
                <a:latin typeface="Arial"/>
                <a:ea typeface="Arial"/>
                <a:cs typeface="Arial"/>
                <a:sym typeface="Arial"/>
              </a:defRPr>
            </a:lvl3pPr>
            <a:lvl4pPr marL="0" marR="0" lvl="3" indent="0" algn="r" rtl="0">
              <a:spcBef>
                <a:spcPts val="0"/>
              </a:spcBef>
              <a:buNone/>
              <a:defRPr sz="1200" b="0" i="0" u="none" strike="noStrike" cap="none">
                <a:solidFill>
                  <a:schemeClr val="lt1"/>
                </a:solidFill>
                <a:latin typeface="Arial"/>
                <a:ea typeface="Arial"/>
                <a:cs typeface="Arial"/>
                <a:sym typeface="Arial"/>
              </a:defRPr>
            </a:lvl4pPr>
            <a:lvl5pPr marL="0" marR="0" lvl="4" indent="0" algn="r" rtl="0">
              <a:spcBef>
                <a:spcPts val="0"/>
              </a:spcBef>
              <a:buNone/>
              <a:defRPr sz="1200" b="0" i="0" u="none" strike="noStrike" cap="none">
                <a:solidFill>
                  <a:schemeClr val="lt1"/>
                </a:solidFill>
                <a:latin typeface="Arial"/>
                <a:ea typeface="Arial"/>
                <a:cs typeface="Arial"/>
                <a:sym typeface="Arial"/>
              </a:defRPr>
            </a:lvl5pPr>
            <a:lvl6pPr marL="0" marR="0" lvl="5" indent="0" algn="r" rtl="0">
              <a:spcBef>
                <a:spcPts val="0"/>
              </a:spcBef>
              <a:buNone/>
              <a:defRPr sz="1200" b="0" i="0" u="none" strike="noStrike" cap="none">
                <a:solidFill>
                  <a:schemeClr val="lt1"/>
                </a:solidFill>
                <a:latin typeface="Arial"/>
                <a:ea typeface="Arial"/>
                <a:cs typeface="Arial"/>
                <a:sym typeface="Arial"/>
              </a:defRPr>
            </a:lvl6pPr>
            <a:lvl7pPr marL="0" marR="0" lvl="6" indent="0" algn="r" rtl="0">
              <a:spcBef>
                <a:spcPts val="0"/>
              </a:spcBef>
              <a:buNone/>
              <a:defRPr sz="1200" b="0" i="0" u="none" strike="noStrike" cap="none">
                <a:solidFill>
                  <a:schemeClr val="lt1"/>
                </a:solidFill>
                <a:latin typeface="Arial"/>
                <a:ea typeface="Arial"/>
                <a:cs typeface="Arial"/>
                <a:sym typeface="Arial"/>
              </a:defRPr>
            </a:lvl7pPr>
            <a:lvl8pPr marL="0" marR="0" lvl="7" indent="0" algn="r" rtl="0">
              <a:spcBef>
                <a:spcPts val="0"/>
              </a:spcBef>
              <a:buNone/>
              <a:defRPr sz="1200" b="0" i="0" u="none" strike="noStrike" cap="none">
                <a:solidFill>
                  <a:schemeClr val="lt1"/>
                </a:solidFill>
                <a:latin typeface="Arial"/>
                <a:ea typeface="Arial"/>
                <a:cs typeface="Arial"/>
                <a:sym typeface="Arial"/>
              </a:defRPr>
            </a:lvl8pPr>
            <a:lvl9pPr marL="0" marR="0" lvl="8" indent="0" algn="r" rtl="0">
              <a:spcBef>
                <a:spcPts val="0"/>
              </a:spcBef>
              <a:buNone/>
              <a:defRPr sz="1200" b="0" i="0" u="none" strike="noStrike" cap="none">
                <a:solidFill>
                  <a:schemeClr val="lt1"/>
                </a:solidFill>
                <a:latin typeface="Arial"/>
                <a:ea typeface="Arial"/>
                <a:cs typeface="Arial"/>
                <a:sym typeface="Arial"/>
              </a:defRPr>
            </a:lvl9pPr>
          </a:lstStyle>
          <a:p>
            <a:pPr marL="0" lvl="0" indent="0" algn="r" rtl="0">
              <a:spcBef>
                <a:spcPts val="0"/>
              </a:spcBef>
              <a:spcAft>
                <a:spcPts val="0"/>
              </a:spcAft>
              <a:buNone/>
            </a:pPr>
            <a:r>
              <a:rPr lang="en-US"/>
              <a:t>2</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56"/>
        <p:cNvGrpSpPr/>
        <p:nvPr/>
      </p:nvGrpSpPr>
      <p:grpSpPr>
        <a:xfrm>
          <a:off x="0" y="0"/>
          <a:ext cx="0" cy="0"/>
          <a:chOff x="0" y="0"/>
          <a:chExt cx="0" cy="0"/>
        </a:xfrm>
      </p:grpSpPr>
      <p:sp>
        <p:nvSpPr>
          <p:cNvPr id="57" name="Google Shape;57;p12"/>
          <p:cNvSpPr txBox="1">
            <a:spLocks noGrp="1"/>
          </p:cNvSpPr>
          <p:nvPr>
            <p:ph type="title"/>
          </p:nvPr>
        </p:nvSpPr>
        <p:spPr>
          <a:xfrm rot="5400000">
            <a:off x="4732350" y="2171689"/>
            <a:ext cx="5851500" cy="2057400"/>
          </a:xfrm>
          <a:prstGeom prst="rect">
            <a:avLst/>
          </a:prstGeom>
          <a:noFill/>
          <a:ln>
            <a:noFill/>
          </a:ln>
        </p:spPr>
        <p:txBody>
          <a:bodyPr spcFirstLastPara="1" wrap="square" lIns="91425" tIns="91425" rIns="91425" bIns="91425" anchor="t" anchorCtr="0">
            <a:noAutofit/>
          </a:bodyPr>
          <a:lstStyle>
            <a:lvl1pPr lvl="0" algn="r" rtl="0">
              <a:spcBef>
                <a:spcPts val="0"/>
              </a:spcBef>
              <a:spcAft>
                <a:spcPts val="0"/>
              </a:spcAft>
              <a:buSzPts val="1400"/>
              <a:buChar char="●"/>
              <a:defRPr/>
            </a:lvl1pPr>
            <a:lvl2pPr lvl="1" algn="r" rtl="0">
              <a:spcBef>
                <a:spcPts val="0"/>
              </a:spcBef>
              <a:spcAft>
                <a:spcPts val="0"/>
              </a:spcAft>
              <a:buSzPts val="1400"/>
              <a:buChar char="○"/>
              <a:defRPr/>
            </a:lvl2pPr>
            <a:lvl3pPr lvl="2" algn="r" rtl="0">
              <a:spcBef>
                <a:spcPts val="0"/>
              </a:spcBef>
              <a:spcAft>
                <a:spcPts val="0"/>
              </a:spcAft>
              <a:buSzPts val="1400"/>
              <a:buChar char="■"/>
              <a:defRPr/>
            </a:lvl3pPr>
            <a:lvl4pPr lvl="3" algn="r" rtl="0">
              <a:spcBef>
                <a:spcPts val="0"/>
              </a:spcBef>
              <a:spcAft>
                <a:spcPts val="0"/>
              </a:spcAft>
              <a:buSzPts val="1400"/>
              <a:buChar char="●"/>
              <a:defRPr/>
            </a:lvl4pPr>
            <a:lvl5pPr lvl="4" algn="r" rtl="0">
              <a:spcBef>
                <a:spcPts val="0"/>
              </a:spcBef>
              <a:spcAft>
                <a:spcPts val="0"/>
              </a:spcAft>
              <a:buSzPts val="1400"/>
              <a:buChar char="○"/>
              <a:defRPr/>
            </a:lvl5pPr>
            <a:lvl6pPr marL="457200" lvl="5" algn="r" rtl="0">
              <a:spcBef>
                <a:spcPts val="0"/>
              </a:spcBef>
              <a:spcAft>
                <a:spcPts val="0"/>
              </a:spcAft>
              <a:buSzPts val="1400"/>
              <a:buChar char="■"/>
              <a:defRPr/>
            </a:lvl6pPr>
            <a:lvl7pPr marL="914400" lvl="6" algn="r" rtl="0">
              <a:spcBef>
                <a:spcPts val="0"/>
              </a:spcBef>
              <a:spcAft>
                <a:spcPts val="0"/>
              </a:spcAft>
              <a:buSzPts val="1400"/>
              <a:buChar char="●"/>
              <a:defRPr/>
            </a:lvl7pPr>
            <a:lvl8pPr marL="1371600" lvl="7" algn="r" rtl="0">
              <a:spcBef>
                <a:spcPts val="0"/>
              </a:spcBef>
              <a:spcAft>
                <a:spcPts val="0"/>
              </a:spcAft>
              <a:buSzPts val="1400"/>
              <a:buChar char="○"/>
              <a:defRPr/>
            </a:lvl8pPr>
            <a:lvl9pPr marL="1828800" lvl="8" algn="r" rtl="0">
              <a:spcBef>
                <a:spcPts val="0"/>
              </a:spcBef>
              <a:spcAft>
                <a:spcPts val="0"/>
              </a:spcAft>
              <a:buSzPts val="1400"/>
              <a:buChar char="■"/>
              <a:defRPr/>
            </a:lvl9pPr>
          </a:lstStyle>
          <a:p>
            <a:endParaRPr/>
          </a:p>
        </p:txBody>
      </p:sp>
      <p:sp>
        <p:nvSpPr>
          <p:cNvPr id="58" name="Google Shape;58;p12"/>
          <p:cNvSpPr txBox="1">
            <a:spLocks noGrp="1"/>
          </p:cNvSpPr>
          <p:nvPr>
            <p:ph type="body" idx="1"/>
          </p:nvPr>
        </p:nvSpPr>
        <p:spPr>
          <a:xfrm rot="5400000">
            <a:off x="541350" y="190489"/>
            <a:ext cx="5851500" cy="6019800"/>
          </a:xfrm>
          <a:prstGeom prst="rect">
            <a:avLst/>
          </a:prstGeom>
          <a:noFill/>
          <a:ln>
            <a:noFill/>
          </a:ln>
        </p:spPr>
        <p:txBody>
          <a:bodyPr spcFirstLastPara="1" wrap="square" lIns="91425" tIns="91425" rIns="91425" bIns="91425" anchor="t" anchorCtr="0">
            <a:noAutofit/>
          </a:bodyPr>
          <a:lstStyle>
            <a:lvl1pPr marL="457200" lvl="0" indent="-317500" algn="l" rtl="0">
              <a:spcBef>
                <a:spcPts val="400"/>
              </a:spcBef>
              <a:spcAft>
                <a:spcPts val="0"/>
              </a:spcAft>
              <a:buClr>
                <a:schemeClr val="dk1"/>
              </a:buClr>
              <a:buSzPts val="1400"/>
              <a:buFont typeface="Arial"/>
              <a:buChar char="•"/>
              <a:defRPr/>
            </a:lvl1pPr>
            <a:lvl2pPr marL="914400" lvl="1" indent="-317500" algn="l" rtl="0">
              <a:spcBef>
                <a:spcPts val="400"/>
              </a:spcBef>
              <a:spcAft>
                <a:spcPts val="0"/>
              </a:spcAft>
              <a:buClr>
                <a:schemeClr val="dk1"/>
              </a:buClr>
              <a:buSzPts val="1400"/>
              <a:buFont typeface="Arial"/>
              <a:buChar char="–"/>
              <a:defRPr/>
            </a:lvl2pPr>
            <a:lvl3pPr marL="1371600" lvl="2" indent="-317500" algn="l" rtl="0">
              <a:spcBef>
                <a:spcPts val="400"/>
              </a:spcBef>
              <a:spcAft>
                <a:spcPts val="0"/>
              </a:spcAft>
              <a:buClr>
                <a:schemeClr val="dk1"/>
              </a:buClr>
              <a:buSzPts val="1400"/>
              <a:buFont typeface="Arial"/>
              <a:buChar char="•"/>
              <a:defRPr/>
            </a:lvl3pPr>
            <a:lvl4pPr marL="1828800" lvl="3" indent="-317500" algn="l" rtl="0">
              <a:spcBef>
                <a:spcPts val="400"/>
              </a:spcBef>
              <a:spcAft>
                <a:spcPts val="0"/>
              </a:spcAft>
              <a:buSzPts val="1400"/>
              <a:buChar char="●"/>
              <a:defRPr/>
            </a:lvl4pPr>
            <a:lvl5pPr marL="2286000" lvl="4" indent="-317500" algn="l" rtl="0">
              <a:spcBef>
                <a:spcPts val="400"/>
              </a:spcBef>
              <a:spcAft>
                <a:spcPts val="0"/>
              </a:spcAft>
              <a:buClr>
                <a:schemeClr val="dk1"/>
              </a:buClr>
              <a:buSzPts val="1400"/>
              <a:buFont typeface="Arial"/>
              <a:buChar char="»"/>
              <a:defRPr/>
            </a:lvl5pPr>
            <a:lvl6pPr marL="2743200" lvl="5" indent="-317500" algn="l" rtl="0">
              <a:spcBef>
                <a:spcPts val="400"/>
              </a:spcBef>
              <a:spcAft>
                <a:spcPts val="0"/>
              </a:spcAft>
              <a:buClr>
                <a:schemeClr val="dk1"/>
              </a:buClr>
              <a:buSzPts val="1400"/>
              <a:buFont typeface="Arial"/>
              <a:buChar char="»"/>
              <a:defRPr/>
            </a:lvl6pPr>
            <a:lvl7pPr marL="3200400" lvl="6" indent="-317500" algn="l" rtl="0">
              <a:spcBef>
                <a:spcPts val="400"/>
              </a:spcBef>
              <a:spcAft>
                <a:spcPts val="0"/>
              </a:spcAft>
              <a:buClr>
                <a:schemeClr val="dk1"/>
              </a:buClr>
              <a:buSzPts val="1400"/>
              <a:buFont typeface="Arial"/>
              <a:buChar char="»"/>
              <a:defRPr/>
            </a:lvl7pPr>
            <a:lvl8pPr marL="3657600" lvl="7" indent="-317500" algn="l" rtl="0">
              <a:spcBef>
                <a:spcPts val="400"/>
              </a:spcBef>
              <a:spcAft>
                <a:spcPts val="0"/>
              </a:spcAft>
              <a:buClr>
                <a:schemeClr val="dk1"/>
              </a:buClr>
              <a:buSzPts val="1400"/>
              <a:buFont typeface="Arial"/>
              <a:buChar char="»"/>
              <a:defRPr/>
            </a:lvl8pPr>
            <a:lvl9pPr marL="4114800" lvl="8" indent="-317500" algn="l" rtl="0">
              <a:spcBef>
                <a:spcPts val="400"/>
              </a:spcBef>
              <a:spcAft>
                <a:spcPts val="0"/>
              </a:spcAft>
              <a:buClr>
                <a:schemeClr val="dk1"/>
              </a:buClr>
              <a:buSzPts val="1400"/>
              <a:buFont typeface="Arial"/>
              <a:buChar char="»"/>
              <a:defRPr/>
            </a:lvl9pPr>
          </a:lstStyle>
          <a:p>
            <a:endParaRPr/>
          </a:p>
        </p:txBody>
      </p:sp>
      <p:sp>
        <p:nvSpPr>
          <p:cNvPr id="59" name="Google Shape;59;p12"/>
          <p:cNvSpPr txBox="1">
            <a:spLocks noGrp="1"/>
          </p:cNvSpPr>
          <p:nvPr>
            <p:ph type="sldNum" idx="12"/>
          </p:nvPr>
        </p:nvSpPr>
        <p:spPr>
          <a:xfrm>
            <a:off x="6553200" y="6215063"/>
            <a:ext cx="1905000" cy="456900"/>
          </a:xfrm>
          <a:prstGeom prst="rect">
            <a:avLst/>
          </a:prstGeom>
          <a:noFill/>
          <a:ln>
            <a:noFill/>
          </a:ln>
        </p:spPr>
        <p:txBody>
          <a:bodyPr spcFirstLastPara="1" wrap="square" lIns="0" tIns="0" rIns="0" bIns="0" anchor="ctr" anchorCtr="0">
            <a:noAutofit/>
          </a:bodyPr>
          <a:lstStyle>
            <a:lvl1pPr marL="0" marR="0" lvl="0" indent="0" algn="r" rtl="0">
              <a:spcBef>
                <a:spcPts val="0"/>
              </a:spcBef>
              <a:buNone/>
              <a:defRPr sz="1200" b="0" i="0" u="none" strike="noStrike" cap="none">
                <a:solidFill>
                  <a:schemeClr val="lt1"/>
                </a:solidFill>
                <a:latin typeface="Arial"/>
                <a:ea typeface="Arial"/>
                <a:cs typeface="Arial"/>
                <a:sym typeface="Arial"/>
              </a:defRPr>
            </a:lvl1pPr>
            <a:lvl2pPr marL="0" marR="0" lvl="1" indent="0" algn="r" rtl="0">
              <a:spcBef>
                <a:spcPts val="0"/>
              </a:spcBef>
              <a:buNone/>
              <a:defRPr sz="1200" b="0" i="0" u="none" strike="noStrike" cap="none">
                <a:solidFill>
                  <a:schemeClr val="lt1"/>
                </a:solidFill>
                <a:latin typeface="Arial"/>
                <a:ea typeface="Arial"/>
                <a:cs typeface="Arial"/>
                <a:sym typeface="Arial"/>
              </a:defRPr>
            </a:lvl2pPr>
            <a:lvl3pPr marL="0" marR="0" lvl="2" indent="0" algn="r" rtl="0">
              <a:spcBef>
                <a:spcPts val="0"/>
              </a:spcBef>
              <a:buNone/>
              <a:defRPr sz="1200" b="0" i="0" u="none" strike="noStrike" cap="none">
                <a:solidFill>
                  <a:schemeClr val="lt1"/>
                </a:solidFill>
                <a:latin typeface="Arial"/>
                <a:ea typeface="Arial"/>
                <a:cs typeface="Arial"/>
                <a:sym typeface="Arial"/>
              </a:defRPr>
            </a:lvl3pPr>
            <a:lvl4pPr marL="0" marR="0" lvl="3" indent="0" algn="r" rtl="0">
              <a:spcBef>
                <a:spcPts val="0"/>
              </a:spcBef>
              <a:buNone/>
              <a:defRPr sz="1200" b="0" i="0" u="none" strike="noStrike" cap="none">
                <a:solidFill>
                  <a:schemeClr val="lt1"/>
                </a:solidFill>
                <a:latin typeface="Arial"/>
                <a:ea typeface="Arial"/>
                <a:cs typeface="Arial"/>
                <a:sym typeface="Arial"/>
              </a:defRPr>
            </a:lvl4pPr>
            <a:lvl5pPr marL="0" marR="0" lvl="4" indent="0" algn="r" rtl="0">
              <a:spcBef>
                <a:spcPts val="0"/>
              </a:spcBef>
              <a:buNone/>
              <a:defRPr sz="1200" b="0" i="0" u="none" strike="noStrike" cap="none">
                <a:solidFill>
                  <a:schemeClr val="lt1"/>
                </a:solidFill>
                <a:latin typeface="Arial"/>
                <a:ea typeface="Arial"/>
                <a:cs typeface="Arial"/>
                <a:sym typeface="Arial"/>
              </a:defRPr>
            </a:lvl5pPr>
            <a:lvl6pPr marL="0" marR="0" lvl="5" indent="0" algn="r" rtl="0">
              <a:spcBef>
                <a:spcPts val="0"/>
              </a:spcBef>
              <a:buNone/>
              <a:defRPr sz="1200" b="0" i="0" u="none" strike="noStrike" cap="none">
                <a:solidFill>
                  <a:schemeClr val="lt1"/>
                </a:solidFill>
                <a:latin typeface="Arial"/>
                <a:ea typeface="Arial"/>
                <a:cs typeface="Arial"/>
                <a:sym typeface="Arial"/>
              </a:defRPr>
            </a:lvl6pPr>
            <a:lvl7pPr marL="0" marR="0" lvl="6" indent="0" algn="r" rtl="0">
              <a:spcBef>
                <a:spcPts val="0"/>
              </a:spcBef>
              <a:buNone/>
              <a:defRPr sz="1200" b="0" i="0" u="none" strike="noStrike" cap="none">
                <a:solidFill>
                  <a:schemeClr val="lt1"/>
                </a:solidFill>
                <a:latin typeface="Arial"/>
                <a:ea typeface="Arial"/>
                <a:cs typeface="Arial"/>
                <a:sym typeface="Arial"/>
              </a:defRPr>
            </a:lvl7pPr>
            <a:lvl8pPr marL="0" marR="0" lvl="7" indent="0" algn="r" rtl="0">
              <a:spcBef>
                <a:spcPts val="0"/>
              </a:spcBef>
              <a:buNone/>
              <a:defRPr sz="1200" b="0" i="0" u="none" strike="noStrike" cap="none">
                <a:solidFill>
                  <a:schemeClr val="lt1"/>
                </a:solidFill>
                <a:latin typeface="Arial"/>
                <a:ea typeface="Arial"/>
                <a:cs typeface="Arial"/>
                <a:sym typeface="Arial"/>
              </a:defRPr>
            </a:lvl8pPr>
            <a:lvl9pPr marL="0" marR="0" lvl="8" indent="0" algn="r" rtl="0">
              <a:spcBef>
                <a:spcPts val="0"/>
              </a:spcBef>
              <a:buNone/>
              <a:defRPr sz="1200" b="0" i="0" u="none" strike="noStrike" cap="none">
                <a:solidFill>
                  <a:schemeClr val="lt1"/>
                </a:solidFill>
                <a:latin typeface="Arial"/>
                <a:ea typeface="Arial"/>
                <a:cs typeface="Arial"/>
                <a:sym typeface="Arial"/>
              </a:defRPr>
            </a:lvl9pPr>
          </a:lstStyle>
          <a:p>
            <a:pPr marL="0" lvl="0" indent="0" algn="r" rtl="0">
              <a:spcBef>
                <a:spcPts val="0"/>
              </a:spcBef>
              <a:spcAft>
                <a:spcPts val="0"/>
              </a:spcAft>
              <a:buNone/>
            </a:pPr>
            <a:r>
              <a:rPr lang="en-US"/>
              <a:t>2</a:t>
            </a: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7"/>
        <p:cNvGrpSpPr/>
        <p:nvPr/>
      </p:nvGrpSpPr>
      <p:grpSpPr>
        <a:xfrm>
          <a:off x="0" y="0"/>
          <a:ext cx="0" cy="0"/>
          <a:chOff x="0" y="0"/>
          <a:chExt cx="0" cy="0"/>
        </a:xfrm>
      </p:grpSpPr>
      <p:sp>
        <p:nvSpPr>
          <p:cNvPr id="18" name="Google Shape;18;p3"/>
          <p:cNvSpPr txBox="1">
            <a:spLocks noGrp="1"/>
          </p:cNvSpPr>
          <p:nvPr>
            <p:ph type="title"/>
          </p:nvPr>
        </p:nvSpPr>
        <p:spPr>
          <a:xfrm>
            <a:off x="457200" y="274638"/>
            <a:ext cx="8229600" cy="1143000"/>
          </a:xfrm>
          <a:prstGeom prst="rect">
            <a:avLst/>
          </a:prstGeom>
          <a:noFill/>
          <a:ln>
            <a:noFill/>
          </a:ln>
        </p:spPr>
        <p:txBody>
          <a:bodyPr spcFirstLastPara="1" wrap="square" lIns="91425" tIns="91425" rIns="91425" bIns="91425" anchor="t" anchorCtr="0">
            <a:noAutofit/>
          </a:bodyPr>
          <a:lstStyle>
            <a:lvl1pPr lvl="0" algn="r" rtl="0">
              <a:spcBef>
                <a:spcPts val="0"/>
              </a:spcBef>
              <a:spcAft>
                <a:spcPts val="0"/>
              </a:spcAft>
              <a:buSzPts val="1400"/>
              <a:buChar char="●"/>
              <a:defRPr/>
            </a:lvl1pPr>
            <a:lvl2pPr lvl="1" algn="r" rtl="0">
              <a:spcBef>
                <a:spcPts val="0"/>
              </a:spcBef>
              <a:spcAft>
                <a:spcPts val="0"/>
              </a:spcAft>
              <a:buSzPts val="1400"/>
              <a:buChar char="○"/>
              <a:defRPr/>
            </a:lvl2pPr>
            <a:lvl3pPr lvl="2" algn="r" rtl="0">
              <a:spcBef>
                <a:spcPts val="0"/>
              </a:spcBef>
              <a:spcAft>
                <a:spcPts val="0"/>
              </a:spcAft>
              <a:buSzPts val="1400"/>
              <a:buChar char="■"/>
              <a:defRPr/>
            </a:lvl3pPr>
            <a:lvl4pPr lvl="3" algn="r" rtl="0">
              <a:spcBef>
                <a:spcPts val="0"/>
              </a:spcBef>
              <a:spcAft>
                <a:spcPts val="0"/>
              </a:spcAft>
              <a:buSzPts val="1400"/>
              <a:buChar char="●"/>
              <a:defRPr/>
            </a:lvl4pPr>
            <a:lvl5pPr lvl="4" algn="r" rtl="0">
              <a:spcBef>
                <a:spcPts val="0"/>
              </a:spcBef>
              <a:spcAft>
                <a:spcPts val="0"/>
              </a:spcAft>
              <a:buSzPts val="1400"/>
              <a:buChar char="○"/>
              <a:defRPr/>
            </a:lvl5pPr>
            <a:lvl6pPr marL="457200" lvl="5" algn="r" rtl="0">
              <a:spcBef>
                <a:spcPts val="0"/>
              </a:spcBef>
              <a:spcAft>
                <a:spcPts val="0"/>
              </a:spcAft>
              <a:buSzPts val="1400"/>
              <a:buChar char="■"/>
              <a:defRPr/>
            </a:lvl6pPr>
            <a:lvl7pPr marL="914400" lvl="6" algn="r" rtl="0">
              <a:spcBef>
                <a:spcPts val="0"/>
              </a:spcBef>
              <a:spcAft>
                <a:spcPts val="0"/>
              </a:spcAft>
              <a:buSzPts val="1400"/>
              <a:buChar char="●"/>
              <a:defRPr/>
            </a:lvl7pPr>
            <a:lvl8pPr marL="1371600" lvl="7" algn="r" rtl="0">
              <a:spcBef>
                <a:spcPts val="0"/>
              </a:spcBef>
              <a:spcAft>
                <a:spcPts val="0"/>
              </a:spcAft>
              <a:buSzPts val="1400"/>
              <a:buChar char="○"/>
              <a:defRPr/>
            </a:lvl8pPr>
            <a:lvl9pPr marL="1828800" lvl="8" algn="r" rtl="0">
              <a:spcBef>
                <a:spcPts val="0"/>
              </a:spcBef>
              <a:spcAft>
                <a:spcPts val="0"/>
              </a:spcAft>
              <a:buSzPts val="1400"/>
              <a:buChar char="■"/>
              <a:defRPr/>
            </a:lvl9pPr>
          </a:lstStyle>
          <a:p>
            <a:endParaRPr/>
          </a:p>
        </p:txBody>
      </p:sp>
      <p:sp>
        <p:nvSpPr>
          <p:cNvPr id="19" name="Google Shape;19;p3"/>
          <p:cNvSpPr txBox="1">
            <a:spLocks noGrp="1"/>
          </p:cNvSpPr>
          <p:nvPr>
            <p:ph type="body" idx="1"/>
          </p:nvPr>
        </p:nvSpPr>
        <p:spPr>
          <a:xfrm>
            <a:off x="457200" y="1600200"/>
            <a:ext cx="8229600" cy="4526100"/>
          </a:xfrm>
          <a:prstGeom prst="rect">
            <a:avLst/>
          </a:prstGeom>
          <a:noFill/>
          <a:ln>
            <a:noFill/>
          </a:ln>
        </p:spPr>
        <p:txBody>
          <a:bodyPr spcFirstLastPara="1" wrap="square" lIns="91425" tIns="91425" rIns="91425" bIns="91425" anchor="t" anchorCtr="0">
            <a:noAutofit/>
          </a:bodyPr>
          <a:lstStyle>
            <a:lvl1pPr marL="457200" lvl="0" indent="-317500" algn="l" rtl="0">
              <a:spcBef>
                <a:spcPts val="400"/>
              </a:spcBef>
              <a:spcAft>
                <a:spcPts val="0"/>
              </a:spcAft>
              <a:buClr>
                <a:schemeClr val="dk1"/>
              </a:buClr>
              <a:buSzPts val="1400"/>
              <a:buFont typeface="Arial"/>
              <a:buChar char="•"/>
              <a:defRPr/>
            </a:lvl1pPr>
            <a:lvl2pPr marL="914400" lvl="1" indent="-317500" algn="l" rtl="0">
              <a:spcBef>
                <a:spcPts val="400"/>
              </a:spcBef>
              <a:spcAft>
                <a:spcPts val="0"/>
              </a:spcAft>
              <a:buClr>
                <a:schemeClr val="dk1"/>
              </a:buClr>
              <a:buSzPts val="1400"/>
              <a:buFont typeface="Arial"/>
              <a:buChar char="–"/>
              <a:defRPr/>
            </a:lvl2pPr>
            <a:lvl3pPr marL="1371600" lvl="2" indent="-317500" algn="l" rtl="0">
              <a:spcBef>
                <a:spcPts val="400"/>
              </a:spcBef>
              <a:spcAft>
                <a:spcPts val="0"/>
              </a:spcAft>
              <a:buClr>
                <a:schemeClr val="dk1"/>
              </a:buClr>
              <a:buSzPts val="1400"/>
              <a:buFont typeface="Arial"/>
              <a:buChar char="•"/>
              <a:defRPr/>
            </a:lvl3pPr>
            <a:lvl4pPr marL="1828800" lvl="3" indent="-317500" algn="l" rtl="0">
              <a:spcBef>
                <a:spcPts val="400"/>
              </a:spcBef>
              <a:spcAft>
                <a:spcPts val="0"/>
              </a:spcAft>
              <a:buSzPts val="1400"/>
              <a:buChar char="●"/>
              <a:defRPr/>
            </a:lvl4pPr>
            <a:lvl5pPr marL="2286000" lvl="4" indent="-317500" algn="l" rtl="0">
              <a:spcBef>
                <a:spcPts val="400"/>
              </a:spcBef>
              <a:spcAft>
                <a:spcPts val="0"/>
              </a:spcAft>
              <a:buClr>
                <a:schemeClr val="dk1"/>
              </a:buClr>
              <a:buSzPts val="1400"/>
              <a:buFont typeface="Arial"/>
              <a:buChar char="»"/>
              <a:defRPr/>
            </a:lvl5pPr>
            <a:lvl6pPr marL="2743200" lvl="5" indent="-317500" algn="l" rtl="0">
              <a:spcBef>
                <a:spcPts val="400"/>
              </a:spcBef>
              <a:spcAft>
                <a:spcPts val="0"/>
              </a:spcAft>
              <a:buClr>
                <a:schemeClr val="dk1"/>
              </a:buClr>
              <a:buSzPts val="1400"/>
              <a:buFont typeface="Arial"/>
              <a:buChar char="»"/>
              <a:defRPr/>
            </a:lvl6pPr>
            <a:lvl7pPr marL="3200400" lvl="6" indent="-317500" algn="l" rtl="0">
              <a:spcBef>
                <a:spcPts val="400"/>
              </a:spcBef>
              <a:spcAft>
                <a:spcPts val="0"/>
              </a:spcAft>
              <a:buClr>
                <a:schemeClr val="dk1"/>
              </a:buClr>
              <a:buSzPts val="1400"/>
              <a:buFont typeface="Arial"/>
              <a:buChar char="»"/>
              <a:defRPr/>
            </a:lvl7pPr>
            <a:lvl8pPr marL="3657600" lvl="7" indent="-317500" algn="l" rtl="0">
              <a:spcBef>
                <a:spcPts val="400"/>
              </a:spcBef>
              <a:spcAft>
                <a:spcPts val="0"/>
              </a:spcAft>
              <a:buClr>
                <a:schemeClr val="dk1"/>
              </a:buClr>
              <a:buSzPts val="1400"/>
              <a:buFont typeface="Arial"/>
              <a:buChar char="»"/>
              <a:defRPr/>
            </a:lvl8pPr>
            <a:lvl9pPr marL="4114800" lvl="8" indent="-317500" algn="l" rtl="0">
              <a:spcBef>
                <a:spcPts val="400"/>
              </a:spcBef>
              <a:spcAft>
                <a:spcPts val="0"/>
              </a:spcAft>
              <a:buClr>
                <a:schemeClr val="dk1"/>
              </a:buClr>
              <a:buSzPts val="1400"/>
              <a:buFont typeface="Arial"/>
              <a:buChar char="»"/>
              <a:defRPr/>
            </a:lvl9pPr>
          </a:lstStyle>
          <a:p>
            <a:endParaRPr/>
          </a:p>
        </p:txBody>
      </p:sp>
      <p:sp>
        <p:nvSpPr>
          <p:cNvPr id="20" name="Google Shape;20;p3"/>
          <p:cNvSpPr txBox="1">
            <a:spLocks noGrp="1"/>
          </p:cNvSpPr>
          <p:nvPr>
            <p:ph type="sldNum" idx="12"/>
          </p:nvPr>
        </p:nvSpPr>
        <p:spPr>
          <a:xfrm>
            <a:off x="6553200" y="6215063"/>
            <a:ext cx="1905000" cy="456900"/>
          </a:xfrm>
          <a:prstGeom prst="rect">
            <a:avLst/>
          </a:prstGeom>
          <a:noFill/>
          <a:ln>
            <a:noFill/>
          </a:ln>
        </p:spPr>
        <p:txBody>
          <a:bodyPr spcFirstLastPara="1" wrap="square" lIns="0" tIns="0" rIns="0" bIns="0" anchor="ctr" anchorCtr="0">
            <a:noAutofit/>
          </a:bodyPr>
          <a:lstStyle>
            <a:lvl1pPr marL="0" marR="0" lvl="0" indent="0" algn="r" rtl="0">
              <a:spcBef>
                <a:spcPts val="0"/>
              </a:spcBef>
              <a:buNone/>
              <a:defRPr sz="1200" b="0" i="0" u="none" strike="noStrike" cap="none">
                <a:solidFill>
                  <a:schemeClr val="lt1"/>
                </a:solidFill>
                <a:latin typeface="Arial"/>
                <a:ea typeface="Arial"/>
                <a:cs typeface="Arial"/>
                <a:sym typeface="Arial"/>
              </a:defRPr>
            </a:lvl1pPr>
            <a:lvl2pPr marL="0" marR="0" lvl="1" indent="0" algn="r" rtl="0">
              <a:spcBef>
                <a:spcPts val="0"/>
              </a:spcBef>
              <a:buNone/>
              <a:defRPr sz="1200" b="0" i="0" u="none" strike="noStrike" cap="none">
                <a:solidFill>
                  <a:schemeClr val="lt1"/>
                </a:solidFill>
                <a:latin typeface="Arial"/>
                <a:ea typeface="Arial"/>
                <a:cs typeface="Arial"/>
                <a:sym typeface="Arial"/>
              </a:defRPr>
            </a:lvl2pPr>
            <a:lvl3pPr marL="0" marR="0" lvl="2" indent="0" algn="r" rtl="0">
              <a:spcBef>
                <a:spcPts val="0"/>
              </a:spcBef>
              <a:buNone/>
              <a:defRPr sz="1200" b="0" i="0" u="none" strike="noStrike" cap="none">
                <a:solidFill>
                  <a:schemeClr val="lt1"/>
                </a:solidFill>
                <a:latin typeface="Arial"/>
                <a:ea typeface="Arial"/>
                <a:cs typeface="Arial"/>
                <a:sym typeface="Arial"/>
              </a:defRPr>
            </a:lvl3pPr>
            <a:lvl4pPr marL="0" marR="0" lvl="3" indent="0" algn="r" rtl="0">
              <a:spcBef>
                <a:spcPts val="0"/>
              </a:spcBef>
              <a:buNone/>
              <a:defRPr sz="1200" b="0" i="0" u="none" strike="noStrike" cap="none">
                <a:solidFill>
                  <a:schemeClr val="lt1"/>
                </a:solidFill>
                <a:latin typeface="Arial"/>
                <a:ea typeface="Arial"/>
                <a:cs typeface="Arial"/>
                <a:sym typeface="Arial"/>
              </a:defRPr>
            </a:lvl4pPr>
            <a:lvl5pPr marL="0" marR="0" lvl="4" indent="0" algn="r" rtl="0">
              <a:spcBef>
                <a:spcPts val="0"/>
              </a:spcBef>
              <a:buNone/>
              <a:defRPr sz="1200" b="0" i="0" u="none" strike="noStrike" cap="none">
                <a:solidFill>
                  <a:schemeClr val="lt1"/>
                </a:solidFill>
                <a:latin typeface="Arial"/>
                <a:ea typeface="Arial"/>
                <a:cs typeface="Arial"/>
                <a:sym typeface="Arial"/>
              </a:defRPr>
            </a:lvl5pPr>
            <a:lvl6pPr marL="0" marR="0" lvl="5" indent="0" algn="r" rtl="0">
              <a:spcBef>
                <a:spcPts val="0"/>
              </a:spcBef>
              <a:buNone/>
              <a:defRPr sz="1200" b="0" i="0" u="none" strike="noStrike" cap="none">
                <a:solidFill>
                  <a:schemeClr val="lt1"/>
                </a:solidFill>
                <a:latin typeface="Arial"/>
                <a:ea typeface="Arial"/>
                <a:cs typeface="Arial"/>
                <a:sym typeface="Arial"/>
              </a:defRPr>
            </a:lvl6pPr>
            <a:lvl7pPr marL="0" marR="0" lvl="6" indent="0" algn="r" rtl="0">
              <a:spcBef>
                <a:spcPts val="0"/>
              </a:spcBef>
              <a:buNone/>
              <a:defRPr sz="1200" b="0" i="0" u="none" strike="noStrike" cap="none">
                <a:solidFill>
                  <a:schemeClr val="lt1"/>
                </a:solidFill>
                <a:latin typeface="Arial"/>
                <a:ea typeface="Arial"/>
                <a:cs typeface="Arial"/>
                <a:sym typeface="Arial"/>
              </a:defRPr>
            </a:lvl7pPr>
            <a:lvl8pPr marL="0" marR="0" lvl="7" indent="0" algn="r" rtl="0">
              <a:spcBef>
                <a:spcPts val="0"/>
              </a:spcBef>
              <a:buNone/>
              <a:defRPr sz="1200" b="0" i="0" u="none" strike="noStrike" cap="none">
                <a:solidFill>
                  <a:schemeClr val="lt1"/>
                </a:solidFill>
                <a:latin typeface="Arial"/>
                <a:ea typeface="Arial"/>
                <a:cs typeface="Arial"/>
                <a:sym typeface="Arial"/>
              </a:defRPr>
            </a:lvl8pPr>
            <a:lvl9pPr marL="0" marR="0" lvl="8" indent="0" algn="r" rtl="0">
              <a:spcBef>
                <a:spcPts val="0"/>
              </a:spcBef>
              <a:buNone/>
              <a:defRPr sz="1200" b="0" i="0" u="none" strike="noStrike" cap="none">
                <a:solidFill>
                  <a:schemeClr val="lt1"/>
                </a:solidFill>
                <a:latin typeface="Arial"/>
                <a:ea typeface="Arial"/>
                <a:cs typeface="Arial"/>
                <a:sym typeface="Arial"/>
              </a:defRPr>
            </a:lvl9pPr>
          </a:lstStyle>
          <a:p>
            <a:pPr marL="0" lvl="0" indent="0" algn="r" rtl="0">
              <a:spcBef>
                <a:spcPts val="0"/>
              </a:spcBef>
              <a:spcAft>
                <a:spcPts val="0"/>
              </a:spcAft>
              <a:buNone/>
            </a:pPr>
            <a:r>
              <a:rPr lang="en-US"/>
              <a:t>2</a:t>
            </a: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21"/>
        <p:cNvGrpSpPr/>
        <p:nvPr/>
      </p:nvGrpSpPr>
      <p:grpSpPr>
        <a:xfrm>
          <a:off x="0" y="0"/>
          <a:ext cx="0" cy="0"/>
          <a:chOff x="0" y="0"/>
          <a:chExt cx="0" cy="0"/>
        </a:xfrm>
      </p:grpSpPr>
      <p:sp>
        <p:nvSpPr>
          <p:cNvPr id="22" name="Google Shape;22;p4"/>
          <p:cNvSpPr txBox="1">
            <a:spLocks noGrp="1"/>
          </p:cNvSpPr>
          <p:nvPr>
            <p:ph type="sldNum" idx="12"/>
          </p:nvPr>
        </p:nvSpPr>
        <p:spPr>
          <a:xfrm>
            <a:off x="6553200" y="6215063"/>
            <a:ext cx="1905000" cy="456900"/>
          </a:xfrm>
          <a:prstGeom prst="rect">
            <a:avLst/>
          </a:prstGeom>
          <a:noFill/>
          <a:ln>
            <a:noFill/>
          </a:ln>
        </p:spPr>
        <p:txBody>
          <a:bodyPr spcFirstLastPara="1" wrap="square" lIns="0" tIns="0" rIns="0" bIns="0" anchor="ctr" anchorCtr="0">
            <a:noAutofit/>
          </a:bodyPr>
          <a:lstStyle>
            <a:lvl1pPr marL="0" marR="0" lvl="0" indent="0" algn="r" rtl="0">
              <a:spcBef>
                <a:spcPts val="0"/>
              </a:spcBef>
              <a:buNone/>
              <a:defRPr sz="1200" b="0" i="0" u="none" strike="noStrike" cap="none">
                <a:solidFill>
                  <a:schemeClr val="lt1"/>
                </a:solidFill>
                <a:latin typeface="Arial"/>
                <a:ea typeface="Arial"/>
                <a:cs typeface="Arial"/>
                <a:sym typeface="Arial"/>
              </a:defRPr>
            </a:lvl1pPr>
            <a:lvl2pPr marL="0" marR="0" lvl="1" indent="0" algn="r" rtl="0">
              <a:spcBef>
                <a:spcPts val="0"/>
              </a:spcBef>
              <a:buNone/>
              <a:defRPr sz="1200" b="0" i="0" u="none" strike="noStrike" cap="none">
                <a:solidFill>
                  <a:schemeClr val="lt1"/>
                </a:solidFill>
                <a:latin typeface="Arial"/>
                <a:ea typeface="Arial"/>
                <a:cs typeface="Arial"/>
                <a:sym typeface="Arial"/>
              </a:defRPr>
            </a:lvl2pPr>
            <a:lvl3pPr marL="0" marR="0" lvl="2" indent="0" algn="r" rtl="0">
              <a:spcBef>
                <a:spcPts val="0"/>
              </a:spcBef>
              <a:buNone/>
              <a:defRPr sz="1200" b="0" i="0" u="none" strike="noStrike" cap="none">
                <a:solidFill>
                  <a:schemeClr val="lt1"/>
                </a:solidFill>
                <a:latin typeface="Arial"/>
                <a:ea typeface="Arial"/>
                <a:cs typeface="Arial"/>
                <a:sym typeface="Arial"/>
              </a:defRPr>
            </a:lvl3pPr>
            <a:lvl4pPr marL="0" marR="0" lvl="3" indent="0" algn="r" rtl="0">
              <a:spcBef>
                <a:spcPts val="0"/>
              </a:spcBef>
              <a:buNone/>
              <a:defRPr sz="1200" b="0" i="0" u="none" strike="noStrike" cap="none">
                <a:solidFill>
                  <a:schemeClr val="lt1"/>
                </a:solidFill>
                <a:latin typeface="Arial"/>
                <a:ea typeface="Arial"/>
                <a:cs typeface="Arial"/>
                <a:sym typeface="Arial"/>
              </a:defRPr>
            </a:lvl4pPr>
            <a:lvl5pPr marL="0" marR="0" lvl="4" indent="0" algn="r" rtl="0">
              <a:spcBef>
                <a:spcPts val="0"/>
              </a:spcBef>
              <a:buNone/>
              <a:defRPr sz="1200" b="0" i="0" u="none" strike="noStrike" cap="none">
                <a:solidFill>
                  <a:schemeClr val="lt1"/>
                </a:solidFill>
                <a:latin typeface="Arial"/>
                <a:ea typeface="Arial"/>
                <a:cs typeface="Arial"/>
                <a:sym typeface="Arial"/>
              </a:defRPr>
            </a:lvl5pPr>
            <a:lvl6pPr marL="0" marR="0" lvl="5" indent="0" algn="r" rtl="0">
              <a:spcBef>
                <a:spcPts val="0"/>
              </a:spcBef>
              <a:buNone/>
              <a:defRPr sz="1200" b="0" i="0" u="none" strike="noStrike" cap="none">
                <a:solidFill>
                  <a:schemeClr val="lt1"/>
                </a:solidFill>
                <a:latin typeface="Arial"/>
                <a:ea typeface="Arial"/>
                <a:cs typeface="Arial"/>
                <a:sym typeface="Arial"/>
              </a:defRPr>
            </a:lvl6pPr>
            <a:lvl7pPr marL="0" marR="0" lvl="6" indent="0" algn="r" rtl="0">
              <a:spcBef>
                <a:spcPts val="0"/>
              </a:spcBef>
              <a:buNone/>
              <a:defRPr sz="1200" b="0" i="0" u="none" strike="noStrike" cap="none">
                <a:solidFill>
                  <a:schemeClr val="lt1"/>
                </a:solidFill>
                <a:latin typeface="Arial"/>
                <a:ea typeface="Arial"/>
                <a:cs typeface="Arial"/>
                <a:sym typeface="Arial"/>
              </a:defRPr>
            </a:lvl7pPr>
            <a:lvl8pPr marL="0" marR="0" lvl="7" indent="0" algn="r" rtl="0">
              <a:spcBef>
                <a:spcPts val="0"/>
              </a:spcBef>
              <a:buNone/>
              <a:defRPr sz="1200" b="0" i="0" u="none" strike="noStrike" cap="none">
                <a:solidFill>
                  <a:schemeClr val="lt1"/>
                </a:solidFill>
                <a:latin typeface="Arial"/>
                <a:ea typeface="Arial"/>
                <a:cs typeface="Arial"/>
                <a:sym typeface="Arial"/>
              </a:defRPr>
            </a:lvl8pPr>
            <a:lvl9pPr marL="0" marR="0" lvl="8" indent="0" algn="r" rtl="0">
              <a:spcBef>
                <a:spcPts val="0"/>
              </a:spcBef>
              <a:buNone/>
              <a:defRPr sz="1200" b="0" i="0" u="none" strike="noStrike" cap="none">
                <a:solidFill>
                  <a:schemeClr val="lt1"/>
                </a:solidFill>
                <a:latin typeface="Arial"/>
                <a:ea typeface="Arial"/>
                <a:cs typeface="Arial"/>
                <a:sym typeface="Arial"/>
              </a:defRPr>
            </a:lvl9pPr>
          </a:lstStyle>
          <a:p>
            <a:pPr marL="0" lvl="0" indent="0" algn="r" rtl="0">
              <a:spcBef>
                <a:spcPts val="0"/>
              </a:spcBef>
              <a:spcAft>
                <a:spcPts val="0"/>
              </a:spcAft>
              <a:buNone/>
            </a:pPr>
            <a:r>
              <a:rPr lang="en-US"/>
              <a:t>2</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3"/>
        <p:cNvGrpSpPr/>
        <p:nvPr/>
      </p:nvGrpSpPr>
      <p:grpSpPr>
        <a:xfrm>
          <a:off x="0" y="0"/>
          <a:ext cx="0" cy="0"/>
          <a:chOff x="0" y="0"/>
          <a:chExt cx="0" cy="0"/>
        </a:xfrm>
      </p:grpSpPr>
      <p:sp>
        <p:nvSpPr>
          <p:cNvPr id="24" name="Google Shape;24;p5"/>
          <p:cNvSpPr txBox="1">
            <a:spLocks noGrp="1"/>
          </p:cNvSpPr>
          <p:nvPr>
            <p:ph type="title"/>
          </p:nvPr>
        </p:nvSpPr>
        <p:spPr>
          <a:xfrm>
            <a:off x="722313" y="4406901"/>
            <a:ext cx="7772400" cy="1362000"/>
          </a:xfrm>
          <a:prstGeom prst="rect">
            <a:avLst/>
          </a:prstGeom>
          <a:noFill/>
          <a:ln>
            <a:noFill/>
          </a:ln>
        </p:spPr>
        <p:txBody>
          <a:bodyPr spcFirstLastPara="1" wrap="square" lIns="91425" tIns="91425" rIns="91425" bIns="91425" anchor="t" anchorCtr="0">
            <a:noAutofit/>
          </a:bodyPr>
          <a:lstStyle>
            <a:lvl1pPr lvl="0" algn="l" rtl="0">
              <a:spcBef>
                <a:spcPts val="0"/>
              </a:spcBef>
              <a:spcAft>
                <a:spcPts val="0"/>
              </a:spcAft>
              <a:buSzPts val="1400"/>
              <a:buChar char="●"/>
              <a:defRPr/>
            </a:lvl1pPr>
            <a:lvl2pPr lvl="1" rtl="0">
              <a:spcBef>
                <a:spcPts val="0"/>
              </a:spcBef>
              <a:spcAft>
                <a:spcPts val="0"/>
              </a:spcAft>
              <a:buSzPts val="1400"/>
              <a:buChar char="○"/>
              <a:defRPr/>
            </a:lvl2pPr>
            <a:lvl3pPr lvl="2" rtl="0">
              <a:spcBef>
                <a:spcPts val="0"/>
              </a:spcBef>
              <a:spcAft>
                <a:spcPts val="0"/>
              </a:spcAft>
              <a:buSzPts val="1400"/>
              <a:buChar char="■"/>
              <a:defRPr/>
            </a:lvl3pPr>
            <a:lvl4pPr lvl="3" rtl="0">
              <a:spcBef>
                <a:spcPts val="0"/>
              </a:spcBef>
              <a:spcAft>
                <a:spcPts val="0"/>
              </a:spcAft>
              <a:buSzPts val="1400"/>
              <a:buChar char="●"/>
              <a:defRPr/>
            </a:lvl4pPr>
            <a:lvl5pPr lvl="4" rtl="0">
              <a:spcBef>
                <a:spcPts val="0"/>
              </a:spcBef>
              <a:spcAft>
                <a:spcPts val="0"/>
              </a:spcAft>
              <a:buSzPts val="1400"/>
              <a:buChar char="○"/>
              <a:defRPr/>
            </a:lvl5pPr>
            <a:lvl6pPr lvl="5" rtl="0">
              <a:spcBef>
                <a:spcPts val="0"/>
              </a:spcBef>
              <a:spcAft>
                <a:spcPts val="0"/>
              </a:spcAft>
              <a:buSzPts val="1400"/>
              <a:buChar char="■"/>
              <a:defRPr/>
            </a:lvl6pPr>
            <a:lvl7pPr lvl="6" rtl="0">
              <a:spcBef>
                <a:spcPts val="0"/>
              </a:spcBef>
              <a:spcAft>
                <a:spcPts val="0"/>
              </a:spcAft>
              <a:buSzPts val="1400"/>
              <a:buChar char="●"/>
              <a:defRPr/>
            </a:lvl7pPr>
            <a:lvl8pPr lvl="7" rtl="0">
              <a:spcBef>
                <a:spcPts val="0"/>
              </a:spcBef>
              <a:spcAft>
                <a:spcPts val="0"/>
              </a:spcAft>
              <a:buSzPts val="1400"/>
              <a:buChar char="○"/>
              <a:defRPr/>
            </a:lvl8pPr>
            <a:lvl9pPr lvl="8" rtl="0">
              <a:spcBef>
                <a:spcPts val="0"/>
              </a:spcBef>
              <a:spcAft>
                <a:spcPts val="0"/>
              </a:spcAft>
              <a:buSzPts val="1400"/>
              <a:buChar char="■"/>
              <a:defRPr/>
            </a:lvl9pPr>
          </a:lstStyle>
          <a:p>
            <a:endParaRPr/>
          </a:p>
        </p:txBody>
      </p:sp>
      <p:sp>
        <p:nvSpPr>
          <p:cNvPr id="25" name="Google Shape;25;p5"/>
          <p:cNvSpPr txBox="1">
            <a:spLocks noGrp="1"/>
          </p:cNvSpPr>
          <p:nvPr>
            <p:ph type="body" idx="1"/>
          </p:nvPr>
        </p:nvSpPr>
        <p:spPr>
          <a:xfrm>
            <a:off x="722313" y="2906714"/>
            <a:ext cx="7772400" cy="1500300"/>
          </a:xfrm>
          <a:prstGeom prst="rect">
            <a:avLst/>
          </a:prstGeom>
          <a:noFill/>
          <a:ln>
            <a:noFill/>
          </a:ln>
        </p:spPr>
        <p:txBody>
          <a:bodyPr spcFirstLastPara="1" wrap="square" lIns="91425" tIns="91425" rIns="91425" bIns="91425" anchor="b" anchorCtr="0">
            <a:noAutofit/>
          </a:bodyPr>
          <a:lstStyle>
            <a:lvl1pPr marL="457200" lvl="0" indent="-228600" rtl="0">
              <a:spcBef>
                <a:spcPts val="0"/>
              </a:spcBef>
              <a:spcAft>
                <a:spcPts val="0"/>
              </a:spcAft>
              <a:buSzPts val="1400"/>
              <a:buFont typeface="Arial"/>
              <a:buNone/>
              <a:defRPr/>
            </a:lvl1pPr>
            <a:lvl2pPr marL="914400" lvl="1" indent="-228600" rtl="0">
              <a:spcBef>
                <a:spcPts val="0"/>
              </a:spcBef>
              <a:spcAft>
                <a:spcPts val="0"/>
              </a:spcAft>
              <a:buSzPts val="1400"/>
              <a:buFont typeface="Arial"/>
              <a:buNone/>
              <a:defRPr/>
            </a:lvl2pPr>
            <a:lvl3pPr marL="1371600" lvl="2" indent="-228600" rtl="0">
              <a:spcBef>
                <a:spcPts val="0"/>
              </a:spcBef>
              <a:spcAft>
                <a:spcPts val="0"/>
              </a:spcAft>
              <a:buSzPts val="1400"/>
              <a:buFont typeface="Arial"/>
              <a:buNone/>
              <a:defRPr/>
            </a:lvl3pPr>
            <a:lvl4pPr marL="1828800" lvl="3" indent="-228600" rtl="0">
              <a:spcBef>
                <a:spcPts val="0"/>
              </a:spcBef>
              <a:spcAft>
                <a:spcPts val="0"/>
              </a:spcAft>
              <a:buSzPts val="1400"/>
              <a:buFont typeface="Arial"/>
              <a:buNone/>
              <a:defRPr/>
            </a:lvl4pPr>
            <a:lvl5pPr marL="2286000" lvl="4" indent="-228600" rtl="0">
              <a:spcBef>
                <a:spcPts val="0"/>
              </a:spcBef>
              <a:spcAft>
                <a:spcPts val="0"/>
              </a:spcAft>
              <a:buSzPts val="1400"/>
              <a:buFont typeface="Arial"/>
              <a:buNone/>
              <a:defRPr/>
            </a:lvl5pPr>
            <a:lvl6pPr marL="2743200" lvl="5" indent="-228600" rtl="0">
              <a:spcBef>
                <a:spcPts val="0"/>
              </a:spcBef>
              <a:spcAft>
                <a:spcPts val="0"/>
              </a:spcAft>
              <a:buSzPts val="1400"/>
              <a:buFont typeface="Arial"/>
              <a:buNone/>
              <a:defRPr/>
            </a:lvl6pPr>
            <a:lvl7pPr marL="3200400" lvl="6" indent="-228600" rtl="0">
              <a:spcBef>
                <a:spcPts val="0"/>
              </a:spcBef>
              <a:spcAft>
                <a:spcPts val="0"/>
              </a:spcAft>
              <a:buSzPts val="1400"/>
              <a:buFont typeface="Arial"/>
              <a:buNone/>
              <a:defRPr/>
            </a:lvl7pPr>
            <a:lvl8pPr marL="3657600" lvl="7" indent="-228600" rtl="0">
              <a:spcBef>
                <a:spcPts val="0"/>
              </a:spcBef>
              <a:spcAft>
                <a:spcPts val="0"/>
              </a:spcAft>
              <a:buSzPts val="1400"/>
              <a:buFont typeface="Arial"/>
              <a:buNone/>
              <a:defRPr/>
            </a:lvl8pPr>
            <a:lvl9pPr marL="4114800" lvl="8" indent="-228600" rtl="0">
              <a:spcBef>
                <a:spcPts val="0"/>
              </a:spcBef>
              <a:spcAft>
                <a:spcPts val="0"/>
              </a:spcAft>
              <a:buSzPts val="1400"/>
              <a:buFont typeface="Arial"/>
              <a:buNone/>
              <a:defRPr/>
            </a:lvl9pPr>
          </a:lstStyle>
          <a:p>
            <a:endParaRPr/>
          </a:p>
        </p:txBody>
      </p:sp>
      <p:sp>
        <p:nvSpPr>
          <p:cNvPr id="26" name="Google Shape;26;p5"/>
          <p:cNvSpPr txBox="1">
            <a:spLocks noGrp="1"/>
          </p:cNvSpPr>
          <p:nvPr>
            <p:ph type="sldNum" idx="12"/>
          </p:nvPr>
        </p:nvSpPr>
        <p:spPr>
          <a:xfrm>
            <a:off x="6553200" y="6215063"/>
            <a:ext cx="1905000" cy="456900"/>
          </a:xfrm>
          <a:prstGeom prst="rect">
            <a:avLst/>
          </a:prstGeom>
          <a:noFill/>
          <a:ln>
            <a:noFill/>
          </a:ln>
        </p:spPr>
        <p:txBody>
          <a:bodyPr spcFirstLastPara="1" wrap="square" lIns="0" tIns="0" rIns="0" bIns="0" anchor="ctr" anchorCtr="0">
            <a:noAutofit/>
          </a:bodyPr>
          <a:lstStyle>
            <a:lvl1pPr marL="0" marR="0" lvl="0" indent="0" algn="r" rtl="0">
              <a:spcBef>
                <a:spcPts val="0"/>
              </a:spcBef>
              <a:buNone/>
              <a:defRPr sz="1200" b="0" i="0" u="none" strike="noStrike" cap="none">
                <a:solidFill>
                  <a:schemeClr val="lt1"/>
                </a:solidFill>
                <a:latin typeface="Arial"/>
                <a:ea typeface="Arial"/>
                <a:cs typeface="Arial"/>
                <a:sym typeface="Arial"/>
              </a:defRPr>
            </a:lvl1pPr>
            <a:lvl2pPr marL="0" marR="0" lvl="1" indent="0" algn="r" rtl="0">
              <a:spcBef>
                <a:spcPts val="0"/>
              </a:spcBef>
              <a:buNone/>
              <a:defRPr sz="1200" b="0" i="0" u="none" strike="noStrike" cap="none">
                <a:solidFill>
                  <a:schemeClr val="lt1"/>
                </a:solidFill>
                <a:latin typeface="Arial"/>
                <a:ea typeface="Arial"/>
                <a:cs typeface="Arial"/>
                <a:sym typeface="Arial"/>
              </a:defRPr>
            </a:lvl2pPr>
            <a:lvl3pPr marL="0" marR="0" lvl="2" indent="0" algn="r" rtl="0">
              <a:spcBef>
                <a:spcPts val="0"/>
              </a:spcBef>
              <a:buNone/>
              <a:defRPr sz="1200" b="0" i="0" u="none" strike="noStrike" cap="none">
                <a:solidFill>
                  <a:schemeClr val="lt1"/>
                </a:solidFill>
                <a:latin typeface="Arial"/>
                <a:ea typeface="Arial"/>
                <a:cs typeface="Arial"/>
                <a:sym typeface="Arial"/>
              </a:defRPr>
            </a:lvl3pPr>
            <a:lvl4pPr marL="0" marR="0" lvl="3" indent="0" algn="r" rtl="0">
              <a:spcBef>
                <a:spcPts val="0"/>
              </a:spcBef>
              <a:buNone/>
              <a:defRPr sz="1200" b="0" i="0" u="none" strike="noStrike" cap="none">
                <a:solidFill>
                  <a:schemeClr val="lt1"/>
                </a:solidFill>
                <a:latin typeface="Arial"/>
                <a:ea typeface="Arial"/>
                <a:cs typeface="Arial"/>
                <a:sym typeface="Arial"/>
              </a:defRPr>
            </a:lvl4pPr>
            <a:lvl5pPr marL="0" marR="0" lvl="4" indent="0" algn="r" rtl="0">
              <a:spcBef>
                <a:spcPts val="0"/>
              </a:spcBef>
              <a:buNone/>
              <a:defRPr sz="1200" b="0" i="0" u="none" strike="noStrike" cap="none">
                <a:solidFill>
                  <a:schemeClr val="lt1"/>
                </a:solidFill>
                <a:latin typeface="Arial"/>
                <a:ea typeface="Arial"/>
                <a:cs typeface="Arial"/>
                <a:sym typeface="Arial"/>
              </a:defRPr>
            </a:lvl5pPr>
            <a:lvl6pPr marL="0" marR="0" lvl="5" indent="0" algn="r" rtl="0">
              <a:spcBef>
                <a:spcPts val="0"/>
              </a:spcBef>
              <a:buNone/>
              <a:defRPr sz="1200" b="0" i="0" u="none" strike="noStrike" cap="none">
                <a:solidFill>
                  <a:schemeClr val="lt1"/>
                </a:solidFill>
                <a:latin typeface="Arial"/>
                <a:ea typeface="Arial"/>
                <a:cs typeface="Arial"/>
                <a:sym typeface="Arial"/>
              </a:defRPr>
            </a:lvl6pPr>
            <a:lvl7pPr marL="0" marR="0" lvl="6" indent="0" algn="r" rtl="0">
              <a:spcBef>
                <a:spcPts val="0"/>
              </a:spcBef>
              <a:buNone/>
              <a:defRPr sz="1200" b="0" i="0" u="none" strike="noStrike" cap="none">
                <a:solidFill>
                  <a:schemeClr val="lt1"/>
                </a:solidFill>
                <a:latin typeface="Arial"/>
                <a:ea typeface="Arial"/>
                <a:cs typeface="Arial"/>
                <a:sym typeface="Arial"/>
              </a:defRPr>
            </a:lvl7pPr>
            <a:lvl8pPr marL="0" marR="0" lvl="7" indent="0" algn="r" rtl="0">
              <a:spcBef>
                <a:spcPts val="0"/>
              </a:spcBef>
              <a:buNone/>
              <a:defRPr sz="1200" b="0" i="0" u="none" strike="noStrike" cap="none">
                <a:solidFill>
                  <a:schemeClr val="lt1"/>
                </a:solidFill>
                <a:latin typeface="Arial"/>
                <a:ea typeface="Arial"/>
                <a:cs typeface="Arial"/>
                <a:sym typeface="Arial"/>
              </a:defRPr>
            </a:lvl8pPr>
            <a:lvl9pPr marL="0" marR="0" lvl="8" indent="0" algn="r" rtl="0">
              <a:spcBef>
                <a:spcPts val="0"/>
              </a:spcBef>
              <a:buNone/>
              <a:defRPr sz="1200" b="0" i="0" u="none" strike="noStrike" cap="none">
                <a:solidFill>
                  <a:schemeClr val="lt1"/>
                </a:solidFill>
                <a:latin typeface="Arial"/>
                <a:ea typeface="Arial"/>
                <a:cs typeface="Arial"/>
                <a:sym typeface="Arial"/>
              </a:defRPr>
            </a:lvl9pPr>
          </a:lstStyle>
          <a:p>
            <a:pPr marL="0" lvl="0" indent="0" algn="r" rtl="0">
              <a:spcBef>
                <a:spcPts val="0"/>
              </a:spcBef>
              <a:spcAft>
                <a:spcPts val="0"/>
              </a:spcAft>
              <a:buNone/>
            </a:pPr>
            <a:r>
              <a:rPr lang="en-US"/>
              <a:t>2</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7"/>
        <p:cNvGrpSpPr/>
        <p:nvPr/>
      </p:nvGrpSpPr>
      <p:grpSpPr>
        <a:xfrm>
          <a:off x="0" y="0"/>
          <a:ext cx="0" cy="0"/>
          <a:chOff x="0" y="0"/>
          <a:chExt cx="0" cy="0"/>
        </a:xfrm>
      </p:grpSpPr>
      <p:sp>
        <p:nvSpPr>
          <p:cNvPr id="28" name="Google Shape;28;p6"/>
          <p:cNvSpPr txBox="1">
            <a:spLocks noGrp="1"/>
          </p:cNvSpPr>
          <p:nvPr>
            <p:ph type="title"/>
          </p:nvPr>
        </p:nvSpPr>
        <p:spPr>
          <a:xfrm>
            <a:off x="457200" y="274638"/>
            <a:ext cx="8229600" cy="1143000"/>
          </a:xfrm>
          <a:prstGeom prst="rect">
            <a:avLst/>
          </a:prstGeom>
          <a:noFill/>
          <a:ln>
            <a:noFill/>
          </a:ln>
        </p:spPr>
        <p:txBody>
          <a:bodyPr spcFirstLastPara="1" wrap="square" lIns="91425" tIns="91425" rIns="91425" bIns="91425" anchor="t" anchorCtr="0">
            <a:noAutofit/>
          </a:bodyPr>
          <a:lstStyle>
            <a:lvl1pPr lvl="0" algn="r" rtl="0">
              <a:spcBef>
                <a:spcPts val="0"/>
              </a:spcBef>
              <a:spcAft>
                <a:spcPts val="0"/>
              </a:spcAft>
              <a:buSzPts val="1400"/>
              <a:buChar char="●"/>
              <a:defRPr/>
            </a:lvl1pPr>
            <a:lvl2pPr lvl="1" algn="r" rtl="0">
              <a:spcBef>
                <a:spcPts val="0"/>
              </a:spcBef>
              <a:spcAft>
                <a:spcPts val="0"/>
              </a:spcAft>
              <a:buSzPts val="1400"/>
              <a:buChar char="○"/>
              <a:defRPr/>
            </a:lvl2pPr>
            <a:lvl3pPr lvl="2" algn="r" rtl="0">
              <a:spcBef>
                <a:spcPts val="0"/>
              </a:spcBef>
              <a:spcAft>
                <a:spcPts val="0"/>
              </a:spcAft>
              <a:buSzPts val="1400"/>
              <a:buChar char="■"/>
              <a:defRPr/>
            </a:lvl3pPr>
            <a:lvl4pPr lvl="3" algn="r" rtl="0">
              <a:spcBef>
                <a:spcPts val="0"/>
              </a:spcBef>
              <a:spcAft>
                <a:spcPts val="0"/>
              </a:spcAft>
              <a:buSzPts val="1400"/>
              <a:buChar char="●"/>
              <a:defRPr/>
            </a:lvl4pPr>
            <a:lvl5pPr lvl="4" algn="r" rtl="0">
              <a:spcBef>
                <a:spcPts val="0"/>
              </a:spcBef>
              <a:spcAft>
                <a:spcPts val="0"/>
              </a:spcAft>
              <a:buSzPts val="1400"/>
              <a:buChar char="○"/>
              <a:defRPr/>
            </a:lvl5pPr>
            <a:lvl6pPr marL="457200" lvl="5" algn="r" rtl="0">
              <a:spcBef>
                <a:spcPts val="0"/>
              </a:spcBef>
              <a:spcAft>
                <a:spcPts val="0"/>
              </a:spcAft>
              <a:buSzPts val="1400"/>
              <a:buChar char="■"/>
              <a:defRPr/>
            </a:lvl6pPr>
            <a:lvl7pPr marL="914400" lvl="6" algn="r" rtl="0">
              <a:spcBef>
                <a:spcPts val="0"/>
              </a:spcBef>
              <a:spcAft>
                <a:spcPts val="0"/>
              </a:spcAft>
              <a:buSzPts val="1400"/>
              <a:buChar char="●"/>
              <a:defRPr/>
            </a:lvl7pPr>
            <a:lvl8pPr marL="1371600" lvl="7" algn="r" rtl="0">
              <a:spcBef>
                <a:spcPts val="0"/>
              </a:spcBef>
              <a:spcAft>
                <a:spcPts val="0"/>
              </a:spcAft>
              <a:buSzPts val="1400"/>
              <a:buChar char="○"/>
              <a:defRPr/>
            </a:lvl8pPr>
            <a:lvl9pPr marL="1828800" lvl="8" algn="r" rtl="0">
              <a:spcBef>
                <a:spcPts val="0"/>
              </a:spcBef>
              <a:spcAft>
                <a:spcPts val="0"/>
              </a:spcAft>
              <a:buSzPts val="1400"/>
              <a:buChar char="■"/>
              <a:defRPr/>
            </a:lvl9pPr>
          </a:lstStyle>
          <a:p>
            <a:endParaRPr/>
          </a:p>
        </p:txBody>
      </p:sp>
      <p:sp>
        <p:nvSpPr>
          <p:cNvPr id="29" name="Google Shape;29;p6"/>
          <p:cNvSpPr txBox="1">
            <a:spLocks noGrp="1"/>
          </p:cNvSpPr>
          <p:nvPr>
            <p:ph type="body" idx="1"/>
          </p:nvPr>
        </p:nvSpPr>
        <p:spPr>
          <a:xfrm>
            <a:off x="457200" y="1600200"/>
            <a:ext cx="4038600" cy="4526100"/>
          </a:xfrm>
          <a:prstGeom prst="rect">
            <a:avLst/>
          </a:prstGeom>
          <a:noFill/>
          <a:ln>
            <a:noFill/>
          </a:ln>
        </p:spPr>
        <p:txBody>
          <a:bodyPr spcFirstLastPara="1" wrap="square" lIns="91425" tIns="91425" rIns="91425" bIns="91425" anchor="t" anchorCtr="0">
            <a:noAutofit/>
          </a:bodyPr>
          <a:lstStyle>
            <a:lvl1pPr marL="457200" lvl="0" indent="-317500" rtl="0">
              <a:spcBef>
                <a:spcPts val="0"/>
              </a:spcBef>
              <a:spcAft>
                <a:spcPts val="0"/>
              </a:spcAft>
              <a:buSzPts val="1400"/>
              <a:buChar char="●"/>
              <a:defRPr/>
            </a:lvl1pPr>
            <a:lvl2pPr marL="914400" lvl="1" indent="-317500" rtl="0">
              <a:spcBef>
                <a:spcPts val="0"/>
              </a:spcBef>
              <a:spcAft>
                <a:spcPts val="0"/>
              </a:spcAft>
              <a:buSzPts val="1400"/>
              <a:buChar char="○"/>
              <a:defRPr/>
            </a:lvl2pPr>
            <a:lvl3pPr marL="1371600" lvl="2" indent="-317500" rtl="0">
              <a:spcBef>
                <a:spcPts val="0"/>
              </a:spcBef>
              <a:spcAft>
                <a:spcPts val="0"/>
              </a:spcAft>
              <a:buSzPts val="1400"/>
              <a:buChar char="■"/>
              <a:defRPr/>
            </a:lvl3pPr>
            <a:lvl4pPr marL="1828800" lvl="3" indent="-317500" rtl="0">
              <a:spcBef>
                <a:spcPts val="0"/>
              </a:spcBef>
              <a:spcAft>
                <a:spcPts val="0"/>
              </a:spcAft>
              <a:buSzPts val="1400"/>
              <a:buChar char="●"/>
              <a:defRPr/>
            </a:lvl4pPr>
            <a:lvl5pPr marL="2286000" lvl="4" indent="-317500" rtl="0">
              <a:spcBef>
                <a:spcPts val="0"/>
              </a:spcBef>
              <a:spcAft>
                <a:spcPts val="0"/>
              </a:spcAft>
              <a:buSzPts val="1400"/>
              <a:buChar char="○"/>
              <a:defRPr/>
            </a:lvl5pPr>
            <a:lvl6pPr marL="2743200" lvl="5" indent="-317500" rtl="0">
              <a:spcBef>
                <a:spcPts val="0"/>
              </a:spcBef>
              <a:spcAft>
                <a:spcPts val="0"/>
              </a:spcAft>
              <a:buSzPts val="1400"/>
              <a:buChar char="■"/>
              <a:defRPr/>
            </a:lvl6pPr>
            <a:lvl7pPr marL="3200400" lvl="6" indent="-317500" rtl="0">
              <a:spcBef>
                <a:spcPts val="0"/>
              </a:spcBef>
              <a:spcAft>
                <a:spcPts val="0"/>
              </a:spcAft>
              <a:buSzPts val="1400"/>
              <a:buChar char="●"/>
              <a:defRPr/>
            </a:lvl7pPr>
            <a:lvl8pPr marL="3657600" lvl="7" indent="-317500" rtl="0">
              <a:spcBef>
                <a:spcPts val="0"/>
              </a:spcBef>
              <a:spcAft>
                <a:spcPts val="0"/>
              </a:spcAft>
              <a:buSzPts val="1400"/>
              <a:buChar char="○"/>
              <a:defRPr/>
            </a:lvl8pPr>
            <a:lvl9pPr marL="4114800" lvl="8" indent="-317500" rtl="0">
              <a:spcBef>
                <a:spcPts val="0"/>
              </a:spcBef>
              <a:spcAft>
                <a:spcPts val="0"/>
              </a:spcAft>
              <a:buSzPts val="1400"/>
              <a:buChar char="■"/>
              <a:defRPr/>
            </a:lvl9pPr>
          </a:lstStyle>
          <a:p>
            <a:endParaRPr/>
          </a:p>
        </p:txBody>
      </p:sp>
      <p:sp>
        <p:nvSpPr>
          <p:cNvPr id="30" name="Google Shape;30;p6"/>
          <p:cNvSpPr txBox="1">
            <a:spLocks noGrp="1"/>
          </p:cNvSpPr>
          <p:nvPr>
            <p:ph type="body" idx="2"/>
          </p:nvPr>
        </p:nvSpPr>
        <p:spPr>
          <a:xfrm>
            <a:off x="4648200" y="1600200"/>
            <a:ext cx="4038600" cy="4526100"/>
          </a:xfrm>
          <a:prstGeom prst="rect">
            <a:avLst/>
          </a:prstGeom>
          <a:noFill/>
          <a:ln>
            <a:noFill/>
          </a:ln>
        </p:spPr>
        <p:txBody>
          <a:bodyPr spcFirstLastPara="1" wrap="square" lIns="91425" tIns="91425" rIns="91425" bIns="91425" anchor="t" anchorCtr="0">
            <a:noAutofit/>
          </a:bodyPr>
          <a:lstStyle>
            <a:lvl1pPr marL="457200" lvl="0" indent="-317500" rtl="0">
              <a:spcBef>
                <a:spcPts val="0"/>
              </a:spcBef>
              <a:spcAft>
                <a:spcPts val="0"/>
              </a:spcAft>
              <a:buSzPts val="1400"/>
              <a:buChar char="●"/>
              <a:defRPr/>
            </a:lvl1pPr>
            <a:lvl2pPr marL="914400" lvl="1" indent="-317500" rtl="0">
              <a:spcBef>
                <a:spcPts val="0"/>
              </a:spcBef>
              <a:spcAft>
                <a:spcPts val="0"/>
              </a:spcAft>
              <a:buSzPts val="1400"/>
              <a:buChar char="○"/>
              <a:defRPr/>
            </a:lvl2pPr>
            <a:lvl3pPr marL="1371600" lvl="2" indent="-317500" rtl="0">
              <a:spcBef>
                <a:spcPts val="0"/>
              </a:spcBef>
              <a:spcAft>
                <a:spcPts val="0"/>
              </a:spcAft>
              <a:buSzPts val="1400"/>
              <a:buChar char="■"/>
              <a:defRPr/>
            </a:lvl3pPr>
            <a:lvl4pPr marL="1828800" lvl="3" indent="-317500" rtl="0">
              <a:spcBef>
                <a:spcPts val="0"/>
              </a:spcBef>
              <a:spcAft>
                <a:spcPts val="0"/>
              </a:spcAft>
              <a:buSzPts val="1400"/>
              <a:buChar char="●"/>
              <a:defRPr/>
            </a:lvl4pPr>
            <a:lvl5pPr marL="2286000" lvl="4" indent="-317500" rtl="0">
              <a:spcBef>
                <a:spcPts val="0"/>
              </a:spcBef>
              <a:spcAft>
                <a:spcPts val="0"/>
              </a:spcAft>
              <a:buSzPts val="1400"/>
              <a:buChar char="○"/>
              <a:defRPr/>
            </a:lvl5pPr>
            <a:lvl6pPr marL="2743200" lvl="5" indent="-317500" rtl="0">
              <a:spcBef>
                <a:spcPts val="0"/>
              </a:spcBef>
              <a:spcAft>
                <a:spcPts val="0"/>
              </a:spcAft>
              <a:buSzPts val="1400"/>
              <a:buChar char="■"/>
              <a:defRPr/>
            </a:lvl6pPr>
            <a:lvl7pPr marL="3200400" lvl="6" indent="-317500" rtl="0">
              <a:spcBef>
                <a:spcPts val="0"/>
              </a:spcBef>
              <a:spcAft>
                <a:spcPts val="0"/>
              </a:spcAft>
              <a:buSzPts val="1400"/>
              <a:buChar char="●"/>
              <a:defRPr/>
            </a:lvl7pPr>
            <a:lvl8pPr marL="3657600" lvl="7" indent="-317500" rtl="0">
              <a:spcBef>
                <a:spcPts val="0"/>
              </a:spcBef>
              <a:spcAft>
                <a:spcPts val="0"/>
              </a:spcAft>
              <a:buSzPts val="1400"/>
              <a:buChar char="○"/>
              <a:defRPr/>
            </a:lvl8pPr>
            <a:lvl9pPr marL="4114800" lvl="8" indent="-317500" rtl="0">
              <a:spcBef>
                <a:spcPts val="0"/>
              </a:spcBef>
              <a:spcAft>
                <a:spcPts val="0"/>
              </a:spcAft>
              <a:buSzPts val="1400"/>
              <a:buChar char="■"/>
              <a:defRPr/>
            </a:lvl9pPr>
          </a:lstStyle>
          <a:p>
            <a:endParaRPr/>
          </a:p>
        </p:txBody>
      </p:sp>
      <p:sp>
        <p:nvSpPr>
          <p:cNvPr id="31" name="Google Shape;31;p6"/>
          <p:cNvSpPr txBox="1">
            <a:spLocks noGrp="1"/>
          </p:cNvSpPr>
          <p:nvPr>
            <p:ph type="sldNum" idx="12"/>
          </p:nvPr>
        </p:nvSpPr>
        <p:spPr>
          <a:xfrm>
            <a:off x="6553200" y="6215063"/>
            <a:ext cx="1905000" cy="456900"/>
          </a:xfrm>
          <a:prstGeom prst="rect">
            <a:avLst/>
          </a:prstGeom>
          <a:noFill/>
          <a:ln>
            <a:noFill/>
          </a:ln>
        </p:spPr>
        <p:txBody>
          <a:bodyPr spcFirstLastPara="1" wrap="square" lIns="0" tIns="0" rIns="0" bIns="0" anchor="ctr" anchorCtr="0">
            <a:noAutofit/>
          </a:bodyPr>
          <a:lstStyle>
            <a:lvl1pPr marL="0" marR="0" lvl="0" indent="0" algn="r" rtl="0">
              <a:spcBef>
                <a:spcPts val="0"/>
              </a:spcBef>
              <a:buNone/>
              <a:defRPr sz="1200" b="0" i="0" u="none" strike="noStrike" cap="none">
                <a:solidFill>
                  <a:schemeClr val="lt1"/>
                </a:solidFill>
                <a:latin typeface="Arial"/>
                <a:ea typeface="Arial"/>
                <a:cs typeface="Arial"/>
                <a:sym typeface="Arial"/>
              </a:defRPr>
            </a:lvl1pPr>
            <a:lvl2pPr marL="0" marR="0" lvl="1" indent="0" algn="r" rtl="0">
              <a:spcBef>
                <a:spcPts val="0"/>
              </a:spcBef>
              <a:buNone/>
              <a:defRPr sz="1200" b="0" i="0" u="none" strike="noStrike" cap="none">
                <a:solidFill>
                  <a:schemeClr val="lt1"/>
                </a:solidFill>
                <a:latin typeface="Arial"/>
                <a:ea typeface="Arial"/>
                <a:cs typeface="Arial"/>
                <a:sym typeface="Arial"/>
              </a:defRPr>
            </a:lvl2pPr>
            <a:lvl3pPr marL="0" marR="0" lvl="2" indent="0" algn="r" rtl="0">
              <a:spcBef>
                <a:spcPts val="0"/>
              </a:spcBef>
              <a:buNone/>
              <a:defRPr sz="1200" b="0" i="0" u="none" strike="noStrike" cap="none">
                <a:solidFill>
                  <a:schemeClr val="lt1"/>
                </a:solidFill>
                <a:latin typeface="Arial"/>
                <a:ea typeface="Arial"/>
                <a:cs typeface="Arial"/>
                <a:sym typeface="Arial"/>
              </a:defRPr>
            </a:lvl3pPr>
            <a:lvl4pPr marL="0" marR="0" lvl="3" indent="0" algn="r" rtl="0">
              <a:spcBef>
                <a:spcPts val="0"/>
              </a:spcBef>
              <a:buNone/>
              <a:defRPr sz="1200" b="0" i="0" u="none" strike="noStrike" cap="none">
                <a:solidFill>
                  <a:schemeClr val="lt1"/>
                </a:solidFill>
                <a:latin typeface="Arial"/>
                <a:ea typeface="Arial"/>
                <a:cs typeface="Arial"/>
                <a:sym typeface="Arial"/>
              </a:defRPr>
            </a:lvl4pPr>
            <a:lvl5pPr marL="0" marR="0" lvl="4" indent="0" algn="r" rtl="0">
              <a:spcBef>
                <a:spcPts val="0"/>
              </a:spcBef>
              <a:buNone/>
              <a:defRPr sz="1200" b="0" i="0" u="none" strike="noStrike" cap="none">
                <a:solidFill>
                  <a:schemeClr val="lt1"/>
                </a:solidFill>
                <a:latin typeface="Arial"/>
                <a:ea typeface="Arial"/>
                <a:cs typeface="Arial"/>
                <a:sym typeface="Arial"/>
              </a:defRPr>
            </a:lvl5pPr>
            <a:lvl6pPr marL="0" marR="0" lvl="5" indent="0" algn="r" rtl="0">
              <a:spcBef>
                <a:spcPts val="0"/>
              </a:spcBef>
              <a:buNone/>
              <a:defRPr sz="1200" b="0" i="0" u="none" strike="noStrike" cap="none">
                <a:solidFill>
                  <a:schemeClr val="lt1"/>
                </a:solidFill>
                <a:latin typeface="Arial"/>
                <a:ea typeface="Arial"/>
                <a:cs typeface="Arial"/>
                <a:sym typeface="Arial"/>
              </a:defRPr>
            </a:lvl6pPr>
            <a:lvl7pPr marL="0" marR="0" lvl="6" indent="0" algn="r" rtl="0">
              <a:spcBef>
                <a:spcPts val="0"/>
              </a:spcBef>
              <a:buNone/>
              <a:defRPr sz="1200" b="0" i="0" u="none" strike="noStrike" cap="none">
                <a:solidFill>
                  <a:schemeClr val="lt1"/>
                </a:solidFill>
                <a:latin typeface="Arial"/>
                <a:ea typeface="Arial"/>
                <a:cs typeface="Arial"/>
                <a:sym typeface="Arial"/>
              </a:defRPr>
            </a:lvl7pPr>
            <a:lvl8pPr marL="0" marR="0" lvl="7" indent="0" algn="r" rtl="0">
              <a:spcBef>
                <a:spcPts val="0"/>
              </a:spcBef>
              <a:buNone/>
              <a:defRPr sz="1200" b="0" i="0" u="none" strike="noStrike" cap="none">
                <a:solidFill>
                  <a:schemeClr val="lt1"/>
                </a:solidFill>
                <a:latin typeface="Arial"/>
                <a:ea typeface="Arial"/>
                <a:cs typeface="Arial"/>
                <a:sym typeface="Arial"/>
              </a:defRPr>
            </a:lvl8pPr>
            <a:lvl9pPr marL="0" marR="0" lvl="8" indent="0" algn="r" rtl="0">
              <a:spcBef>
                <a:spcPts val="0"/>
              </a:spcBef>
              <a:buNone/>
              <a:defRPr sz="1200" b="0" i="0" u="none" strike="noStrike" cap="none">
                <a:solidFill>
                  <a:schemeClr val="lt1"/>
                </a:solidFill>
                <a:latin typeface="Arial"/>
                <a:ea typeface="Arial"/>
                <a:cs typeface="Arial"/>
                <a:sym typeface="Arial"/>
              </a:defRPr>
            </a:lvl9pPr>
          </a:lstStyle>
          <a:p>
            <a:pPr marL="0" lvl="0" indent="0" algn="r" rtl="0">
              <a:spcBef>
                <a:spcPts val="0"/>
              </a:spcBef>
              <a:spcAft>
                <a:spcPts val="0"/>
              </a:spcAft>
              <a:buNone/>
            </a:pPr>
            <a:r>
              <a:rPr lang="en-US"/>
              <a:t>2</a:t>
            </a: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2"/>
        <p:cNvGrpSpPr/>
        <p:nvPr/>
      </p:nvGrpSpPr>
      <p:grpSpPr>
        <a:xfrm>
          <a:off x="0" y="0"/>
          <a:ext cx="0" cy="0"/>
          <a:chOff x="0" y="0"/>
          <a:chExt cx="0" cy="0"/>
        </a:xfrm>
      </p:grpSpPr>
      <p:sp>
        <p:nvSpPr>
          <p:cNvPr id="33" name="Google Shape;33;p7"/>
          <p:cNvSpPr txBox="1">
            <a:spLocks noGrp="1"/>
          </p:cNvSpPr>
          <p:nvPr>
            <p:ph type="title"/>
          </p:nvPr>
        </p:nvSpPr>
        <p:spPr>
          <a:xfrm>
            <a:off x="457200" y="274638"/>
            <a:ext cx="8229600" cy="11430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SzPts val="1400"/>
              <a:buChar char="●"/>
              <a:defRPr/>
            </a:lvl1pPr>
            <a:lvl2pPr lvl="1" rtl="0">
              <a:spcBef>
                <a:spcPts val="0"/>
              </a:spcBef>
              <a:spcAft>
                <a:spcPts val="0"/>
              </a:spcAft>
              <a:buSzPts val="1400"/>
              <a:buChar char="○"/>
              <a:defRPr/>
            </a:lvl2pPr>
            <a:lvl3pPr lvl="2" rtl="0">
              <a:spcBef>
                <a:spcPts val="0"/>
              </a:spcBef>
              <a:spcAft>
                <a:spcPts val="0"/>
              </a:spcAft>
              <a:buSzPts val="1400"/>
              <a:buChar char="■"/>
              <a:defRPr/>
            </a:lvl3pPr>
            <a:lvl4pPr lvl="3" rtl="0">
              <a:spcBef>
                <a:spcPts val="0"/>
              </a:spcBef>
              <a:spcAft>
                <a:spcPts val="0"/>
              </a:spcAft>
              <a:buSzPts val="1400"/>
              <a:buChar char="●"/>
              <a:defRPr/>
            </a:lvl4pPr>
            <a:lvl5pPr lvl="4" rtl="0">
              <a:spcBef>
                <a:spcPts val="0"/>
              </a:spcBef>
              <a:spcAft>
                <a:spcPts val="0"/>
              </a:spcAft>
              <a:buSzPts val="1400"/>
              <a:buChar char="○"/>
              <a:defRPr/>
            </a:lvl5pPr>
            <a:lvl6pPr lvl="5" rtl="0">
              <a:spcBef>
                <a:spcPts val="0"/>
              </a:spcBef>
              <a:spcAft>
                <a:spcPts val="0"/>
              </a:spcAft>
              <a:buSzPts val="1400"/>
              <a:buChar char="■"/>
              <a:defRPr/>
            </a:lvl6pPr>
            <a:lvl7pPr lvl="6" rtl="0">
              <a:spcBef>
                <a:spcPts val="0"/>
              </a:spcBef>
              <a:spcAft>
                <a:spcPts val="0"/>
              </a:spcAft>
              <a:buSzPts val="1400"/>
              <a:buChar char="●"/>
              <a:defRPr/>
            </a:lvl7pPr>
            <a:lvl8pPr lvl="7" rtl="0">
              <a:spcBef>
                <a:spcPts val="0"/>
              </a:spcBef>
              <a:spcAft>
                <a:spcPts val="0"/>
              </a:spcAft>
              <a:buSzPts val="1400"/>
              <a:buChar char="○"/>
              <a:defRPr/>
            </a:lvl8pPr>
            <a:lvl9pPr lvl="8" rtl="0">
              <a:spcBef>
                <a:spcPts val="0"/>
              </a:spcBef>
              <a:spcAft>
                <a:spcPts val="0"/>
              </a:spcAft>
              <a:buSzPts val="1400"/>
              <a:buChar char="■"/>
              <a:defRPr/>
            </a:lvl9pPr>
          </a:lstStyle>
          <a:p>
            <a:endParaRPr/>
          </a:p>
        </p:txBody>
      </p:sp>
      <p:sp>
        <p:nvSpPr>
          <p:cNvPr id="34" name="Google Shape;34;p7"/>
          <p:cNvSpPr txBox="1">
            <a:spLocks noGrp="1"/>
          </p:cNvSpPr>
          <p:nvPr>
            <p:ph type="body" idx="1"/>
          </p:nvPr>
        </p:nvSpPr>
        <p:spPr>
          <a:xfrm>
            <a:off x="457200" y="1535113"/>
            <a:ext cx="4040100" cy="639900"/>
          </a:xfrm>
          <a:prstGeom prst="rect">
            <a:avLst/>
          </a:prstGeom>
          <a:noFill/>
          <a:ln>
            <a:noFill/>
          </a:ln>
        </p:spPr>
        <p:txBody>
          <a:bodyPr spcFirstLastPara="1" wrap="square" lIns="91425" tIns="91425" rIns="91425" bIns="91425" anchor="b" anchorCtr="0">
            <a:noAutofit/>
          </a:bodyPr>
          <a:lstStyle>
            <a:lvl1pPr marL="457200" lvl="0" indent="-228600" rtl="0">
              <a:spcBef>
                <a:spcPts val="0"/>
              </a:spcBef>
              <a:spcAft>
                <a:spcPts val="0"/>
              </a:spcAft>
              <a:buSzPts val="1400"/>
              <a:buFont typeface="Arial"/>
              <a:buNone/>
              <a:defRPr/>
            </a:lvl1pPr>
            <a:lvl2pPr marL="914400" lvl="1" indent="-228600" rtl="0">
              <a:spcBef>
                <a:spcPts val="0"/>
              </a:spcBef>
              <a:spcAft>
                <a:spcPts val="0"/>
              </a:spcAft>
              <a:buSzPts val="1400"/>
              <a:buFont typeface="Arial"/>
              <a:buNone/>
              <a:defRPr/>
            </a:lvl2pPr>
            <a:lvl3pPr marL="1371600" lvl="2" indent="-228600" rtl="0">
              <a:spcBef>
                <a:spcPts val="0"/>
              </a:spcBef>
              <a:spcAft>
                <a:spcPts val="0"/>
              </a:spcAft>
              <a:buSzPts val="1400"/>
              <a:buFont typeface="Arial"/>
              <a:buNone/>
              <a:defRPr/>
            </a:lvl3pPr>
            <a:lvl4pPr marL="1828800" lvl="3" indent="-228600" rtl="0">
              <a:spcBef>
                <a:spcPts val="0"/>
              </a:spcBef>
              <a:spcAft>
                <a:spcPts val="0"/>
              </a:spcAft>
              <a:buSzPts val="1400"/>
              <a:buFont typeface="Arial"/>
              <a:buNone/>
              <a:defRPr/>
            </a:lvl4pPr>
            <a:lvl5pPr marL="2286000" lvl="4" indent="-228600" rtl="0">
              <a:spcBef>
                <a:spcPts val="0"/>
              </a:spcBef>
              <a:spcAft>
                <a:spcPts val="0"/>
              </a:spcAft>
              <a:buSzPts val="1400"/>
              <a:buFont typeface="Arial"/>
              <a:buNone/>
              <a:defRPr/>
            </a:lvl5pPr>
            <a:lvl6pPr marL="2743200" lvl="5" indent="-228600" rtl="0">
              <a:spcBef>
                <a:spcPts val="0"/>
              </a:spcBef>
              <a:spcAft>
                <a:spcPts val="0"/>
              </a:spcAft>
              <a:buSzPts val="1400"/>
              <a:buFont typeface="Arial"/>
              <a:buNone/>
              <a:defRPr/>
            </a:lvl6pPr>
            <a:lvl7pPr marL="3200400" lvl="6" indent="-228600" rtl="0">
              <a:spcBef>
                <a:spcPts val="0"/>
              </a:spcBef>
              <a:spcAft>
                <a:spcPts val="0"/>
              </a:spcAft>
              <a:buSzPts val="1400"/>
              <a:buFont typeface="Arial"/>
              <a:buNone/>
              <a:defRPr/>
            </a:lvl7pPr>
            <a:lvl8pPr marL="3657600" lvl="7" indent="-228600" rtl="0">
              <a:spcBef>
                <a:spcPts val="0"/>
              </a:spcBef>
              <a:spcAft>
                <a:spcPts val="0"/>
              </a:spcAft>
              <a:buSzPts val="1400"/>
              <a:buFont typeface="Arial"/>
              <a:buNone/>
              <a:defRPr/>
            </a:lvl8pPr>
            <a:lvl9pPr marL="4114800" lvl="8" indent="-228600" rtl="0">
              <a:spcBef>
                <a:spcPts val="0"/>
              </a:spcBef>
              <a:spcAft>
                <a:spcPts val="0"/>
              </a:spcAft>
              <a:buSzPts val="1400"/>
              <a:buFont typeface="Arial"/>
              <a:buNone/>
              <a:defRPr/>
            </a:lvl9pPr>
          </a:lstStyle>
          <a:p>
            <a:endParaRPr/>
          </a:p>
        </p:txBody>
      </p:sp>
      <p:sp>
        <p:nvSpPr>
          <p:cNvPr id="35" name="Google Shape;35;p7"/>
          <p:cNvSpPr txBox="1">
            <a:spLocks noGrp="1"/>
          </p:cNvSpPr>
          <p:nvPr>
            <p:ph type="body" idx="2"/>
          </p:nvPr>
        </p:nvSpPr>
        <p:spPr>
          <a:xfrm>
            <a:off x="457200" y="2174875"/>
            <a:ext cx="4040100" cy="3951300"/>
          </a:xfrm>
          <a:prstGeom prst="rect">
            <a:avLst/>
          </a:prstGeom>
          <a:noFill/>
          <a:ln>
            <a:noFill/>
          </a:ln>
        </p:spPr>
        <p:txBody>
          <a:bodyPr spcFirstLastPara="1" wrap="square" lIns="91425" tIns="91425" rIns="91425" bIns="91425" anchor="t" anchorCtr="0">
            <a:noAutofit/>
          </a:bodyPr>
          <a:lstStyle>
            <a:lvl1pPr marL="457200" lvl="0" indent="-317500" rtl="0">
              <a:spcBef>
                <a:spcPts val="0"/>
              </a:spcBef>
              <a:spcAft>
                <a:spcPts val="0"/>
              </a:spcAft>
              <a:buSzPts val="1400"/>
              <a:buChar char="●"/>
              <a:defRPr/>
            </a:lvl1pPr>
            <a:lvl2pPr marL="914400" lvl="1" indent="-317500" rtl="0">
              <a:spcBef>
                <a:spcPts val="0"/>
              </a:spcBef>
              <a:spcAft>
                <a:spcPts val="0"/>
              </a:spcAft>
              <a:buSzPts val="1400"/>
              <a:buChar char="○"/>
              <a:defRPr/>
            </a:lvl2pPr>
            <a:lvl3pPr marL="1371600" lvl="2" indent="-317500" rtl="0">
              <a:spcBef>
                <a:spcPts val="0"/>
              </a:spcBef>
              <a:spcAft>
                <a:spcPts val="0"/>
              </a:spcAft>
              <a:buSzPts val="1400"/>
              <a:buChar char="■"/>
              <a:defRPr/>
            </a:lvl3pPr>
            <a:lvl4pPr marL="1828800" lvl="3" indent="-317500" rtl="0">
              <a:spcBef>
                <a:spcPts val="0"/>
              </a:spcBef>
              <a:spcAft>
                <a:spcPts val="0"/>
              </a:spcAft>
              <a:buSzPts val="1400"/>
              <a:buChar char="●"/>
              <a:defRPr/>
            </a:lvl4pPr>
            <a:lvl5pPr marL="2286000" lvl="4" indent="-317500" rtl="0">
              <a:spcBef>
                <a:spcPts val="0"/>
              </a:spcBef>
              <a:spcAft>
                <a:spcPts val="0"/>
              </a:spcAft>
              <a:buSzPts val="1400"/>
              <a:buChar char="○"/>
              <a:defRPr/>
            </a:lvl5pPr>
            <a:lvl6pPr marL="2743200" lvl="5" indent="-317500" rtl="0">
              <a:spcBef>
                <a:spcPts val="0"/>
              </a:spcBef>
              <a:spcAft>
                <a:spcPts val="0"/>
              </a:spcAft>
              <a:buSzPts val="1400"/>
              <a:buChar char="■"/>
              <a:defRPr/>
            </a:lvl6pPr>
            <a:lvl7pPr marL="3200400" lvl="6" indent="-317500" rtl="0">
              <a:spcBef>
                <a:spcPts val="0"/>
              </a:spcBef>
              <a:spcAft>
                <a:spcPts val="0"/>
              </a:spcAft>
              <a:buSzPts val="1400"/>
              <a:buChar char="●"/>
              <a:defRPr/>
            </a:lvl7pPr>
            <a:lvl8pPr marL="3657600" lvl="7" indent="-317500" rtl="0">
              <a:spcBef>
                <a:spcPts val="0"/>
              </a:spcBef>
              <a:spcAft>
                <a:spcPts val="0"/>
              </a:spcAft>
              <a:buSzPts val="1400"/>
              <a:buChar char="○"/>
              <a:defRPr/>
            </a:lvl8pPr>
            <a:lvl9pPr marL="4114800" lvl="8" indent="-317500" rtl="0">
              <a:spcBef>
                <a:spcPts val="0"/>
              </a:spcBef>
              <a:spcAft>
                <a:spcPts val="0"/>
              </a:spcAft>
              <a:buSzPts val="1400"/>
              <a:buChar char="■"/>
              <a:defRPr/>
            </a:lvl9pPr>
          </a:lstStyle>
          <a:p>
            <a:endParaRPr/>
          </a:p>
        </p:txBody>
      </p:sp>
      <p:sp>
        <p:nvSpPr>
          <p:cNvPr id="36" name="Google Shape;36;p7"/>
          <p:cNvSpPr txBox="1">
            <a:spLocks noGrp="1"/>
          </p:cNvSpPr>
          <p:nvPr>
            <p:ph type="body" idx="3"/>
          </p:nvPr>
        </p:nvSpPr>
        <p:spPr>
          <a:xfrm>
            <a:off x="4645026" y="1535113"/>
            <a:ext cx="4041900" cy="639900"/>
          </a:xfrm>
          <a:prstGeom prst="rect">
            <a:avLst/>
          </a:prstGeom>
          <a:noFill/>
          <a:ln>
            <a:noFill/>
          </a:ln>
        </p:spPr>
        <p:txBody>
          <a:bodyPr spcFirstLastPara="1" wrap="square" lIns="91425" tIns="91425" rIns="91425" bIns="91425" anchor="b" anchorCtr="0">
            <a:noAutofit/>
          </a:bodyPr>
          <a:lstStyle>
            <a:lvl1pPr marL="457200" lvl="0" indent="-228600" rtl="0">
              <a:spcBef>
                <a:spcPts val="0"/>
              </a:spcBef>
              <a:spcAft>
                <a:spcPts val="0"/>
              </a:spcAft>
              <a:buSzPts val="1400"/>
              <a:buFont typeface="Arial"/>
              <a:buNone/>
              <a:defRPr/>
            </a:lvl1pPr>
            <a:lvl2pPr marL="914400" lvl="1" indent="-228600" rtl="0">
              <a:spcBef>
                <a:spcPts val="0"/>
              </a:spcBef>
              <a:spcAft>
                <a:spcPts val="0"/>
              </a:spcAft>
              <a:buSzPts val="1400"/>
              <a:buFont typeface="Arial"/>
              <a:buNone/>
              <a:defRPr/>
            </a:lvl2pPr>
            <a:lvl3pPr marL="1371600" lvl="2" indent="-228600" rtl="0">
              <a:spcBef>
                <a:spcPts val="0"/>
              </a:spcBef>
              <a:spcAft>
                <a:spcPts val="0"/>
              </a:spcAft>
              <a:buSzPts val="1400"/>
              <a:buFont typeface="Arial"/>
              <a:buNone/>
              <a:defRPr/>
            </a:lvl3pPr>
            <a:lvl4pPr marL="1828800" lvl="3" indent="-228600" rtl="0">
              <a:spcBef>
                <a:spcPts val="0"/>
              </a:spcBef>
              <a:spcAft>
                <a:spcPts val="0"/>
              </a:spcAft>
              <a:buSzPts val="1400"/>
              <a:buFont typeface="Arial"/>
              <a:buNone/>
              <a:defRPr/>
            </a:lvl4pPr>
            <a:lvl5pPr marL="2286000" lvl="4" indent="-228600" rtl="0">
              <a:spcBef>
                <a:spcPts val="0"/>
              </a:spcBef>
              <a:spcAft>
                <a:spcPts val="0"/>
              </a:spcAft>
              <a:buSzPts val="1400"/>
              <a:buFont typeface="Arial"/>
              <a:buNone/>
              <a:defRPr/>
            </a:lvl5pPr>
            <a:lvl6pPr marL="2743200" lvl="5" indent="-228600" rtl="0">
              <a:spcBef>
                <a:spcPts val="0"/>
              </a:spcBef>
              <a:spcAft>
                <a:spcPts val="0"/>
              </a:spcAft>
              <a:buSzPts val="1400"/>
              <a:buFont typeface="Arial"/>
              <a:buNone/>
              <a:defRPr/>
            </a:lvl6pPr>
            <a:lvl7pPr marL="3200400" lvl="6" indent="-228600" rtl="0">
              <a:spcBef>
                <a:spcPts val="0"/>
              </a:spcBef>
              <a:spcAft>
                <a:spcPts val="0"/>
              </a:spcAft>
              <a:buSzPts val="1400"/>
              <a:buFont typeface="Arial"/>
              <a:buNone/>
              <a:defRPr/>
            </a:lvl7pPr>
            <a:lvl8pPr marL="3657600" lvl="7" indent="-228600" rtl="0">
              <a:spcBef>
                <a:spcPts val="0"/>
              </a:spcBef>
              <a:spcAft>
                <a:spcPts val="0"/>
              </a:spcAft>
              <a:buSzPts val="1400"/>
              <a:buFont typeface="Arial"/>
              <a:buNone/>
              <a:defRPr/>
            </a:lvl8pPr>
            <a:lvl9pPr marL="4114800" lvl="8" indent="-228600" rtl="0">
              <a:spcBef>
                <a:spcPts val="0"/>
              </a:spcBef>
              <a:spcAft>
                <a:spcPts val="0"/>
              </a:spcAft>
              <a:buSzPts val="1400"/>
              <a:buFont typeface="Arial"/>
              <a:buNone/>
              <a:defRPr/>
            </a:lvl9pPr>
          </a:lstStyle>
          <a:p>
            <a:endParaRPr/>
          </a:p>
        </p:txBody>
      </p:sp>
      <p:sp>
        <p:nvSpPr>
          <p:cNvPr id="37" name="Google Shape;37;p7"/>
          <p:cNvSpPr txBox="1">
            <a:spLocks noGrp="1"/>
          </p:cNvSpPr>
          <p:nvPr>
            <p:ph type="body" idx="4"/>
          </p:nvPr>
        </p:nvSpPr>
        <p:spPr>
          <a:xfrm>
            <a:off x="4645026" y="2174875"/>
            <a:ext cx="4041900" cy="3951300"/>
          </a:xfrm>
          <a:prstGeom prst="rect">
            <a:avLst/>
          </a:prstGeom>
          <a:noFill/>
          <a:ln>
            <a:noFill/>
          </a:ln>
        </p:spPr>
        <p:txBody>
          <a:bodyPr spcFirstLastPara="1" wrap="square" lIns="91425" tIns="91425" rIns="91425" bIns="91425" anchor="t" anchorCtr="0">
            <a:noAutofit/>
          </a:bodyPr>
          <a:lstStyle>
            <a:lvl1pPr marL="457200" lvl="0" indent="-317500" rtl="0">
              <a:spcBef>
                <a:spcPts val="0"/>
              </a:spcBef>
              <a:spcAft>
                <a:spcPts val="0"/>
              </a:spcAft>
              <a:buSzPts val="1400"/>
              <a:buChar char="●"/>
              <a:defRPr/>
            </a:lvl1pPr>
            <a:lvl2pPr marL="914400" lvl="1" indent="-317500" rtl="0">
              <a:spcBef>
                <a:spcPts val="0"/>
              </a:spcBef>
              <a:spcAft>
                <a:spcPts val="0"/>
              </a:spcAft>
              <a:buSzPts val="1400"/>
              <a:buChar char="○"/>
              <a:defRPr/>
            </a:lvl2pPr>
            <a:lvl3pPr marL="1371600" lvl="2" indent="-317500" rtl="0">
              <a:spcBef>
                <a:spcPts val="0"/>
              </a:spcBef>
              <a:spcAft>
                <a:spcPts val="0"/>
              </a:spcAft>
              <a:buSzPts val="1400"/>
              <a:buChar char="■"/>
              <a:defRPr/>
            </a:lvl3pPr>
            <a:lvl4pPr marL="1828800" lvl="3" indent="-317500" rtl="0">
              <a:spcBef>
                <a:spcPts val="0"/>
              </a:spcBef>
              <a:spcAft>
                <a:spcPts val="0"/>
              </a:spcAft>
              <a:buSzPts val="1400"/>
              <a:buChar char="●"/>
              <a:defRPr/>
            </a:lvl4pPr>
            <a:lvl5pPr marL="2286000" lvl="4" indent="-317500" rtl="0">
              <a:spcBef>
                <a:spcPts val="0"/>
              </a:spcBef>
              <a:spcAft>
                <a:spcPts val="0"/>
              </a:spcAft>
              <a:buSzPts val="1400"/>
              <a:buChar char="○"/>
              <a:defRPr/>
            </a:lvl5pPr>
            <a:lvl6pPr marL="2743200" lvl="5" indent="-317500" rtl="0">
              <a:spcBef>
                <a:spcPts val="0"/>
              </a:spcBef>
              <a:spcAft>
                <a:spcPts val="0"/>
              </a:spcAft>
              <a:buSzPts val="1400"/>
              <a:buChar char="■"/>
              <a:defRPr/>
            </a:lvl6pPr>
            <a:lvl7pPr marL="3200400" lvl="6" indent="-317500" rtl="0">
              <a:spcBef>
                <a:spcPts val="0"/>
              </a:spcBef>
              <a:spcAft>
                <a:spcPts val="0"/>
              </a:spcAft>
              <a:buSzPts val="1400"/>
              <a:buChar char="●"/>
              <a:defRPr/>
            </a:lvl7pPr>
            <a:lvl8pPr marL="3657600" lvl="7" indent="-317500" rtl="0">
              <a:spcBef>
                <a:spcPts val="0"/>
              </a:spcBef>
              <a:spcAft>
                <a:spcPts val="0"/>
              </a:spcAft>
              <a:buSzPts val="1400"/>
              <a:buChar char="○"/>
              <a:defRPr/>
            </a:lvl8pPr>
            <a:lvl9pPr marL="4114800" lvl="8" indent="-317500" rtl="0">
              <a:spcBef>
                <a:spcPts val="0"/>
              </a:spcBef>
              <a:spcAft>
                <a:spcPts val="0"/>
              </a:spcAft>
              <a:buSzPts val="1400"/>
              <a:buChar char="■"/>
              <a:defRPr/>
            </a:lvl9pPr>
          </a:lstStyle>
          <a:p>
            <a:endParaRPr/>
          </a:p>
        </p:txBody>
      </p:sp>
      <p:sp>
        <p:nvSpPr>
          <p:cNvPr id="38" name="Google Shape;38;p7"/>
          <p:cNvSpPr txBox="1">
            <a:spLocks noGrp="1"/>
          </p:cNvSpPr>
          <p:nvPr>
            <p:ph type="sldNum" idx="12"/>
          </p:nvPr>
        </p:nvSpPr>
        <p:spPr>
          <a:xfrm>
            <a:off x="6553200" y="6215063"/>
            <a:ext cx="1905000" cy="456900"/>
          </a:xfrm>
          <a:prstGeom prst="rect">
            <a:avLst/>
          </a:prstGeom>
          <a:noFill/>
          <a:ln>
            <a:noFill/>
          </a:ln>
        </p:spPr>
        <p:txBody>
          <a:bodyPr spcFirstLastPara="1" wrap="square" lIns="0" tIns="0" rIns="0" bIns="0" anchor="ctr" anchorCtr="0">
            <a:noAutofit/>
          </a:bodyPr>
          <a:lstStyle>
            <a:lvl1pPr marL="0" marR="0" lvl="0" indent="0" algn="r" rtl="0">
              <a:spcBef>
                <a:spcPts val="0"/>
              </a:spcBef>
              <a:buNone/>
              <a:defRPr sz="1200" b="0" i="0" u="none" strike="noStrike" cap="none">
                <a:solidFill>
                  <a:schemeClr val="lt1"/>
                </a:solidFill>
                <a:latin typeface="Arial"/>
                <a:ea typeface="Arial"/>
                <a:cs typeface="Arial"/>
                <a:sym typeface="Arial"/>
              </a:defRPr>
            </a:lvl1pPr>
            <a:lvl2pPr marL="0" marR="0" lvl="1" indent="0" algn="r" rtl="0">
              <a:spcBef>
                <a:spcPts val="0"/>
              </a:spcBef>
              <a:buNone/>
              <a:defRPr sz="1200" b="0" i="0" u="none" strike="noStrike" cap="none">
                <a:solidFill>
                  <a:schemeClr val="lt1"/>
                </a:solidFill>
                <a:latin typeface="Arial"/>
                <a:ea typeface="Arial"/>
                <a:cs typeface="Arial"/>
                <a:sym typeface="Arial"/>
              </a:defRPr>
            </a:lvl2pPr>
            <a:lvl3pPr marL="0" marR="0" lvl="2" indent="0" algn="r" rtl="0">
              <a:spcBef>
                <a:spcPts val="0"/>
              </a:spcBef>
              <a:buNone/>
              <a:defRPr sz="1200" b="0" i="0" u="none" strike="noStrike" cap="none">
                <a:solidFill>
                  <a:schemeClr val="lt1"/>
                </a:solidFill>
                <a:latin typeface="Arial"/>
                <a:ea typeface="Arial"/>
                <a:cs typeface="Arial"/>
                <a:sym typeface="Arial"/>
              </a:defRPr>
            </a:lvl3pPr>
            <a:lvl4pPr marL="0" marR="0" lvl="3" indent="0" algn="r" rtl="0">
              <a:spcBef>
                <a:spcPts val="0"/>
              </a:spcBef>
              <a:buNone/>
              <a:defRPr sz="1200" b="0" i="0" u="none" strike="noStrike" cap="none">
                <a:solidFill>
                  <a:schemeClr val="lt1"/>
                </a:solidFill>
                <a:latin typeface="Arial"/>
                <a:ea typeface="Arial"/>
                <a:cs typeface="Arial"/>
                <a:sym typeface="Arial"/>
              </a:defRPr>
            </a:lvl4pPr>
            <a:lvl5pPr marL="0" marR="0" lvl="4" indent="0" algn="r" rtl="0">
              <a:spcBef>
                <a:spcPts val="0"/>
              </a:spcBef>
              <a:buNone/>
              <a:defRPr sz="1200" b="0" i="0" u="none" strike="noStrike" cap="none">
                <a:solidFill>
                  <a:schemeClr val="lt1"/>
                </a:solidFill>
                <a:latin typeface="Arial"/>
                <a:ea typeface="Arial"/>
                <a:cs typeface="Arial"/>
                <a:sym typeface="Arial"/>
              </a:defRPr>
            </a:lvl5pPr>
            <a:lvl6pPr marL="0" marR="0" lvl="5" indent="0" algn="r" rtl="0">
              <a:spcBef>
                <a:spcPts val="0"/>
              </a:spcBef>
              <a:buNone/>
              <a:defRPr sz="1200" b="0" i="0" u="none" strike="noStrike" cap="none">
                <a:solidFill>
                  <a:schemeClr val="lt1"/>
                </a:solidFill>
                <a:latin typeface="Arial"/>
                <a:ea typeface="Arial"/>
                <a:cs typeface="Arial"/>
                <a:sym typeface="Arial"/>
              </a:defRPr>
            </a:lvl6pPr>
            <a:lvl7pPr marL="0" marR="0" lvl="6" indent="0" algn="r" rtl="0">
              <a:spcBef>
                <a:spcPts val="0"/>
              </a:spcBef>
              <a:buNone/>
              <a:defRPr sz="1200" b="0" i="0" u="none" strike="noStrike" cap="none">
                <a:solidFill>
                  <a:schemeClr val="lt1"/>
                </a:solidFill>
                <a:latin typeface="Arial"/>
                <a:ea typeface="Arial"/>
                <a:cs typeface="Arial"/>
                <a:sym typeface="Arial"/>
              </a:defRPr>
            </a:lvl7pPr>
            <a:lvl8pPr marL="0" marR="0" lvl="7" indent="0" algn="r" rtl="0">
              <a:spcBef>
                <a:spcPts val="0"/>
              </a:spcBef>
              <a:buNone/>
              <a:defRPr sz="1200" b="0" i="0" u="none" strike="noStrike" cap="none">
                <a:solidFill>
                  <a:schemeClr val="lt1"/>
                </a:solidFill>
                <a:latin typeface="Arial"/>
                <a:ea typeface="Arial"/>
                <a:cs typeface="Arial"/>
                <a:sym typeface="Arial"/>
              </a:defRPr>
            </a:lvl8pPr>
            <a:lvl9pPr marL="0" marR="0" lvl="8" indent="0" algn="r" rtl="0">
              <a:spcBef>
                <a:spcPts val="0"/>
              </a:spcBef>
              <a:buNone/>
              <a:defRPr sz="1200" b="0" i="0" u="none" strike="noStrike" cap="none">
                <a:solidFill>
                  <a:schemeClr val="lt1"/>
                </a:solidFill>
                <a:latin typeface="Arial"/>
                <a:ea typeface="Arial"/>
                <a:cs typeface="Arial"/>
                <a:sym typeface="Arial"/>
              </a:defRPr>
            </a:lvl9pPr>
          </a:lstStyle>
          <a:p>
            <a:pPr marL="0" lvl="0" indent="0" algn="r" rtl="0">
              <a:spcBef>
                <a:spcPts val="0"/>
              </a:spcBef>
              <a:spcAft>
                <a:spcPts val="0"/>
              </a:spcAft>
              <a:buNone/>
            </a:pPr>
            <a:r>
              <a:rPr lang="en-US"/>
              <a:t>2</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9"/>
        <p:cNvGrpSpPr/>
        <p:nvPr/>
      </p:nvGrpSpPr>
      <p:grpSpPr>
        <a:xfrm>
          <a:off x="0" y="0"/>
          <a:ext cx="0" cy="0"/>
          <a:chOff x="0" y="0"/>
          <a:chExt cx="0" cy="0"/>
        </a:xfrm>
      </p:grpSpPr>
      <p:sp>
        <p:nvSpPr>
          <p:cNvPr id="40" name="Google Shape;40;p8"/>
          <p:cNvSpPr txBox="1">
            <a:spLocks noGrp="1"/>
          </p:cNvSpPr>
          <p:nvPr>
            <p:ph type="title"/>
          </p:nvPr>
        </p:nvSpPr>
        <p:spPr>
          <a:xfrm>
            <a:off x="457200" y="274638"/>
            <a:ext cx="8229600" cy="1143000"/>
          </a:xfrm>
          <a:prstGeom prst="rect">
            <a:avLst/>
          </a:prstGeom>
          <a:noFill/>
          <a:ln>
            <a:noFill/>
          </a:ln>
        </p:spPr>
        <p:txBody>
          <a:bodyPr spcFirstLastPara="1" wrap="square" lIns="91425" tIns="91425" rIns="91425" bIns="91425" anchor="t" anchorCtr="0">
            <a:noAutofit/>
          </a:bodyPr>
          <a:lstStyle>
            <a:lvl1pPr lvl="0" algn="r" rtl="0">
              <a:spcBef>
                <a:spcPts val="0"/>
              </a:spcBef>
              <a:spcAft>
                <a:spcPts val="0"/>
              </a:spcAft>
              <a:buSzPts val="1400"/>
              <a:buChar char="●"/>
              <a:defRPr/>
            </a:lvl1pPr>
            <a:lvl2pPr lvl="1" algn="r" rtl="0">
              <a:spcBef>
                <a:spcPts val="0"/>
              </a:spcBef>
              <a:spcAft>
                <a:spcPts val="0"/>
              </a:spcAft>
              <a:buSzPts val="1400"/>
              <a:buChar char="○"/>
              <a:defRPr/>
            </a:lvl2pPr>
            <a:lvl3pPr lvl="2" algn="r" rtl="0">
              <a:spcBef>
                <a:spcPts val="0"/>
              </a:spcBef>
              <a:spcAft>
                <a:spcPts val="0"/>
              </a:spcAft>
              <a:buSzPts val="1400"/>
              <a:buChar char="■"/>
              <a:defRPr/>
            </a:lvl3pPr>
            <a:lvl4pPr lvl="3" algn="r" rtl="0">
              <a:spcBef>
                <a:spcPts val="0"/>
              </a:spcBef>
              <a:spcAft>
                <a:spcPts val="0"/>
              </a:spcAft>
              <a:buSzPts val="1400"/>
              <a:buChar char="●"/>
              <a:defRPr/>
            </a:lvl4pPr>
            <a:lvl5pPr lvl="4" algn="r" rtl="0">
              <a:spcBef>
                <a:spcPts val="0"/>
              </a:spcBef>
              <a:spcAft>
                <a:spcPts val="0"/>
              </a:spcAft>
              <a:buSzPts val="1400"/>
              <a:buChar char="○"/>
              <a:defRPr/>
            </a:lvl5pPr>
            <a:lvl6pPr marL="457200" lvl="5" algn="r" rtl="0">
              <a:spcBef>
                <a:spcPts val="0"/>
              </a:spcBef>
              <a:spcAft>
                <a:spcPts val="0"/>
              </a:spcAft>
              <a:buSzPts val="1400"/>
              <a:buChar char="■"/>
              <a:defRPr/>
            </a:lvl6pPr>
            <a:lvl7pPr marL="914400" lvl="6" algn="r" rtl="0">
              <a:spcBef>
                <a:spcPts val="0"/>
              </a:spcBef>
              <a:spcAft>
                <a:spcPts val="0"/>
              </a:spcAft>
              <a:buSzPts val="1400"/>
              <a:buChar char="●"/>
              <a:defRPr/>
            </a:lvl7pPr>
            <a:lvl8pPr marL="1371600" lvl="7" algn="r" rtl="0">
              <a:spcBef>
                <a:spcPts val="0"/>
              </a:spcBef>
              <a:spcAft>
                <a:spcPts val="0"/>
              </a:spcAft>
              <a:buSzPts val="1400"/>
              <a:buChar char="○"/>
              <a:defRPr/>
            </a:lvl8pPr>
            <a:lvl9pPr marL="1828800" lvl="8" algn="r" rtl="0">
              <a:spcBef>
                <a:spcPts val="0"/>
              </a:spcBef>
              <a:spcAft>
                <a:spcPts val="0"/>
              </a:spcAft>
              <a:buSzPts val="1400"/>
              <a:buChar char="■"/>
              <a:defRPr/>
            </a:lvl9pPr>
          </a:lstStyle>
          <a:p>
            <a:endParaRPr/>
          </a:p>
        </p:txBody>
      </p:sp>
      <p:sp>
        <p:nvSpPr>
          <p:cNvPr id="41" name="Google Shape;41;p8"/>
          <p:cNvSpPr txBox="1">
            <a:spLocks noGrp="1"/>
          </p:cNvSpPr>
          <p:nvPr>
            <p:ph type="sldNum" idx="12"/>
          </p:nvPr>
        </p:nvSpPr>
        <p:spPr>
          <a:xfrm>
            <a:off x="6553200" y="6215063"/>
            <a:ext cx="1905000" cy="456900"/>
          </a:xfrm>
          <a:prstGeom prst="rect">
            <a:avLst/>
          </a:prstGeom>
          <a:noFill/>
          <a:ln>
            <a:noFill/>
          </a:ln>
        </p:spPr>
        <p:txBody>
          <a:bodyPr spcFirstLastPara="1" wrap="square" lIns="0" tIns="0" rIns="0" bIns="0" anchor="ctr" anchorCtr="0">
            <a:noAutofit/>
          </a:bodyPr>
          <a:lstStyle>
            <a:lvl1pPr marL="0" marR="0" lvl="0" indent="0" algn="r" rtl="0">
              <a:spcBef>
                <a:spcPts val="0"/>
              </a:spcBef>
              <a:buNone/>
              <a:defRPr sz="1200" b="0" i="0" u="none" strike="noStrike" cap="none">
                <a:solidFill>
                  <a:schemeClr val="lt1"/>
                </a:solidFill>
                <a:latin typeface="Arial"/>
                <a:ea typeface="Arial"/>
                <a:cs typeface="Arial"/>
                <a:sym typeface="Arial"/>
              </a:defRPr>
            </a:lvl1pPr>
            <a:lvl2pPr marL="0" marR="0" lvl="1" indent="0" algn="r" rtl="0">
              <a:spcBef>
                <a:spcPts val="0"/>
              </a:spcBef>
              <a:buNone/>
              <a:defRPr sz="1200" b="0" i="0" u="none" strike="noStrike" cap="none">
                <a:solidFill>
                  <a:schemeClr val="lt1"/>
                </a:solidFill>
                <a:latin typeface="Arial"/>
                <a:ea typeface="Arial"/>
                <a:cs typeface="Arial"/>
                <a:sym typeface="Arial"/>
              </a:defRPr>
            </a:lvl2pPr>
            <a:lvl3pPr marL="0" marR="0" lvl="2" indent="0" algn="r" rtl="0">
              <a:spcBef>
                <a:spcPts val="0"/>
              </a:spcBef>
              <a:buNone/>
              <a:defRPr sz="1200" b="0" i="0" u="none" strike="noStrike" cap="none">
                <a:solidFill>
                  <a:schemeClr val="lt1"/>
                </a:solidFill>
                <a:latin typeface="Arial"/>
                <a:ea typeface="Arial"/>
                <a:cs typeface="Arial"/>
                <a:sym typeface="Arial"/>
              </a:defRPr>
            </a:lvl3pPr>
            <a:lvl4pPr marL="0" marR="0" lvl="3" indent="0" algn="r" rtl="0">
              <a:spcBef>
                <a:spcPts val="0"/>
              </a:spcBef>
              <a:buNone/>
              <a:defRPr sz="1200" b="0" i="0" u="none" strike="noStrike" cap="none">
                <a:solidFill>
                  <a:schemeClr val="lt1"/>
                </a:solidFill>
                <a:latin typeface="Arial"/>
                <a:ea typeface="Arial"/>
                <a:cs typeface="Arial"/>
                <a:sym typeface="Arial"/>
              </a:defRPr>
            </a:lvl4pPr>
            <a:lvl5pPr marL="0" marR="0" lvl="4" indent="0" algn="r" rtl="0">
              <a:spcBef>
                <a:spcPts val="0"/>
              </a:spcBef>
              <a:buNone/>
              <a:defRPr sz="1200" b="0" i="0" u="none" strike="noStrike" cap="none">
                <a:solidFill>
                  <a:schemeClr val="lt1"/>
                </a:solidFill>
                <a:latin typeface="Arial"/>
                <a:ea typeface="Arial"/>
                <a:cs typeface="Arial"/>
                <a:sym typeface="Arial"/>
              </a:defRPr>
            </a:lvl5pPr>
            <a:lvl6pPr marL="0" marR="0" lvl="5" indent="0" algn="r" rtl="0">
              <a:spcBef>
                <a:spcPts val="0"/>
              </a:spcBef>
              <a:buNone/>
              <a:defRPr sz="1200" b="0" i="0" u="none" strike="noStrike" cap="none">
                <a:solidFill>
                  <a:schemeClr val="lt1"/>
                </a:solidFill>
                <a:latin typeface="Arial"/>
                <a:ea typeface="Arial"/>
                <a:cs typeface="Arial"/>
                <a:sym typeface="Arial"/>
              </a:defRPr>
            </a:lvl6pPr>
            <a:lvl7pPr marL="0" marR="0" lvl="6" indent="0" algn="r" rtl="0">
              <a:spcBef>
                <a:spcPts val="0"/>
              </a:spcBef>
              <a:buNone/>
              <a:defRPr sz="1200" b="0" i="0" u="none" strike="noStrike" cap="none">
                <a:solidFill>
                  <a:schemeClr val="lt1"/>
                </a:solidFill>
                <a:latin typeface="Arial"/>
                <a:ea typeface="Arial"/>
                <a:cs typeface="Arial"/>
                <a:sym typeface="Arial"/>
              </a:defRPr>
            </a:lvl7pPr>
            <a:lvl8pPr marL="0" marR="0" lvl="7" indent="0" algn="r" rtl="0">
              <a:spcBef>
                <a:spcPts val="0"/>
              </a:spcBef>
              <a:buNone/>
              <a:defRPr sz="1200" b="0" i="0" u="none" strike="noStrike" cap="none">
                <a:solidFill>
                  <a:schemeClr val="lt1"/>
                </a:solidFill>
                <a:latin typeface="Arial"/>
                <a:ea typeface="Arial"/>
                <a:cs typeface="Arial"/>
                <a:sym typeface="Arial"/>
              </a:defRPr>
            </a:lvl8pPr>
            <a:lvl9pPr marL="0" marR="0" lvl="8" indent="0" algn="r" rtl="0">
              <a:spcBef>
                <a:spcPts val="0"/>
              </a:spcBef>
              <a:buNone/>
              <a:defRPr sz="1200" b="0" i="0" u="none" strike="noStrike" cap="none">
                <a:solidFill>
                  <a:schemeClr val="lt1"/>
                </a:solidFill>
                <a:latin typeface="Arial"/>
                <a:ea typeface="Arial"/>
                <a:cs typeface="Arial"/>
                <a:sym typeface="Arial"/>
              </a:defRPr>
            </a:lvl9pPr>
          </a:lstStyle>
          <a:p>
            <a:pPr marL="0" lvl="0" indent="0" algn="r" rtl="0">
              <a:spcBef>
                <a:spcPts val="0"/>
              </a:spcBef>
              <a:spcAft>
                <a:spcPts val="0"/>
              </a:spcAft>
              <a:buNone/>
            </a:pPr>
            <a:r>
              <a:rPr lang="en-US"/>
              <a:t>2</a:t>
            </a: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42"/>
        <p:cNvGrpSpPr/>
        <p:nvPr/>
      </p:nvGrpSpPr>
      <p:grpSpPr>
        <a:xfrm>
          <a:off x="0" y="0"/>
          <a:ext cx="0" cy="0"/>
          <a:chOff x="0" y="0"/>
          <a:chExt cx="0" cy="0"/>
        </a:xfrm>
      </p:grpSpPr>
      <p:sp>
        <p:nvSpPr>
          <p:cNvPr id="43" name="Google Shape;43;p9"/>
          <p:cNvSpPr txBox="1">
            <a:spLocks noGrp="1"/>
          </p:cNvSpPr>
          <p:nvPr>
            <p:ph type="title"/>
          </p:nvPr>
        </p:nvSpPr>
        <p:spPr>
          <a:xfrm>
            <a:off x="457201" y="273050"/>
            <a:ext cx="3008400" cy="1162200"/>
          </a:xfrm>
          <a:prstGeom prst="rect">
            <a:avLst/>
          </a:prstGeom>
          <a:noFill/>
          <a:ln>
            <a:noFill/>
          </a:ln>
        </p:spPr>
        <p:txBody>
          <a:bodyPr spcFirstLastPara="1" wrap="square" lIns="91425" tIns="91425" rIns="91425" bIns="91425" anchor="b" anchorCtr="0">
            <a:noAutofit/>
          </a:bodyPr>
          <a:lstStyle>
            <a:lvl1pPr lvl="0" algn="l" rtl="0">
              <a:spcBef>
                <a:spcPts val="0"/>
              </a:spcBef>
              <a:spcAft>
                <a:spcPts val="0"/>
              </a:spcAft>
              <a:buSzPts val="1400"/>
              <a:buChar char="●"/>
              <a:defRPr/>
            </a:lvl1pPr>
            <a:lvl2pPr lvl="1" rtl="0">
              <a:spcBef>
                <a:spcPts val="0"/>
              </a:spcBef>
              <a:spcAft>
                <a:spcPts val="0"/>
              </a:spcAft>
              <a:buSzPts val="1400"/>
              <a:buChar char="○"/>
              <a:defRPr/>
            </a:lvl2pPr>
            <a:lvl3pPr lvl="2" rtl="0">
              <a:spcBef>
                <a:spcPts val="0"/>
              </a:spcBef>
              <a:spcAft>
                <a:spcPts val="0"/>
              </a:spcAft>
              <a:buSzPts val="1400"/>
              <a:buChar char="■"/>
              <a:defRPr/>
            </a:lvl3pPr>
            <a:lvl4pPr lvl="3" rtl="0">
              <a:spcBef>
                <a:spcPts val="0"/>
              </a:spcBef>
              <a:spcAft>
                <a:spcPts val="0"/>
              </a:spcAft>
              <a:buSzPts val="1400"/>
              <a:buChar char="●"/>
              <a:defRPr/>
            </a:lvl4pPr>
            <a:lvl5pPr lvl="4" rtl="0">
              <a:spcBef>
                <a:spcPts val="0"/>
              </a:spcBef>
              <a:spcAft>
                <a:spcPts val="0"/>
              </a:spcAft>
              <a:buSzPts val="1400"/>
              <a:buChar char="○"/>
              <a:defRPr/>
            </a:lvl5pPr>
            <a:lvl6pPr lvl="5" rtl="0">
              <a:spcBef>
                <a:spcPts val="0"/>
              </a:spcBef>
              <a:spcAft>
                <a:spcPts val="0"/>
              </a:spcAft>
              <a:buSzPts val="1400"/>
              <a:buChar char="■"/>
              <a:defRPr/>
            </a:lvl6pPr>
            <a:lvl7pPr lvl="6" rtl="0">
              <a:spcBef>
                <a:spcPts val="0"/>
              </a:spcBef>
              <a:spcAft>
                <a:spcPts val="0"/>
              </a:spcAft>
              <a:buSzPts val="1400"/>
              <a:buChar char="●"/>
              <a:defRPr/>
            </a:lvl7pPr>
            <a:lvl8pPr lvl="7" rtl="0">
              <a:spcBef>
                <a:spcPts val="0"/>
              </a:spcBef>
              <a:spcAft>
                <a:spcPts val="0"/>
              </a:spcAft>
              <a:buSzPts val="1400"/>
              <a:buChar char="○"/>
              <a:defRPr/>
            </a:lvl8pPr>
            <a:lvl9pPr lvl="8" rtl="0">
              <a:spcBef>
                <a:spcPts val="0"/>
              </a:spcBef>
              <a:spcAft>
                <a:spcPts val="0"/>
              </a:spcAft>
              <a:buSzPts val="1400"/>
              <a:buChar char="■"/>
              <a:defRPr/>
            </a:lvl9pPr>
          </a:lstStyle>
          <a:p>
            <a:endParaRPr/>
          </a:p>
        </p:txBody>
      </p:sp>
      <p:sp>
        <p:nvSpPr>
          <p:cNvPr id="44" name="Google Shape;44;p9"/>
          <p:cNvSpPr txBox="1">
            <a:spLocks noGrp="1"/>
          </p:cNvSpPr>
          <p:nvPr>
            <p:ph type="body" idx="1"/>
          </p:nvPr>
        </p:nvSpPr>
        <p:spPr>
          <a:xfrm>
            <a:off x="3575050" y="273051"/>
            <a:ext cx="5111700" cy="5853000"/>
          </a:xfrm>
          <a:prstGeom prst="rect">
            <a:avLst/>
          </a:prstGeom>
          <a:noFill/>
          <a:ln>
            <a:noFill/>
          </a:ln>
        </p:spPr>
        <p:txBody>
          <a:bodyPr spcFirstLastPara="1" wrap="square" lIns="91425" tIns="91425" rIns="91425" bIns="91425" anchor="t" anchorCtr="0">
            <a:noAutofit/>
          </a:bodyPr>
          <a:lstStyle>
            <a:lvl1pPr marL="457200" lvl="0" indent="-317500" rtl="0">
              <a:spcBef>
                <a:spcPts val="0"/>
              </a:spcBef>
              <a:spcAft>
                <a:spcPts val="0"/>
              </a:spcAft>
              <a:buSzPts val="1400"/>
              <a:buChar char="●"/>
              <a:defRPr/>
            </a:lvl1pPr>
            <a:lvl2pPr marL="914400" lvl="1" indent="-317500" rtl="0">
              <a:spcBef>
                <a:spcPts val="0"/>
              </a:spcBef>
              <a:spcAft>
                <a:spcPts val="0"/>
              </a:spcAft>
              <a:buSzPts val="1400"/>
              <a:buChar char="○"/>
              <a:defRPr/>
            </a:lvl2pPr>
            <a:lvl3pPr marL="1371600" lvl="2" indent="-317500" rtl="0">
              <a:spcBef>
                <a:spcPts val="0"/>
              </a:spcBef>
              <a:spcAft>
                <a:spcPts val="0"/>
              </a:spcAft>
              <a:buSzPts val="1400"/>
              <a:buChar char="■"/>
              <a:defRPr/>
            </a:lvl3pPr>
            <a:lvl4pPr marL="1828800" lvl="3" indent="-317500" rtl="0">
              <a:spcBef>
                <a:spcPts val="0"/>
              </a:spcBef>
              <a:spcAft>
                <a:spcPts val="0"/>
              </a:spcAft>
              <a:buSzPts val="1400"/>
              <a:buChar char="●"/>
              <a:defRPr/>
            </a:lvl4pPr>
            <a:lvl5pPr marL="2286000" lvl="4" indent="-317500" rtl="0">
              <a:spcBef>
                <a:spcPts val="0"/>
              </a:spcBef>
              <a:spcAft>
                <a:spcPts val="0"/>
              </a:spcAft>
              <a:buSzPts val="1400"/>
              <a:buChar char="○"/>
              <a:defRPr/>
            </a:lvl5pPr>
            <a:lvl6pPr marL="2743200" lvl="5" indent="-317500" rtl="0">
              <a:spcBef>
                <a:spcPts val="0"/>
              </a:spcBef>
              <a:spcAft>
                <a:spcPts val="0"/>
              </a:spcAft>
              <a:buSzPts val="1400"/>
              <a:buChar char="■"/>
              <a:defRPr/>
            </a:lvl6pPr>
            <a:lvl7pPr marL="3200400" lvl="6" indent="-317500" rtl="0">
              <a:spcBef>
                <a:spcPts val="0"/>
              </a:spcBef>
              <a:spcAft>
                <a:spcPts val="0"/>
              </a:spcAft>
              <a:buSzPts val="1400"/>
              <a:buChar char="●"/>
              <a:defRPr/>
            </a:lvl7pPr>
            <a:lvl8pPr marL="3657600" lvl="7" indent="-317500" rtl="0">
              <a:spcBef>
                <a:spcPts val="0"/>
              </a:spcBef>
              <a:spcAft>
                <a:spcPts val="0"/>
              </a:spcAft>
              <a:buSzPts val="1400"/>
              <a:buChar char="○"/>
              <a:defRPr/>
            </a:lvl8pPr>
            <a:lvl9pPr marL="4114800" lvl="8" indent="-317500" rtl="0">
              <a:spcBef>
                <a:spcPts val="0"/>
              </a:spcBef>
              <a:spcAft>
                <a:spcPts val="0"/>
              </a:spcAft>
              <a:buSzPts val="1400"/>
              <a:buChar char="■"/>
              <a:defRPr/>
            </a:lvl9pPr>
          </a:lstStyle>
          <a:p>
            <a:endParaRPr/>
          </a:p>
        </p:txBody>
      </p:sp>
      <p:sp>
        <p:nvSpPr>
          <p:cNvPr id="45" name="Google Shape;45;p9"/>
          <p:cNvSpPr txBox="1">
            <a:spLocks noGrp="1"/>
          </p:cNvSpPr>
          <p:nvPr>
            <p:ph type="body" idx="2"/>
          </p:nvPr>
        </p:nvSpPr>
        <p:spPr>
          <a:xfrm>
            <a:off x="457201" y="1435101"/>
            <a:ext cx="3008400" cy="4691100"/>
          </a:xfrm>
          <a:prstGeom prst="rect">
            <a:avLst/>
          </a:prstGeom>
          <a:noFill/>
          <a:ln>
            <a:noFill/>
          </a:ln>
        </p:spPr>
        <p:txBody>
          <a:bodyPr spcFirstLastPara="1" wrap="square" lIns="91425" tIns="91425" rIns="91425" bIns="91425" anchor="t" anchorCtr="0">
            <a:noAutofit/>
          </a:bodyPr>
          <a:lstStyle>
            <a:lvl1pPr marL="457200" lvl="0" indent="-228600" rtl="0">
              <a:spcBef>
                <a:spcPts val="0"/>
              </a:spcBef>
              <a:spcAft>
                <a:spcPts val="0"/>
              </a:spcAft>
              <a:buSzPts val="1400"/>
              <a:buFont typeface="Arial"/>
              <a:buNone/>
              <a:defRPr/>
            </a:lvl1pPr>
            <a:lvl2pPr marL="914400" lvl="1" indent="-228600" rtl="0">
              <a:spcBef>
                <a:spcPts val="0"/>
              </a:spcBef>
              <a:spcAft>
                <a:spcPts val="0"/>
              </a:spcAft>
              <a:buSzPts val="1400"/>
              <a:buFont typeface="Arial"/>
              <a:buNone/>
              <a:defRPr/>
            </a:lvl2pPr>
            <a:lvl3pPr marL="1371600" lvl="2" indent="-228600" rtl="0">
              <a:spcBef>
                <a:spcPts val="0"/>
              </a:spcBef>
              <a:spcAft>
                <a:spcPts val="0"/>
              </a:spcAft>
              <a:buSzPts val="1400"/>
              <a:buFont typeface="Arial"/>
              <a:buNone/>
              <a:defRPr/>
            </a:lvl3pPr>
            <a:lvl4pPr marL="1828800" lvl="3" indent="-228600" rtl="0">
              <a:spcBef>
                <a:spcPts val="0"/>
              </a:spcBef>
              <a:spcAft>
                <a:spcPts val="0"/>
              </a:spcAft>
              <a:buSzPts val="1400"/>
              <a:buFont typeface="Arial"/>
              <a:buNone/>
              <a:defRPr/>
            </a:lvl4pPr>
            <a:lvl5pPr marL="2286000" lvl="4" indent="-228600" rtl="0">
              <a:spcBef>
                <a:spcPts val="0"/>
              </a:spcBef>
              <a:spcAft>
                <a:spcPts val="0"/>
              </a:spcAft>
              <a:buSzPts val="1400"/>
              <a:buFont typeface="Arial"/>
              <a:buNone/>
              <a:defRPr/>
            </a:lvl5pPr>
            <a:lvl6pPr marL="2743200" lvl="5" indent="-228600" rtl="0">
              <a:spcBef>
                <a:spcPts val="0"/>
              </a:spcBef>
              <a:spcAft>
                <a:spcPts val="0"/>
              </a:spcAft>
              <a:buSzPts val="1400"/>
              <a:buFont typeface="Arial"/>
              <a:buNone/>
              <a:defRPr/>
            </a:lvl6pPr>
            <a:lvl7pPr marL="3200400" lvl="6" indent="-228600" rtl="0">
              <a:spcBef>
                <a:spcPts val="0"/>
              </a:spcBef>
              <a:spcAft>
                <a:spcPts val="0"/>
              </a:spcAft>
              <a:buSzPts val="1400"/>
              <a:buFont typeface="Arial"/>
              <a:buNone/>
              <a:defRPr/>
            </a:lvl7pPr>
            <a:lvl8pPr marL="3657600" lvl="7" indent="-228600" rtl="0">
              <a:spcBef>
                <a:spcPts val="0"/>
              </a:spcBef>
              <a:spcAft>
                <a:spcPts val="0"/>
              </a:spcAft>
              <a:buSzPts val="1400"/>
              <a:buFont typeface="Arial"/>
              <a:buNone/>
              <a:defRPr/>
            </a:lvl8pPr>
            <a:lvl9pPr marL="4114800" lvl="8" indent="-228600" rtl="0">
              <a:spcBef>
                <a:spcPts val="0"/>
              </a:spcBef>
              <a:spcAft>
                <a:spcPts val="0"/>
              </a:spcAft>
              <a:buSzPts val="1400"/>
              <a:buFont typeface="Arial"/>
              <a:buNone/>
              <a:defRPr/>
            </a:lvl9pPr>
          </a:lstStyle>
          <a:p>
            <a:endParaRPr/>
          </a:p>
        </p:txBody>
      </p:sp>
      <p:sp>
        <p:nvSpPr>
          <p:cNvPr id="46" name="Google Shape;46;p9"/>
          <p:cNvSpPr txBox="1">
            <a:spLocks noGrp="1"/>
          </p:cNvSpPr>
          <p:nvPr>
            <p:ph type="sldNum" idx="12"/>
          </p:nvPr>
        </p:nvSpPr>
        <p:spPr>
          <a:xfrm>
            <a:off x="6553200" y="6215063"/>
            <a:ext cx="1905000" cy="456900"/>
          </a:xfrm>
          <a:prstGeom prst="rect">
            <a:avLst/>
          </a:prstGeom>
          <a:noFill/>
          <a:ln>
            <a:noFill/>
          </a:ln>
        </p:spPr>
        <p:txBody>
          <a:bodyPr spcFirstLastPara="1" wrap="square" lIns="0" tIns="0" rIns="0" bIns="0" anchor="ctr" anchorCtr="0">
            <a:noAutofit/>
          </a:bodyPr>
          <a:lstStyle>
            <a:lvl1pPr marL="0" marR="0" lvl="0" indent="0" algn="r" rtl="0">
              <a:spcBef>
                <a:spcPts val="0"/>
              </a:spcBef>
              <a:buNone/>
              <a:defRPr sz="1200" b="0" i="0" u="none" strike="noStrike" cap="none">
                <a:solidFill>
                  <a:schemeClr val="lt1"/>
                </a:solidFill>
                <a:latin typeface="Arial"/>
                <a:ea typeface="Arial"/>
                <a:cs typeface="Arial"/>
                <a:sym typeface="Arial"/>
              </a:defRPr>
            </a:lvl1pPr>
            <a:lvl2pPr marL="0" marR="0" lvl="1" indent="0" algn="r" rtl="0">
              <a:spcBef>
                <a:spcPts val="0"/>
              </a:spcBef>
              <a:buNone/>
              <a:defRPr sz="1200" b="0" i="0" u="none" strike="noStrike" cap="none">
                <a:solidFill>
                  <a:schemeClr val="lt1"/>
                </a:solidFill>
                <a:latin typeface="Arial"/>
                <a:ea typeface="Arial"/>
                <a:cs typeface="Arial"/>
                <a:sym typeface="Arial"/>
              </a:defRPr>
            </a:lvl2pPr>
            <a:lvl3pPr marL="0" marR="0" lvl="2" indent="0" algn="r" rtl="0">
              <a:spcBef>
                <a:spcPts val="0"/>
              </a:spcBef>
              <a:buNone/>
              <a:defRPr sz="1200" b="0" i="0" u="none" strike="noStrike" cap="none">
                <a:solidFill>
                  <a:schemeClr val="lt1"/>
                </a:solidFill>
                <a:latin typeface="Arial"/>
                <a:ea typeface="Arial"/>
                <a:cs typeface="Arial"/>
                <a:sym typeface="Arial"/>
              </a:defRPr>
            </a:lvl3pPr>
            <a:lvl4pPr marL="0" marR="0" lvl="3" indent="0" algn="r" rtl="0">
              <a:spcBef>
                <a:spcPts val="0"/>
              </a:spcBef>
              <a:buNone/>
              <a:defRPr sz="1200" b="0" i="0" u="none" strike="noStrike" cap="none">
                <a:solidFill>
                  <a:schemeClr val="lt1"/>
                </a:solidFill>
                <a:latin typeface="Arial"/>
                <a:ea typeface="Arial"/>
                <a:cs typeface="Arial"/>
                <a:sym typeface="Arial"/>
              </a:defRPr>
            </a:lvl4pPr>
            <a:lvl5pPr marL="0" marR="0" lvl="4" indent="0" algn="r" rtl="0">
              <a:spcBef>
                <a:spcPts val="0"/>
              </a:spcBef>
              <a:buNone/>
              <a:defRPr sz="1200" b="0" i="0" u="none" strike="noStrike" cap="none">
                <a:solidFill>
                  <a:schemeClr val="lt1"/>
                </a:solidFill>
                <a:latin typeface="Arial"/>
                <a:ea typeface="Arial"/>
                <a:cs typeface="Arial"/>
                <a:sym typeface="Arial"/>
              </a:defRPr>
            </a:lvl5pPr>
            <a:lvl6pPr marL="0" marR="0" lvl="5" indent="0" algn="r" rtl="0">
              <a:spcBef>
                <a:spcPts val="0"/>
              </a:spcBef>
              <a:buNone/>
              <a:defRPr sz="1200" b="0" i="0" u="none" strike="noStrike" cap="none">
                <a:solidFill>
                  <a:schemeClr val="lt1"/>
                </a:solidFill>
                <a:latin typeface="Arial"/>
                <a:ea typeface="Arial"/>
                <a:cs typeface="Arial"/>
                <a:sym typeface="Arial"/>
              </a:defRPr>
            </a:lvl6pPr>
            <a:lvl7pPr marL="0" marR="0" lvl="6" indent="0" algn="r" rtl="0">
              <a:spcBef>
                <a:spcPts val="0"/>
              </a:spcBef>
              <a:buNone/>
              <a:defRPr sz="1200" b="0" i="0" u="none" strike="noStrike" cap="none">
                <a:solidFill>
                  <a:schemeClr val="lt1"/>
                </a:solidFill>
                <a:latin typeface="Arial"/>
                <a:ea typeface="Arial"/>
                <a:cs typeface="Arial"/>
                <a:sym typeface="Arial"/>
              </a:defRPr>
            </a:lvl7pPr>
            <a:lvl8pPr marL="0" marR="0" lvl="7" indent="0" algn="r" rtl="0">
              <a:spcBef>
                <a:spcPts val="0"/>
              </a:spcBef>
              <a:buNone/>
              <a:defRPr sz="1200" b="0" i="0" u="none" strike="noStrike" cap="none">
                <a:solidFill>
                  <a:schemeClr val="lt1"/>
                </a:solidFill>
                <a:latin typeface="Arial"/>
                <a:ea typeface="Arial"/>
                <a:cs typeface="Arial"/>
                <a:sym typeface="Arial"/>
              </a:defRPr>
            </a:lvl8pPr>
            <a:lvl9pPr marL="0" marR="0" lvl="8" indent="0" algn="r" rtl="0">
              <a:spcBef>
                <a:spcPts val="0"/>
              </a:spcBef>
              <a:buNone/>
              <a:defRPr sz="1200" b="0" i="0" u="none" strike="noStrike" cap="none">
                <a:solidFill>
                  <a:schemeClr val="lt1"/>
                </a:solidFill>
                <a:latin typeface="Arial"/>
                <a:ea typeface="Arial"/>
                <a:cs typeface="Arial"/>
                <a:sym typeface="Arial"/>
              </a:defRPr>
            </a:lvl9pPr>
          </a:lstStyle>
          <a:p>
            <a:pPr marL="0" lvl="0" indent="0" algn="r" rtl="0">
              <a:spcBef>
                <a:spcPts val="0"/>
              </a:spcBef>
              <a:spcAft>
                <a:spcPts val="0"/>
              </a:spcAft>
              <a:buNone/>
            </a:pPr>
            <a:r>
              <a:rPr lang="en-US"/>
              <a:t>2</a:t>
            </a: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47"/>
        <p:cNvGrpSpPr/>
        <p:nvPr/>
      </p:nvGrpSpPr>
      <p:grpSpPr>
        <a:xfrm>
          <a:off x="0" y="0"/>
          <a:ext cx="0" cy="0"/>
          <a:chOff x="0" y="0"/>
          <a:chExt cx="0" cy="0"/>
        </a:xfrm>
      </p:grpSpPr>
      <p:sp>
        <p:nvSpPr>
          <p:cNvPr id="48" name="Google Shape;48;p10"/>
          <p:cNvSpPr txBox="1">
            <a:spLocks noGrp="1"/>
          </p:cNvSpPr>
          <p:nvPr>
            <p:ph type="title"/>
          </p:nvPr>
        </p:nvSpPr>
        <p:spPr>
          <a:xfrm>
            <a:off x="1792288" y="4800600"/>
            <a:ext cx="5486400" cy="566700"/>
          </a:xfrm>
          <a:prstGeom prst="rect">
            <a:avLst/>
          </a:prstGeom>
          <a:noFill/>
          <a:ln>
            <a:noFill/>
          </a:ln>
        </p:spPr>
        <p:txBody>
          <a:bodyPr spcFirstLastPara="1" wrap="square" lIns="91425" tIns="91425" rIns="91425" bIns="91425" anchor="b" anchorCtr="0">
            <a:noAutofit/>
          </a:bodyPr>
          <a:lstStyle>
            <a:lvl1pPr lvl="0" algn="l" rtl="0">
              <a:spcBef>
                <a:spcPts val="0"/>
              </a:spcBef>
              <a:spcAft>
                <a:spcPts val="0"/>
              </a:spcAft>
              <a:buSzPts val="1400"/>
              <a:buChar char="●"/>
              <a:defRPr/>
            </a:lvl1pPr>
            <a:lvl2pPr lvl="1" rtl="0">
              <a:spcBef>
                <a:spcPts val="0"/>
              </a:spcBef>
              <a:spcAft>
                <a:spcPts val="0"/>
              </a:spcAft>
              <a:buSzPts val="1400"/>
              <a:buChar char="○"/>
              <a:defRPr/>
            </a:lvl2pPr>
            <a:lvl3pPr lvl="2" rtl="0">
              <a:spcBef>
                <a:spcPts val="0"/>
              </a:spcBef>
              <a:spcAft>
                <a:spcPts val="0"/>
              </a:spcAft>
              <a:buSzPts val="1400"/>
              <a:buChar char="■"/>
              <a:defRPr/>
            </a:lvl3pPr>
            <a:lvl4pPr lvl="3" rtl="0">
              <a:spcBef>
                <a:spcPts val="0"/>
              </a:spcBef>
              <a:spcAft>
                <a:spcPts val="0"/>
              </a:spcAft>
              <a:buSzPts val="1400"/>
              <a:buChar char="●"/>
              <a:defRPr/>
            </a:lvl4pPr>
            <a:lvl5pPr lvl="4" rtl="0">
              <a:spcBef>
                <a:spcPts val="0"/>
              </a:spcBef>
              <a:spcAft>
                <a:spcPts val="0"/>
              </a:spcAft>
              <a:buSzPts val="1400"/>
              <a:buChar char="○"/>
              <a:defRPr/>
            </a:lvl5pPr>
            <a:lvl6pPr lvl="5" rtl="0">
              <a:spcBef>
                <a:spcPts val="0"/>
              </a:spcBef>
              <a:spcAft>
                <a:spcPts val="0"/>
              </a:spcAft>
              <a:buSzPts val="1400"/>
              <a:buChar char="■"/>
              <a:defRPr/>
            </a:lvl6pPr>
            <a:lvl7pPr lvl="6" rtl="0">
              <a:spcBef>
                <a:spcPts val="0"/>
              </a:spcBef>
              <a:spcAft>
                <a:spcPts val="0"/>
              </a:spcAft>
              <a:buSzPts val="1400"/>
              <a:buChar char="●"/>
              <a:defRPr/>
            </a:lvl7pPr>
            <a:lvl8pPr lvl="7" rtl="0">
              <a:spcBef>
                <a:spcPts val="0"/>
              </a:spcBef>
              <a:spcAft>
                <a:spcPts val="0"/>
              </a:spcAft>
              <a:buSzPts val="1400"/>
              <a:buChar char="○"/>
              <a:defRPr/>
            </a:lvl8pPr>
            <a:lvl9pPr lvl="8" rtl="0">
              <a:spcBef>
                <a:spcPts val="0"/>
              </a:spcBef>
              <a:spcAft>
                <a:spcPts val="0"/>
              </a:spcAft>
              <a:buSzPts val="1400"/>
              <a:buChar char="■"/>
              <a:defRPr/>
            </a:lvl9pPr>
          </a:lstStyle>
          <a:p>
            <a:endParaRPr/>
          </a:p>
        </p:txBody>
      </p:sp>
      <p:sp>
        <p:nvSpPr>
          <p:cNvPr id="49" name="Google Shape;49;p10"/>
          <p:cNvSpPr>
            <a:spLocks noGrp="1"/>
          </p:cNvSpPr>
          <p:nvPr>
            <p:ph type="pic" idx="2"/>
          </p:nvPr>
        </p:nvSpPr>
        <p:spPr>
          <a:xfrm>
            <a:off x="1792288" y="612775"/>
            <a:ext cx="5486400" cy="4114800"/>
          </a:xfrm>
          <a:prstGeom prst="rect">
            <a:avLst/>
          </a:prstGeom>
          <a:noFill/>
          <a:ln>
            <a:noFill/>
          </a:ln>
        </p:spPr>
      </p:sp>
      <p:sp>
        <p:nvSpPr>
          <p:cNvPr id="50" name="Google Shape;50;p10"/>
          <p:cNvSpPr txBox="1">
            <a:spLocks noGrp="1"/>
          </p:cNvSpPr>
          <p:nvPr>
            <p:ph type="body" idx="1"/>
          </p:nvPr>
        </p:nvSpPr>
        <p:spPr>
          <a:xfrm>
            <a:off x="1792288" y="5367338"/>
            <a:ext cx="5486400" cy="804900"/>
          </a:xfrm>
          <a:prstGeom prst="rect">
            <a:avLst/>
          </a:prstGeom>
          <a:noFill/>
          <a:ln>
            <a:noFill/>
          </a:ln>
        </p:spPr>
        <p:txBody>
          <a:bodyPr spcFirstLastPara="1" wrap="square" lIns="91425" tIns="91425" rIns="91425" bIns="91425" anchor="t" anchorCtr="0">
            <a:noAutofit/>
          </a:bodyPr>
          <a:lstStyle>
            <a:lvl1pPr marL="457200" lvl="0" indent="-228600" rtl="0">
              <a:spcBef>
                <a:spcPts val="0"/>
              </a:spcBef>
              <a:spcAft>
                <a:spcPts val="0"/>
              </a:spcAft>
              <a:buSzPts val="1400"/>
              <a:buFont typeface="Arial"/>
              <a:buNone/>
              <a:defRPr/>
            </a:lvl1pPr>
            <a:lvl2pPr marL="914400" lvl="1" indent="-228600" rtl="0">
              <a:spcBef>
                <a:spcPts val="0"/>
              </a:spcBef>
              <a:spcAft>
                <a:spcPts val="0"/>
              </a:spcAft>
              <a:buSzPts val="1400"/>
              <a:buFont typeface="Arial"/>
              <a:buNone/>
              <a:defRPr/>
            </a:lvl2pPr>
            <a:lvl3pPr marL="1371600" lvl="2" indent="-228600" rtl="0">
              <a:spcBef>
                <a:spcPts val="0"/>
              </a:spcBef>
              <a:spcAft>
                <a:spcPts val="0"/>
              </a:spcAft>
              <a:buSzPts val="1400"/>
              <a:buFont typeface="Arial"/>
              <a:buNone/>
              <a:defRPr/>
            </a:lvl3pPr>
            <a:lvl4pPr marL="1828800" lvl="3" indent="-228600" rtl="0">
              <a:spcBef>
                <a:spcPts val="0"/>
              </a:spcBef>
              <a:spcAft>
                <a:spcPts val="0"/>
              </a:spcAft>
              <a:buSzPts val="1400"/>
              <a:buFont typeface="Arial"/>
              <a:buNone/>
              <a:defRPr/>
            </a:lvl4pPr>
            <a:lvl5pPr marL="2286000" lvl="4" indent="-228600" rtl="0">
              <a:spcBef>
                <a:spcPts val="0"/>
              </a:spcBef>
              <a:spcAft>
                <a:spcPts val="0"/>
              </a:spcAft>
              <a:buSzPts val="1400"/>
              <a:buFont typeface="Arial"/>
              <a:buNone/>
              <a:defRPr/>
            </a:lvl5pPr>
            <a:lvl6pPr marL="2743200" lvl="5" indent="-228600" rtl="0">
              <a:spcBef>
                <a:spcPts val="0"/>
              </a:spcBef>
              <a:spcAft>
                <a:spcPts val="0"/>
              </a:spcAft>
              <a:buSzPts val="1400"/>
              <a:buFont typeface="Arial"/>
              <a:buNone/>
              <a:defRPr/>
            </a:lvl6pPr>
            <a:lvl7pPr marL="3200400" lvl="6" indent="-228600" rtl="0">
              <a:spcBef>
                <a:spcPts val="0"/>
              </a:spcBef>
              <a:spcAft>
                <a:spcPts val="0"/>
              </a:spcAft>
              <a:buSzPts val="1400"/>
              <a:buFont typeface="Arial"/>
              <a:buNone/>
              <a:defRPr/>
            </a:lvl7pPr>
            <a:lvl8pPr marL="3657600" lvl="7" indent="-228600" rtl="0">
              <a:spcBef>
                <a:spcPts val="0"/>
              </a:spcBef>
              <a:spcAft>
                <a:spcPts val="0"/>
              </a:spcAft>
              <a:buSzPts val="1400"/>
              <a:buFont typeface="Arial"/>
              <a:buNone/>
              <a:defRPr/>
            </a:lvl8pPr>
            <a:lvl9pPr marL="4114800" lvl="8" indent="-228600" rtl="0">
              <a:spcBef>
                <a:spcPts val="0"/>
              </a:spcBef>
              <a:spcAft>
                <a:spcPts val="0"/>
              </a:spcAft>
              <a:buSzPts val="1400"/>
              <a:buFont typeface="Arial"/>
              <a:buNone/>
              <a:defRPr/>
            </a:lvl9pPr>
          </a:lstStyle>
          <a:p>
            <a:endParaRPr/>
          </a:p>
        </p:txBody>
      </p:sp>
      <p:sp>
        <p:nvSpPr>
          <p:cNvPr id="51" name="Google Shape;51;p10"/>
          <p:cNvSpPr txBox="1">
            <a:spLocks noGrp="1"/>
          </p:cNvSpPr>
          <p:nvPr>
            <p:ph type="sldNum" idx="12"/>
          </p:nvPr>
        </p:nvSpPr>
        <p:spPr>
          <a:xfrm>
            <a:off x="6553200" y="6215063"/>
            <a:ext cx="1905000" cy="456900"/>
          </a:xfrm>
          <a:prstGeom prst="rect">
            <a:avLst/>
          </a:prstGeom>
          <a:noFill/>
          <a:ln>
            <a:noFill/>
          </a:ln>
        </p:spPr>
        <p:txBody>
          <a:bodyPr spcFirstLastPara="1" wrap="square" lIns="0" tIns="0" rIns="0" bIns="0" anchor="ctr" anchorCtr="0">
            <a:noAutofit/>
          </a:bodyPr>
          <a:lstStyle>
            <a:lvl1pPr marL="0" marR="0" lvl="0" indent="0" algn="r" rtl="0">
              <a:spcBef>
                <a:spcPts val="0"/>
              </a:spcBef>
              <a:buNone/>
              <a:defRPr sz="1200" b="0" i="0" u="none" strike="noStrike" cap="none">
                <a:solidFill>
                  <a:schemeClr val="lt1"/>
                </a:solidFill>
                <a:latin typeface="Arial"/>
                <a:ea typeface="Arial"/>
                <a:cs typeface="Arial"/>
                <a:sym typeface="Arial"/>
              </a:defRPr>
            </a:lvl1pPr>
            <a:lvl2pPr marL="0" marR="0" lvl="1" indent="0" algn="r" rtl="0">
              <a:spcBef>
                <a:spcPts val="0"/>
              </a:spcBef>
              <a:buNone/>
              <a:defRPr sz="1200" b="0" i="0" u="none" strike="noStrike" cap="none">
                <a:solidFill>
                  <a:schemeClr val="lt1"/>
                </a:solidFill>
                <a:latin typeface="Arial"/>
                <a:ea typeface="Arial"/>
                <a:cs typeface="Arial"/>
                <a:sym typeface="Arial"/>
              </a:defRPr>
            </a:lvl2pPr>
            <a:lvl3pPr marL="0" marR="0" lvl="2" indent="0" algn="r" rtl="0">
              <a:spcBef>
                <a:spcPts val="0"/>
              </a:spcBef>
              <a:buNone/>
              <a:defRPr sz="1200" b="0" i="0" u="none" strike="noStrike" cap="none">
                <a:solidFill>
                  <a:schemeClr val="lt1"/>
                </a:solidFill>
                <a:latin typeface="Arial"/>
                <a:ea typeface="Arial"/>
                <a:cs typeface="Arial"/>
                <a:sym typeface="Arial"/>
              </a:defRPr>
            </a:lvl3pPr>
            <a:lvl4pPr marL="0" marR="0" lvl="3" indent="0" algn="r" rtl="0">
              <a:spcBef>
                <a:spcPts val="0"/>
              </a:spcBef>
              <a:buNone/>
              <a:defRPr sz="1200" b="0" i="0" u="none" strike="noStrike" cap="none">
                <a:solidFill>
                  <a:schemeClr val="lt1"/>
                </a:solidFill>
                <a:latin typeface="Arial"/>
                <a:ea typeface="Arial"/>
                <a:cs typeface="Arial"/>
                <a:sym typeface="Arial"/>
              </a:defRPr>
            </a:lvl4pPr>
            <a:lvl5pPr marL="0" marR="0" lvl="4" indent="0" algn="r" rtl="0">
              <a:spcBef>
                <a:spcPts val="0"/>
              </a:spcBef>
              <a:buNone/>
              <a:defRPr sz="1200" b="0" i="0" u="none" strike="noStrike" cap="none">
                <a:solidFill>
                  <a:schemeClr val="lt1"/>
                </a:solidFill>
                <a:latin typeface="Arial"/>
                <a:ea typeface="Arial"/>
                <a:cs typeface="Arial"/>
                <a:sym typeface="Arial"/>
              </a:defRPr>
            </a:lvl5pPr>
            <a:lvl6pPr marL="0" marR="0" lvl="5" indent="0" algn="r" rtl="0">
              <a:spcBef>
                <a:spcPts val="0"/>
              </a:spcBef>
              <a:buNone/>
              <a:defRPr sz="1200" b="0" i="0" u="none" strike="noStrike" cap="none">
                <a:solidFill>
                  <a:schemeClr val="lt1"/>
                </a:solidFill>
                <a:latin typeface="Arial"/>
                <a:ea typeface="Arial"/>
                <a:cs typeface="Arial"/>
                <a:sym typeface="Arial"/>
              </a:defRPr>
            </a:lvl6pPr>
            <a:lvl7pPr marL="0" marR="0" lvl="6" indent="0" algn="r" rtl="0">
              <a:spcBef>
                <a:spcPts val="0"/>
              </a:spcBef>
              <a:buNone/>
              <a:defRPr sz="1200" b="0" i="0" u="none" strike="noStrike" cap="none">
                <a:solidFill>
                  <a:schemeClr val="lt1"/>
                </a:solidFill>
                <a:latin typeface="Arial"/>
                <a:ea typeface="Arial"/>
                <a:cs typeface="Arial"/>
                <a:sym typeface="Arial"/>
              </a:defRPr>
            </a:lvl7pPr>
            <a:lvl8pPr marL="0" marR="0" lvl="7" indent="0" algn="r" rtl="0">
              <a:spcBef>
                <a:spcPts val="0"/>
              </a:spcBef>
              <a:buNone/>
              <a:defRPr sz="1200" b="0" i="0" u="none" strike="noStrike" cap="none">
                <a:solidFill>
                  <a:schemeClr val="lt1"/>
                </a:solidFill>
                <a:latin typeface="Arial"/>
                <a:ea typeface="Arial"/>
                <a:cs typeface="Arial"/>
                <a:sym typeface="Arial"/>
              </a:defRPr>
            </a:lvl8pPr>
            <a:lvl9pPr marL="0" marR="0" lvl="8" indent="0" algn="r" rtl="0">
              <a:spcBef>
                <a:spcPts val="0"/>
              </a:spcBef>
              <a:buNone/>
              <a:defRPr sz="1200" b="0" i="0" u="none" strike="noStrike" cap="none">
                <a:solidFill>
                  <a:schemeClr val="lt1"/>
                </a:solidFill>
                <a:latin typeface="Arial"/>
                <a:ea typeface="Arial"/>
                <a:cs typeface="Arial"/>
                <a:sym typeface="Arial"/>
              </a:defRPr>
            </a:lvl9pPr>
          </a:lstStyle>
          <a:p>
            <a:pPr marL="0" lvl="0" indent="0" algn="r" rtl="0">
              <a:spcBef>
                <a:spcPts val="0"/>
              </a:spcBef>
              <a:spcAft>
                <a:spcPts val="0"/>
              </a:spcAft>
              <a:buNone/>
            </a:pPr>
            <a:r>
              <a:rPr lang="en-US"/>
              <a:t>2</a:t>
            </a:r>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p:nvPr/>
        </p:nvSpPr>
        <p:spPr>
          <a:xfrm>
            <a:off x="3175" y="6000750"/>
            <a:ext cx="9140700" cy="857400"/>
          </a:xfrm>
          <a:prstGeom prst="rect">
            <a:avLst/>
          </a:prstGeom>
          <a:solidFill>
            <a:srgbClr val="B1111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2400" b="0" i="0" u="none" strike="noStrike" cap="none">
              <a:solidFill>
                <a:schemeClr val="dk1"/>
              </a:solidFill>
              <a:latin typeface="Arial"/>
              <a:ea typeface="Arial"/>
              <a:cs typeface="Arial"/>
              <a:sym typeface="Arial"/>
            </a:endParaRPr>
          </a:p>
        </p:txBody>
      </p:sp>
      <p:sp>
        <p:nvSpPr>
          <p:cNvPr id="11" name="Google Shape;11;p1"/>
          <p:cNvSpPr txBox="1">
            <a:spLocks noGrp="1"/>
          </p:cNvSpPr>
          <p:nvPr>
            <p:ph type="sldNum" idx="12"/>
          </p:nvPr>
        </p:nvSpPr>
        <p:spPr>
          <a:xfrm>
            <a:off x="6553200" y="6215063"/>
            <a:ext cx="1905000" cy="456900"/>
          </a:xfrm>
          <a:prstGeom prst="rect">
            <a:avLst/>
          </a:prstGeom>
          <a:noFill/>
          <a:ln>
            <a:noFill/>
          </a:ln>
        </p:spPr>
        <p:txBody>
          <a:bodyPr spcFirstLastPara="1" wrap="square" lIns="0" tIns="0" rIns="0" bIns="0" anchor="ctr" anchorCtr="0">
            <a:noAutofit/>
          </a:bodyPr>
          <a:lstStyle>
            <a:lvl1pPr marL="0" marR="0" lvl="0" indent="0" algn="r" rtl="0">
              <a:spcBef>
                <a:spcPts val="0"/>
              </a:spcBef>
              <a:buNone/>
              <a:defRPr sz="1200" b="0" i="0" u="none" strike="noStrike" cap="none">
                <a:solidFill>
                  <a:schemeClr val="lt1"/>
                </a:solidFill>
                <a:latin typeface="Arial"/>
                <a:ea typeface="Arial"/>
                <a:cs typeface="Arial"/>
                <a:sym typeface="Arial"/>
              </a:defRPr>
            </a:lvl1pPr>
            <a:lvl2pPr marL="0" marR="0" lvl="1" indent="0" algn="r" rtl="0">
              <a:spcBef>
                <a:spcPts val="0"/>
              </a:spcBef>
              <a:buNone/>
              <a:defRPr sz="1200" b="0" i="0" u="none" strike="noStrike" cap="none">
                <a:solidFill>
                  <a:schemeClr val="lt1"/>
                </a:solidFill>
                <a:latin typeface="Arial"/>
                <a:ea typeface="Arial"/>
                <a:cs typeface="Arial"/>
                <a:sym typeface="Arial"/>
              </a:defRPr>
            </a:lvl2pPr>
            <a:lvl3pPr marL="0" marR="0" lvl="2" indent="0" algn="r" rtl="0">
              <a:spcBef>
                <a:spcPts val="0"/>
              </a:spcBef>
              <a:buNone/>
              <a:defRPr sz="1200" b="0" i="0" u="none" strike="noStrike" cap="none">
                <a:solidFill>
                  <a:schemeClr val="lt1"/>
                </a:solidFill>
                <a:latin typeface="Arial"/>
                <a:ea typeface="Arial"/>
                <a:cs typeface="Arial"/>
                <a:sym typeface="Arial"/>
              </a:defRPr>
            </a:lvl3pPr>
            <a:lvl4pPr marL="0" marR="0" lvl="3" indent="0" algn="r" rtl="0">
              <a:spcBef>
                <a:spcPts val="0"/>
              </a:spcBef>
              <a:buNone/>
              <a:defRPr sz="1200" b="0" i="0" u="none" strike="noStrike" cap="none">
                <a:solidFill>
                  <a:schemeClr val="lt1"/>
                </a:solidFill>
                <a:latin typeface="Arial"/>
                <a:ea typeface="Arial"/>
                <a:cs typeface="Arial"/>
                <a:sym typeface="Arial"/>
              </a:defRPr>
            </a:lvl4pPr>
            <a:lvl5pPr marL="0" marR="0" lvl="4" indent="0" algn="r" rtl="0">
              <a:spcBef>
                <a:spcPts val="0"/>
              </a:spcBef>
              <a:buNone/>
              <a:defRPr sz="1200" b="0" i="0" u="none" strike="noStrike" cap="none">
                <a:solidFill>
                  <a:schemeClr val="lt1"/>
                </a:solidFill>
                <a:latin typeface="Arial"/>
                <a:ea typeface="Arial"/>
                <a:cs typeface="Arial"/>
                <a:sym typeface="Arial"/>
              </a:defRPr>
            </a:lvl5pPr>
            <a:lvl6pPr marL="0" marR="0" lvl="5" indent="0" algn="r" rtl="0">
              <a:spcBef>
                <a:spcPts val="0"/>
              </a:spcBef>
              <a:buNone/>
              <a:defRPr sz="1200" b="0" i="0" u="none" strike="noStrike" cap="none">
                <a:solidFill>
                  <a:schemeClr val="lt1"/>
                </a:solidFill>
                <a:latin typeface="Arial"/>
                <a:ea typeface="Arial"/>
                <a:cs typeface="Arial"/>
                <a:sym typeface="Arial"/>
              </a:defRPr>
            </a:lvl6pPr>
            <a:lvl7pPr marL="0" marR="0" lvl="6" indent="0" algn="r" rtl="0">
              <a:spcBef>
                <a:spcPts val="0"/>
              </a:spcBef>
              <a:buNone/>
              <a:defRPr sz="1200" b="0" i="0" u="none" strike="noStrike" cap="none">
                <a:solidFill>
                  <a:schemeClr val="lt1"/>
                </a:solidFill>
                <a:latin typeface="Arial"/>
                <a:ea typeface="Arial"/>
                <a:cs typeface="Arial"/>
                <a:sym typeface="Arial"/>
              </a:defRPr>
            </a:lvl7pPr>
            <a:lvl8pPr marL="0" marR="0" lvl="7" indent="0" algn="r" rtl="0">
              <a:spcBef>
                <a:spcPts val="0"/>
              </a:spcBef>
              <a:buNone/>
              <a:defRPr sz="1200" b="0" i="0" u="none" strike="noStrike" cap="none">
                <a:solidFill>
                  <a:schemeClr val="lt1"/>
                </a:solidFill>
                <a:latin typeface="Arial"/>
                <a:ea typeface="Arial"/>
                <a:cs typeface="Arial"/>
                <a:sym typeface="Arial"/>
              </a:defRPr>
            </a:lvl8pPr>
            <a:lvl9pPr marL="0" marR="0" lvl="8" indent="0" algn="r" rtl="0">
              <a:spcBef>
                <a:spcPts val="0"/>
              </a:spcBef>
              <a:buNone/>
              <a:defRPr sz="1200" b="0" i="0" u="none" strike="noStrike" cap="none">
                <a:solidFill>
                  <a:schemeClr val="lt1"/>
                </a:solidFill>
                <a:latin typeface="Arial"/>
                <a:ea typeface="Arial"/>
                <a:cs typeface="Arial"/>
                <a:sym typeface="Arial"/>
              </a:defRPr>
            </a:lvl9pPr>
          </a:lstStyle>
          <a:p>
            <a:pPr marL="0" lvl="0" indent="0" algn="r" rtl="0">
              <a:spcBef>
                <a:spcPts val="0"/>
              </a:spcBef>
              <a:spcAft>
                <a:spcPts val="0"/>
              </a:spcAft>
              <a:buNone/>
            </a:pPr>
            <a:r>
              <a:rPr lang="en-US"/>
              <a:t>2</a:t>
            </a:r>
            <a:endParaRPr sz="1400">
              <a:solidFill>
                <a:srgbClr val="000000"/>
              </a:solidFill>
            </a:endParaRPr>
          </a:p>
        </p:txBody>
      </p:sp>
      <p:sp>
        <p:nvSpPr>
          <p:cNvPr id="12" name="Google Shape;12;p1"/>
          <p:cNvSpPr/>
          <p:nvPr/>
        </p:nvSpPr>
        <p:spPr>
          <a:xfrm>
            <a:off x="0" y="0"/>
            <a:ext cx="9144000" cy="64011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24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hyperlink" Target="http://www.sam.gov/" TargetMode="External"/><Relationship Id="rId2" Type="http://schemas.openxmlformats.org/officeDocument/2006/relationships/notesSlide" Target="../notesSlides/notesSlide42.xml"/><Relationship Id="rId1" Type="http://schemas.openxmlformats.org/officeDocument/2006/relationships/slideLayout" Target="../slideLayouts/slideLayout2.xml"/><Relationship Id="rId6" Type="http://schemas.openxmlformats.org/officeDocument/2006/relationships/hyperlink" Target="https://www.acquisition.gov/isdc-home" TargetMode="External"/><Relationship Id="rId5" Type="http://schemas.openxmlformats.org/officeDocument/2006/relationships/hyperlink" Target="https://www.ussc.gov/guidelines/2021-guidelines-manual/annotated-2021-chapter-8#NaN" TargetMode="External"/><Relationship Id="rId4" Type="http://schemas.openxmlformats.org/officeDocument/2006/relationships/hyperlink" Target="https://www.acquisition.gov/far/part-9#FAR_Subpart_9_4" TargetMode="Externa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hyperlink" Target="mailto:Dylan.Mooney@gsa.gov" TargetMode="External"/><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4"/>
        <p:cNvGrpSpPr/>
        <p:nvPr/>
      </p:nvGrpSpPr>
      <p:grpSpPr>
        <a:xfrm>
          <a:off x="0" y="0"/>
          <a:ext cx="0" cy="0"/>
          <a:chOff x="0" y="0"/>
          <a:chExt cx="0" cy="0"/>
        </a:xfrm>
      </p:grpSpPr>
      <p:sp>
        <p:nvSpPr>
          <p:cNvPr id="68" name="Google Shape;68;p13"/>
          <p:cNvSpPr txBox="1">
            <a:spLocks noGrp="1"/>
          </p:cNvSpPr>
          <p:nvPr>
            <p:ph type="title" idx="4294967295"/>
          </p:nvPr>
        </p:nvSpPr>
        <p:spPr>
          <a:xfrm>
            <a:off x="1403513" y="3132313"/>
            <a:ext cx="7088100" cy="976200"/>
          </a:xfrm>
          <a:prstGeom prst="rect">
            <a:avLst/>
          </a:prstGeom>
          <a:noFill/>
          <a:ln>
            <a:noFill/>
            <a:prstDash/>
          </a:ln>
          <a:effectLst/>
        </p:spPr>
        <p:txBody>
          <a:bodyPr rot="0" spcFirstLastPara="1" vertOverflow="overflow" horzOverflow="overflow" vert="horz" wrap="square" lIns="0" tIns="0" rIns="0" bIns="0" numCol="1" spcCol="0" rtlCol="0" fromWordArt="0" anchor="t" anchorCtr="0" forceAA="0" compatLnSpc="1">
            <a:prstTxWarp prst="textNoShape">
              <a:avLst/>
            </a:prstTxWarp>
            <a:noAutofit/>
          </a:bodyPr>
          <a:lstStyle/>
          <a:p>
            <a:pPr marL="0" marR="0" lvl="0" indent="0" algn="r" defTabSz="914400" rtl="0" eaLnBrk="1" fontAlgn="auto" latinLnBrk="0" hangingPunct="1">
              <a:lnSpc>
                <a:spcPct val="115000"/>
              </a:lnSpc>
              <a:spcBef>
                <a:spcPts val="0"/>
              </a:spcBef>
              <a:spcAft>
                <a:spcPts val="0"/>
              </a:spcAft>
              <a:buClr>
                <a:srgbClr val="000000"/>
              </a:buClr>
              <a:buSzTx/>
              <a:buFont typeface="Arial"/>
              <a:buNone/>
              <a:tabLst/>
              <a:defRPr/>
            </a:pPr>
            <a:r>
              <a:rPr kumimoji="0" lang="en-US" sz="3600" b="0" i="0" u="none" strike="noStrike" kern="0" cap="none" spc="0" normalizeH="0" baseline="0" noProof="0" dirty="0">
                <a:ln>
                  <a:noFill/>
                </a:ln>
                <a:solidFill>
                  <a:srgbClr val="005087"/>
                </a:solidFill>
                <a:effectLst/>
                <a:uLnTx/>
                <a:uFillTx/>
                <a:latin typeface="Arial"/>
                <a:ea typeface="Arial"/>
                <a:cs typeface="Arial"/>
                <a:sym typeface="Arial"/>
              </a:rPr>
              <a:t>Could Suspension and Debarment Happen to You?</a:t>
            </a:r>
            <a:endParaRPr kumimoji="0" lang="en-US" sz="3600" b="0" i="0" u="none" strike="noStrike" kern="0" cap="none" spc="0" normalizeH="0" baseline="0" noProof="0" dirty="0">
              <a:ln>
                <a:noFill/>
              </a:ln>
              <a:solidFill>
                <a:srgbClr val="000000"/>
              </a:solidFill>
              <a:effectLst/>
              <a:uLnTx/>
              <a:uFillTx/>
              <a:latin typeface="Arial"/>
              <a:ea typeface="Arial"/>
              <a:cs typeface="Arial"/>
              <a:sym typeface="Arial"/>
            </a:endParaRPr>
          </a:p>
          <a:p>
            <a:pPr marL="0" marR="0" lvl="0" indent="0" algn="r" defTabSz="914400" rtl="0" eaLnBrk="1" fontAlgn="auto" latinLnBrk="0" hangingPunct="1">
              <a:lnSpc>
                <a:spcPct val="75000"/>
              </a:lnSpc>
              <a:spcBef>
                <a:spcPts val="1800"/>
              </a:spcBef>
              <a:spcAft>
                <a:spcPts val="0"/>
              </a:spcAft>
              <a:buClr>
                <a:srgbClr val="000000"/>
              </a:buClr>
              <a:buSzTx/>
              <a:buFont typeface="Arial"/>
              <a:buNone/>
              <a:tabLst/>
              <a:defRPr/>
            </a:pPr>
            <a:r>
              <a:rPr kumimoji="0" lang="en-US" sz="2000" b="0" i="0" u="none" strike="noStrike" kern="0" cap="none" spc="0" normalizeH="0" baseline="0" noProof="0" dirty="0">
                <a:ln>
                  <a:noFill/>
                </a:ln>
                <a:solidFill>
                  <a:srgbClr val="808080"/>
                </a:solidFill>
                <a:effectLst/>
                <a:uLnTx/>
                <a:uFillTx/>
                <a:latin typeface="Arial"/>
                <a:ea typeface="Arial"/>
                <a:cs typeface="Arial"/>
                <a:sym typeface="Arial"/>
              </a:rPr>
              <a:t>May 18, 2023</a:t>
            </a:r>
            <a:endParaRPr kumimoji="0" lang="en-US" sz="1400" b="0" i="0" u="none" strike="noStrike" kern="0" cap="none" spc="0" normalizeH="0" baseline="0" noProof="0" dirty="0">
              <a:ln>
                <a:noFill/>
              </a:ln>
              <a:solidFill>
                <a:srgbClr val="000000"/>
              </a:solidFill>
              <a:effectLst/>
              <a:uLnTx/>
              <a:uFillTx/>
              <a:latin typeface="Arial"/>
              <a:ea typeface="Arial"/>
              <a:cs typeface="Arial"/>
              <a:sym typeface="Arial"/>
            </a:endParaRPr>
          </a:p>
          <a:p>
            <a:pPr marL="0" marR="0" lvl="0" indent="0" algn="r" defTabSz="914400" rtl="0" eaLnBrk="1" fontAlgn="auto" latinLnBrk="0" hangingPunct="1">
              <a:lnSpc>
                <a:spcPct val="100000"/>
              </a:lnSpc>
              <a:spcBef>
                <a:spcPts val="1800"/>
              </a:spcBef>
              <a:spcAft>
                <a:spcPts val="0"/>
              </a:spcAft>
              <a:buClr>
                <a:srgbClr val="000000"/>
              </a:buClr>
              <a:buSzTx/>
              <a:buFont typeface="Arial"/>
              <a:buNone/>
              <a:tabLst/>
              <a:defRPr/>
            </a:pPr>
            <a:endParaRPr kumimoji="0" lang="en-US" sz="2800" b="0" i="0" u="none" strike="noStrike" kern="0" cap="none" spc="0" normalizeH="0" baseline="0" noProof="0" dirty="0">
              <a:ln>
                <a:noFill/>
              </a:ln>
              <a:solidFill>
                <a:srgbClr val="000000"/>
              </a:solidFill>
              <a:effectLst/>
              <a:uLnTx/>
              <a:uFillTx/>
              <a:latin typeface="Arial"/>
              <a:ea typeface="Arial"/>
              <a:cs typeface="Arial"/>
              <a:sym typeface="Arial"/>
            </a:endParaRPr>
          </a:p>
        </p:txBody>
      </p:sp>
      <p:sp>
        <p:nvSpPr>
          <p:cNvPr id="69" name="Google Shape;69;p13"/>
          <p:cNvSpPr txBox="1"/>
          <p:nvPr/>
        </p:nvSpPr>
        <p:spPr>
          <a:xfrm>
            <a:off x="78675" y="4813150"/>
            <a:ext cx="4495800" cy="1976100"/>
          </a:xfrm>
          <a:prstGeom prst="rect">
            <a:avLst/>
          </a:prstGeom>
          <a:noFill/>
          <a:ln>
            <a:noFill/>
          </a:ln>
        </p:spPr>
        <p:txBody>
          <a:bodyPr spcFirstLastPara="1" wrap="square" lIns="0" tIns="0" rIns="0" bIns="0" anchor="t" anchorCtr="0">
            <a:noAutofit/>
          </a:bodyPr>
          <a:lstStyle/>
          <a:p>
            <a:pPr marL="0" lvl="0" indent="0" algn="l" rtl="0">
              <a:lnSpc>
                <a:spcPct val="100000"/>
              </a:lnSpc>
              <a:spcBef>
                <a:spcPts val="0"/>
              </a:spcBef>
              <a:spcAft>
                <a:spcPts val="0"/>
              </a:spcAft>
              <a:buClr>
                <a:srgbClr val="000000"/>
              </a:buClr>
              <a:buFont typeface="Arial"/>
              <a:buNone/>
            </a:pPr>
            <a:r>
              <a:rPr lang="en-US" sz="1100" b="1">
                <a:solidFill>
                  <a:srgbClr val="A50021"/>
                </a:solidFill>
                <a:highlight>
                  <a:srgbClr val="FFFFFF"/>
                </a:highlight>
              </a:rPr>
              <a:t>Presenters:</a:t>
            </a:r>
            <a:endParaRPr sz="1100" b="1">
              <a:solidFill>
                <a:srgbClr val="A50021"/>
              </a:solidFill>
              <a:highlight>
                <a:srgbClr val="FFFFFF"/>
              </a:highlight>
            </a:endParaRPr>
          </a:p>
          <a:p>
            <a:pPr marL="0" lvl="0" indent="0" algn="l" rtl="0">
              <a:lnSpc>
                <a:spcPct val="100000"/>
              </a:lnSpc>
              <a:spcBef>
                <a:spcPts val="0"/>
              </a:spcBef>
              <a:spcAft>
                <a:spcPts val="0"/>
              </a:spcAft>
              <a:buClr>
                <a:srgbClr val="000000"/>
              </a:buClr>
              <a:buFont typeface="Arial"/>
              <a:buNone/>
            </a:pPr>
            <a:r>
              <a:rPr lang="en-US" sz="1100">
                <a:solidFill>
                  <a:srgbClr val="A50021"/>
                </a:solidFill>
                <a:highlight>
                  <a:srgbClr val="FFFFFF"/>
                </a:highlight>
              </a:rPr>
              <a:t>Bill Schmidt</a:t>
            </a:r>
            <a:endParaRPr sz="1100">
              <a:solidFill>
                <a:srgbClr val="A50021"/>
              </a:solidFill>
              <a:highlight>
                <a:srgbClr val="FFFFFF"/>
              </a:highlight>
            </a:endParaRPr>
          </a:p>
          <a:p>
            <a:pPr marL="0" lvl="0" indent="0" algn="l" rtl="0">
              <a:lnSpc>
                <a:spcPct val="100000"/>
              </a:lnSpc>
              <a:spcBef>
                <a:spcPts val="0"/>
              </a:spcBef>
              <a:spcAft>
                <a:spcPts val="0"/>
              </a:spcAft>
              <a:buClr>
                <a:srgbClr val="000000"/>
              </a:buClr>
              <a:buFont typeface="Arial"/>
              <a:buNone/>
            </a:pPr>
            <a:r>
              <a:rPr lang="en-US" sz="1100">
                <a:solidFill>
                  <a:srgbClr val="A50021"/>
                </a:solidFill>
                <a:highlight>
                  <a:srgbClr val="FFFFFF"/>
                </a:highlight>
              </a:rPr>
              <a:t>GSA Suspension and Debarment Official</a:t>
            </a:r>
            <a:endParaRPr sz="1100">
              <a:solidFill>
                <a:srgbClr val="A50021"/>
              </a:solidFill>
              <a:highlight>
                <a:srgbClr val="FFFFFF"/>
              </a:highlight>
            </a:endParaRPr>
          </a:p>
          <a:p>
            <a:pPr marL="0" lvl="0" indent="0" algn="l" rtl="0">
              <a:lnSpc>
                <a:spcPct val="100000"/>
              </a:lnSpc>
              <a:spcBef>
                <a:spcPts val="0"/>
              </a:spcBef>
              <a:spcAft>
                <a:spcPts val="0"/>
              </a:spcAft>
              <a:buClr>
                <a:srgbClr val="000000"/>
              </a:buClr>
              <a:buFont typeface="Arial"/>
              <a:buNone/>
            </a:pPr>
            <a:endParaRPr sz="1100">
              <a:solidFill>
                <a:srgbClr val="A50021"/>
              </a:solidFill>
              <a:highlight>
                <a:srgbClr val="FFFFFF"/>
              </a:highlight>
            </a:endParaRPr>
          </a:p>
          <a:p>
            <a:pPr marL="0" lvl="0" indent="0" algn="l" rtl="0">
              <a:lnSpc>
                <a:spcPct val="100000"/>
              </a:lnSpc>
              <a:spcBef>
                <a:spcPts val="0"/>
              </a:spcBef>
              <a:spcAft>
                <a:spcPts val="0"/>
              </a:spcAft>
              <a:buClr>
                <a:srgbClr val="000000"/>
              </a:buClr>
              <a:buFont typeface="Arial"/>
              <a:buNone/>
            </a:pPr>
            <a:r>
              <a:rPr lang="en-US" sz="1100">
                <a:solidFill>
                  <a:srgbClr val="A50021"/>
                </a:solidFill>
                <a:highlight>
                  <a:srgbClr val="FFFFFF"/>
                </a:highlight>
              </a:rPr>
              <a:t>James Walker</a:t>
            </a:r>
            <a:endParaRPr sz="1100">
              <a:solidFill>
                <a:srgbClr val="A50021"/>
              </a:solidFill>
              <a:highlight>
                <a:srgbClr val="FFFFFF"/>
              </a:highlight>
            </a:endParaRPr>
          </a:p>
          <a:p>
            <a:pPr marL="0" lvl="0" indent="0" algn="l" rtl="0">
              <a:lnSpc>
                <a:spcPct val="100000"/>
              </a:lnSpc>
              <a:spcBef>
                <a:spcPts val="0"/>
              </a:spcBef>
              <a:spcAft>
                <a:spcPts val="0"/>
              </a:spcAft>
              <a:buClr>
                <a:srgbClr val="000000"/>
              </a:buClr>
              <a:buFont typeface="Arial"/>
              <a:buNone/>
            </a:pPr>
            <a:r>
              <a:rPr lang="en-US" sz="1100">
                <a:solidFill>
                  <a:srgbClr val="A50021"/>
                </a:solidFill>
                <a:highlight>
                  <a:srgbClr val="FFFFFF"/>
                </a:highlight>
              </a:rPr>
              <a:t>Integrity Officer, GSA Suspension &amp; Debarment Division</a:t>
            </a:r>
            <a:endParaRPr sz="1100">
              <a:solidFill>
                <a:srgbClr val="A50021"/>
              </a:solidFill>
              <a:highlight>
                <a:srgbClr val="FFFFFF"/>
              </a:highlight>
            </a:endParaRPr>
          </a:p>
          <a:p>
            <a:pPr marL="0" lvl="0" indent="0" algn="l" rtl="0">
              <a:lnSpc>
                <a:spcPct val="100000"/>
              </a:lnSpc>
              <a:spcBef>
                <a:spcPts val="0"/>
              </a:spcBef>
              <a:spcAft>
                <a:spcPts val="0"/>
              </a:spcAft>
              <a:buClr>
                <a:srgbClr val="000000"/>
              </a:buClr>
              <a:buFont typeface="Arial"/>
              <a:buNone/>
            </a:pPr>
            <a:endParaRPr sz="1100">
              <a:solidFill>
                <a:srgbClr val="A50021"/>
              </a:solidFill>
              <a:highlight>
                <a:srgbClr val="FFFFFF"/>
              </a:highlight>
            </a:endParaRPr>
          </a:p>
          <a:p>
            <a:pPr marL="0" lvl="0" indent="0" algn="l" rtl="0">
              <a:lnSpc>
                <a:spcPct val="100000"/>
              </a:lnSpc>
              <a:spcBef>
                <a:spcPts val="0"/>
              </a:spcBef>
              <a:spcAft>
                <a:spcPts val="0"/>
              </a:spcAft>
              <a:buClr>
                <a:srgbClr val="000000"/>
              </a:buClr>
              <a:buFont typeface="Arial"/>
              <a:buNone/>
            </a:pPr>
            <a:r>
              <a:rPr lang="en-US" sz="1100" b="1">
                <a:solidFill>
                  <a:srgbClr val="A50021"/>
                </a:solidFill>
                <a:highlight>
                  <a:srgbClr val="FFFFFF"/>
                </a:highlight>
              </a:rPr>
              <a:t>Facilitator:</a:t>
            </a:r>
            <a:endParaRPr sz="1100" b="1">
              <a:solidFill>
                <a:srgbClr val="A50021"/>
              </a:solidFill>
              <a:highlight>
                <a:srgbClr val="FFFFFF"/>
              </a:highlight>
            </a:endParaRPr>
          </a:p>
          <a:p>
            <a:pPr marL="0" lvl="0" indent="0" algn="l" rtl="0">
              <a:lnSpc>
                <a:spcPct val="100000"/>
              </a:lnSpc>
              <a:spcBef>
                <a:spcPts val="0"/>
              </a:spcBef>
              <a:spcAft>
                <a:spcPts val="0"/>
              </a:spcAft>
              <a:buClr>
                <a:srgbClr val="000000"/>
              </a:buClr>
              <a:buFont typeface="Arial"/>
              <a:buNone/>
            </a:pPr>
            <a:r>
              <a:rPr lang="en-US" sz="1100">
                <a:solidFill>
                  <a:srgbClr val="A50021"/>
                </a:solidFill>
                <a:highlight>
                  <a:srgbClr val="FFFFFF"/>
                </a:highlight>
              </a:rPr>
              <a:t>Kevin Pope</a:t>
            </a:r>
            <a:endParaRPr sz="1100">
              <a:solidFill>
                <a:srgbClr val="A50021"/>
              </a:solidFill>
              <a:highlight>
                <a:srgbClr val="FFFFFF"/>
              </a:highlight>
            </a:endParaRPr>
          </a:p>
          <a:p>
            <a:pPr marL="0" lvl="0" indent="0" algn="l" rtl="0">
              <a:lnSpc>
                <a:spcPct val="100000"/>
              </a:lnSpc>
              <a:spcBef>
                <a:spcPts val="0"/>
              </a:spcBef>
              <a:spcAft>
                <a:spcPts val="0"/>
              </a:spcAft>
              <a:buClr>
                <a:srgbClr val="000000"/>
              </a:buClr>
              <a:buFont typeface="Arial"/>
              <a:buNone/>
            </a:pPr>
            <a:r>
              <a:rPr lang="en-US" sz="1100">
                <a:solidFill>
                  <a:srgbClr val="A50021"/>
                </a:solidFill>
                <a:highlight>
                  <a:srgbClr val="FFFFFF"/>
                </a:highlight>
              </a:rPr>
              <a:t>Small Business Technical Advisor</a:t>
            </a:r>
            <a:endParaRPr sz="1100">
              <a:solidFill>
                <a:srgbClr val="A50021"/>
              </a:solidFill>
              <a:highlight>
                <a:srgbClr val="FFFFFF"/>
              </a:highlight>
            </a:endParaRPr>
          </a:p>
          <a:p>
            <a:pPr marL="0" lvl="0" indent="0" algn="l" rtl="0">
              <a:lnSpc>
                <a:spcPct val="100000"/>
              </a:lnSpc>
              <a:spcBef>
                <a:spcPts val="0"/>
              </a:spcBef>
              <a:spcAft>
                <a:spcPts val="0"/>
              </a:spcAft>
              <a:buClr>
                <a:srgbClr val="000000"/>
              </a:buClr>
              <a:buFont typeface="Arial"/>
              <a:buNone/>
            </a:pPr>
            <a:r>
              <a:rPr lang="en-US" sz="1100">
                <a:solidFill>
                  <a:srgbClr val="A50021"/>
                </a:solidFill>
                <a:highlight>
                  <a:srgbClr val="FFFFFF"/>
                </a:highlight>
              </a:rPr>
              <a:t>GSA Office of Small &amp; Disadvantaged Business Utilization</a:t>
            </a:r>
            <a:endParaRPr sz="1100">
              <a:solidFill>
                <a:srgbClr val="A50021"/>
              </a:solidFill>
              <a:highlight>
                <a:srgbClr val="FFFFFF"/>
              </a:highlight>
            </a:endParaRPr>
          </a:p>
          <a:p>
            <a:pPr marL="0" marR="0" lvl="0" indent="0" algn="r" rtl="0">
              <a:lnSpc>
                <a:spcPct val="100000"/>
              </a:lnSpc>
              <a:spcBef>
                <a:spcPts val="1800"/>
              </a:spcBef>
              <a:spcAft>
                <a:spcPts val="0"/>
              </a:spcAft>
              <a:buNone/>
            </a:pPr>
            <a:endParaRPr sz="1100">
              <a:solidFill>
                <a:srgbClr val="B11116"/>
              </a:solidFill>
              <a:highlight>
                <a:srgbClr val="FFFFFF"/>
              </a:highligh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30"/>
        <p:cNvGrpSpPr/>
        <p:nvPr/>
      </p:nvGrpSpPr>
      <p:grpSpPr>
        <a:xfrm>
          <a:off x="0" y="0"/>
          <a:ext cx="0" cy="0"/>
          <a:chOff x="0" y="0"/>
          <a:chExt cx="0" cy="0"/>
        </a:xfrm>
      </p:grpSpPr>
      <p:sp>
        <p:nvSpPr>
          <p:cNvPr id="131" name="Google Shape;131;p22"/>
          <p:cNvSpPr txBox="1">
            <a:spLocks noGrp="1"/>
          </p:cNvSpPr>
          <p:nvPr>
            <p:ph type="title"/>
          </p:nvPr>
        </p:nvSpPr>
        <p:spPr>
          <a:xfrm>
            <a:off x="819150" y="2168350"/>
            <a:ext cx="7772400" cy="1754700"/>
          </a:xfrm>
          <a:prstGeom prst="rect">
            <a:avLst/>
          </a:prstGeom>
          <a:noFill/>
          <a:ln>
            <a:noFill/>
          </a:ln>
        </p:spPr>
        <p:txBody>
          <a:bodyPr spcFirstLastPara="1" wrap="square" lIns="91425" tIns="45700" rIns="91425" bIns="45700" anchor="t" anchorCtr="0">
            <a:spAutoFit/>
          </a:bodyPr>
          <a:lstStyle/>
          <a:p>
            <a:pPr marL="0" lvl="0" indent="0" algn="ctr" rtl="0">
              <a:spcBef>
                <a:spcPts val="0"/>
              </a:spcBef>
              <a:spcAft>
                <a:spcPts val="0"/>
              </a:spcAft>
              <a:buNone/>
            </a:pPr>
            <a:r>
              <a:rPr lang="en-US" sz="3600"/>
              <a:t>WHY IS A COMPANY OR INDIVIDUAL SUSPENDED OR DEBARRED?</a:t>
            </a:r>
            <a:endParaRPr sz="3600"/>
          </a:p>
        </p:txBody>
      </p:sp>
      <p:sp>
        <p:nvSpPr>
          <p:cNvPr id="132" name="Google Shape;132;p22"/>
          <p:cNvSpPr txBox="1">
            <a:spLocks noGrp="1"/>
          </p:cNvSpPr>
          <p:nvPr>
            <p:ph type="sldNum" idx="12"/>
          </p:nvPr>
        </p:nvSpPr>
        <p:spPr>
          <a:xfrm>
            <a:off x="6553200" y="6215063"/>
            <a:ext cx="1905000" cy="456900"/>
          </a:xfrm>
          <a:prstGeom prst="rect">
            <a:avLst/>
          </a:prstGeom>
          <a:noFill/>
          <a:ln>
            <a:noFill/>
          </a:ln>
        </p:spPr>
        <p:txBody>
          <a:bodyPr spcFirstLastPara="1" wrap="square" lIns="91425" tIns="45700" rIns="91425" bIns="45700" anchor="t" anchorCtr="0">
            <a:noAutofit/>
          </a:bodyPr>
          <a:lstStyle/>
          <a:p>
            <a:pPr marL="0" lvl="0" indent="0" algn="r" rtl="0">
              <a:spcBef>
                <a:spcPts val="0"/>
              </a:spcBef>
              <a:spcAft>
                <a:spcPts val="0"/>
              </a:spcAft>
              <a:buNone/>
            </a:pPr>
            <a:r>
              <a:rPr lang="en-US"/>
              <a:t>10</a:t>
            </a:r>
            <a:endParaRPr sz="1200" b="0">
              <a:solidFill>
                <a:schemeClr val="lt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Google Shape;138;p23"/>
          <p:cNvSpPr txBox="1">
            <a:spLocks noGrp="1"/>
          </p:cNvSpPr>
          <p:nvPr>
            <p:ph type="title"/>
          </p:nvPr>
        </p:nvSpPr>
        <p:spPr>
          <a:xfrm>
            <a:off x="687450" y="474300"/>
            <a:ext cx="7769100" cy="1416000"/>
          </a:xfrm>
          <a:prstGeom prst="rect">
            <a:avLst/>
          </a:prstGeom>
          <a:noFill/>
          <a:ln>
            <a:noFill/>
          </a:ln>
        </p:spPr>
        <p:txBody>
          <a:bodyPr spcFirstLastPara="1" wrap="square" lIns="91425" tIns="45700" rIns="91425" bIns="45700" anchor="t" anchorCtr="0">
            <a:spAutoFit/>
          </a:bodyPr>
          <a:lstStyle/>
          <a:p>
            <a:pPr marL="0" lvl="0" indent="0" algn="ctr" rtl="0">
              <a:spcBef>
                <a:spcPts val="0"/>
              </a:spcBef>
              <a:spcAft>
                <a:spcPts val="0"/>
              </a:spcAft>
              <a:buNone/>
            </a:pPr>
            <a:r>
              <a:rPr lang="en-US" sz="3600">
                <a:solidFill>
                  <a:srgbClr val="005087"/>
                </a:solidFill>
              </a:rPr>
              <a:t>Causes for Suspension and Debarment </a:t>
            </a:r>
            <a:br>
              <a:rPr lang="en-US"/>
            </a:br>
            <a:endParaRPr/>
          </a:p>
        </p:txBody>
      </p:sp>
      <p:sp>
        <p:nvSpPr>
          <p:cNvPr id="139" name="Google Shape;139;p23"/>
          <p:cNvSpPr txBox="1">
            <a:spLocks noGrp="1"/>
          </p:cNvSpPr>
          <p:nvPr>
            <p:ph type="body" idx="1"/>
          </p:nvPr>
        </p:nvSpPr>
        <p:spPr>
          <a:xfrm>
            <a:off x="611250" y="1990825"/>
            <a:ext cx="7845300" cy="3352800"/>
          </a:xfrm>
          <a:prstGeom prst="rect">
            <a:avLst/>
          </a:prstGeom>
          <a:noFill/>
          <a:ln>
            <a:noFill/>
          </a:ln>
        </p:spPr>
        <p:txBody>
          <a:bodyPr spcFirstLastPara="1" wrap="square" lIns="91425" tIns="45700" rIns="91425" bIns="45700" anchor="t" anchorCtr="0">
            <a:noAutofit/>
          </a:bodyPr>
          <a:lstStyle/>
          <a:p>
            <a:pPr marL="342900" lvl="0" indent="-317500" algn="l" rtl="0">
              <a:spcBef>
                <a:spcPts val="0"/>
              </a:spcBef>
              <a:spcAft>
                <a:spcPts val="0"/>
              </a:spcAft>
              <a:buClr>
                <a:srgbClr val="000000"/>
              </a:buClr>
              <a:buSzPts val="2000"/>
              <a:buChar char="●"/>
            </a:pPr>
            <a:r>
              <a:rPr lang="en-US" sz="2000"/>
              <a:t>A conviction or civil judgment for committing fraud or a criminal offense in connection with obtaining, attempting to obtain, or performing a public contract or subcontract</a:t>
            </a:r>
            <a:endParaRPr sz="2000"/>
          </a:p>
          <a:p>
            <a:pPr marL="0" lvl="0" indent="0" algn="l" rtl="0">
              <a:spcBef>
                <a:spcPts val="0"/>
              </a:spcBef>
              <a:spcAft>
                <a:spcPts val="0"/>
              </a:spcAft>
              <a:buNone/>
            </a:pPr>
            <a:endParaRPr sz="2000"/>
          </a:p>
          <a:p>
            <a:pPr marL="342900" lvl="0" indent="-317500" algn="l" rtl="0">
              <a:spcBef>
                <a:spcPts val="480"/>
              </a:spcBef>
              <a:spcAft>
                <a:spcPts val="0"/>
              </a:spcAft>
              <a:buClr>
                <a:srgbClr val="000000"/>
              </a:buClr>
              <a:buSzPts val="2000"/>
              <a:buChar char="●"/>
            </a:pPr>
            <a:r>
              <a:rPr lang="en-US" sz="2000"/>
              <a:t>Violating antitrust statutes related to offer submission</a:t>
            </a:r>
            <a:endParaRPr sz="2000"/>
          </a:p>
          <a:p>
            <a:pPr marL="0" lvl="0" indent="0" algn="l" rtl="0">
              <a:spcBef>
                <a:spcPts val="480"/>
              </a:spcBef>
              <a:spcAft>
                <a:spcPts val="0"/>
              </a:spcAft>
              <a:buNone/>
            </a:pPr>
            <a:endParaRPr sz="2000"/>
          </a:p>
          <a:p>
            <a:pPr marL="342900" lvl="0" indent="-317500" algn="l" rtl="0">
              <a:spcBef>
                <a:spcPts val="480"/>
              </a:spcBef>
              <a:spcAft>
                <a:spcPts val="0"/>
              </a:spcAft>
              <a:buClr>
                <a:srgbClr val="000000"/>
              </a:buClr>
              <a:buSzPts val="2000"/>
              <a:buChar char="●"/>
            </a:pPr>
            <a:r>
              <a:rPr lang="en-US" sz="2000"/>
              <a:t>Commission of embezzlement, theft, forgery, bribery, falsification or destruction of records, making false statements, tax evasion, violating Federal criminal tax laws, or receiving stolen property</a:t>
            </a:r>
            <a:endParaRPr sz="2000"/>
          </a:p>
        </p:txBody>
      </p:sp>
      <p:sp>
        <p:nvSpPr>
          <p:cNvPr id="140" name="Google Shape;140;p23"/>
          <p:cNvSpPr txBox="1">
            <a:spLocks noGrp="1"/>
          </p:cNvSpPr>
          <p:nvPr>
            <p:ph type="sldNum" idx="12"/>
          </p:nvPr>
        </p:nvSpPr>
        <p:spPr>
          <a:xfrm>
            <a:off x="6553200" y="6215063"/>
            <a:ext cx="1905000" cy="456900"/>
          </a:xfrm>
          <a:prstGeom prst="rect">
            <a:avLst/>
          </a:prstGeom>
          <a:noFill/>
          <a:ln>
            <a:noFill/>
          </a:ln>
        </p:spPr>
        <p:txBody>
          <a:bodyPr spcFirstLastPara="1" wrap="square" lIns="91425" tIns="45700" rIns="91425" bIns="45700" anchor="t" anchorCtr="0">
            <a:noAutofit/>
          </a:bodyPr>
          <a:lstStyle/>
          <a:p>
            <a:pPr marL="0" lvl="0" indent="0" algn="r" rtl="0">
              <a:spcBef>
                <a:spcPts val="0"/>
              </a:spcBef>
              <a:spcAft>
                <a:spcPts val="0"/>
              </a:spcAft>
              <a:buNone/>
            </a:pPr>
            <a:r>
              <a:rPr lang="en-US"/>
              <a:t>11</a:t>
            </a:r>
            <a:endParaRPr sz="1200" b="0">
              <a:solidFill>
                <a:schemeClr val="lt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44"/>
        <p:cNvGrpSpPr/>
        <p:nvPr/>
      </p:nvGrpSpPr>
      <p:grpSpPr>
        <a:xfrm>
          <a:off x="0" y="0"/>
          <a:ext cx="0" cy="0"/>
          <a:chOff x="0" y="0"/>
          <a:chExt cx="0" cy="0"/>
        </a:xfrm>
      </p:grpSpPr>
      <p:sp>
        <p:nvSpPr>
          <p:cNvPr id="145" name="Google Shape;145;p24"/>
          <p:cNvSpPr txBox="1">
            <a:spLocks noGrp="1"/>
          </p:cNvSpPr>
          <p:nvPr>
            <p:ph type="title"/>
          </p:nvPr>
        </p:nvSpPr>
        <p:spPr>
          <a:xfrm>
            <a:off x="568900" y="630675"/>
            <a:ext cx="8277300" cy="1323600"/>
          </a:xfrm>
          <a:prstGeom prst="rect">
            <a:avLst/>
          </a:prstGeom>
          <a:noFill/>
          <a:ln>
            <a:noFill/>
          </a:ln>
        </p:spPr>
        <p:txBody>
          <a:bodyPr spcFirstLastPara="1" wrap="square" lIns="91425" tIns="45700" rIns="91425" bIns="45700" anchor="t" anchorCtr="0">
            <a:spAutoFit/>
          </a:bodyPr>
          <a:lstStyle/>
          <a:p>
            <a:pPr marL="0" lvl="0" indent="0" algn="ctr" rtl="0">
              <a:spcBef>
                <a:spcPts val="0"/>
              </a:spcBef>
              <a:spcAft>
                <a:spcPts val="0"/>
              </a:spcAft>
              <a:buNone/>
            </a:pPr>
            <a:r>
              <a:rPr lang="en-US" sz="3600">
                <a:solidFill>
                  <a:srgbClr val="005087"/>
                </a:solidFill>
              </a:rPr>
              <a:t>Causes for Suspension and Debarment </a:t>
            </a:r>
            <a:endParaRPr sz="3600">
              <a:solidFill>
                <a:srgbClr val="005087"/>
              </a:solidFill>
            </a:endParaRPr>
          </a:p>
          <a:p>
            <a:pPr marL="0" lvl="0" indent="0" algn="ctr" rtl="0">
              <a:spcBef>
                <a:spcPts val="0"/>
              </a:spcBef>
              <a:spcAft>
                <a:spcPts val="0"/>
              </a:spcAft>
              <a:buNone/>
            </a:pPr>
            <a:r>
              <a:rPr lang="en-US" sz="3000" i="1">
                <a:solidFill>
                  <a:srgbClr val="005087"/>
                </a:solidFill>
              </a:rPr>
              <a:t>Continued</a:t>
            </a:r>
            <a:br>
              <a:rPr lang="en-US"/>
            </a:br>
            <a:endParaRPr/>
          </a:p>
        </p:txBody>
      </p:sp>
      <p:sp>
        <p:nvSpPr>
          <p:cNvPr id="146" name="Google Shape;146;p24"/>
          <p:cNvSpPr txBox="1">
            <a:spLocks noGrp="1"/>
          </p:cNvSpPr>
          <p:nvPr>
            <p:ph type="body" idx="1"/>
          </p:nvPr>
        </p:nvSpPr>
        <p:spPr>
          <a:xfrm>
            <a:off x="687388" y="2046675"/>
            <a:ext cx="7769100" cy="3048000"/>
          </a:xfrm>
          <a:prstGeom prst="rect">
            <a:avLst/>
          </a:prstGeom>
          <a:noFill/>
          <a:ln>
            <a:noFill/>
          </a:ln>
        </p:spPr>
        <p:txBody>
          <a:bodyPr spcFirstLastPara="1" wrap="square" lIns="91425" tIns="45700" rIns="91425" bIns="45700" anchor="t" anchorCtr="0">
            <a:noAutofit/>
          </a:bodyPr>
          <a:lstStyle/>
          <a:p>
            <a:pPr marL="342900" lvl="0" indent="-317500" algn="l" rtl="0">
              <a:spcBef>
                <a:spcPts val="0"/>
              </a:spcBef>
              <a:spcAft>
                <a:spcPts val="0"/>
              </a:spcAft>
              <a:buSzPts val="2000"/>
              <a:buChar char="●"/>
            </a:pPr>
            <a:r>
              <a:rPr lang="en-US" sz="2000">
                <a:solidFill>
                  <a:schemeClr val="dk1"/>
                </a:solidFill>
              </a:rPr>
              <a:t>Intentionally using “Made in America” or similar inscription on item sold or shipped to US/outlying areas when not made in either</a:t>
            </a:r>
            <a:endParaRPr sz="2000">
              <a:solidFill>
                <a:schemeClr val="dk1"/>
              </a:solidFill>
            </a:endParaRPr>
          </a:p>
          <a:p>
            <a:pPr marL="0" lvl="0" indent="0" algn="l" rtl="0">
              <a:spcBef>
                <a:spcPts val="0"/>
              </a:spcBef>
              <a:spcAft>
                <a:spcPts val="0"/>
              </a:spcAft>
              <a:buNone/>
            </a:pPr>
            <a:endParaRPr sz="2000">
              <a:solidFill>
                <a:schemeClr val="dk1"/>
              </a:solidFill>
            </a:endParaRPr>
          </a:p>
          <a:p>
            <a:pPr marL="342900" lvl="0" indent="-317500" algn="l" rtl="0">
              <a:spcBef>
                <a:spcPts val="480"/>
              </a:spcBef>
              <a:spcAft>
                <a:spcPts val="0"/>
              </a:spcAft>
              <a:buSzPts val="2000"/>
              <a:buChar char="●"/>
            </a:pPr>
            <a:r>
              <a:rPr lang="en-US" sz="2000">
                <a:solidFill>
                  <a:schemeClr val="dk1"/>
                </a:solidFill>
              </a:rPr>
              <a:t>Committing other offenses indicating a lack of business integrity or business honesty (that affects the present responsibility of the contractor)</a:t>
            </a:r>
            <a:endParaRPr sz="2000">
              <a:solidFill>
                <a:schemeClr val="dk1"/>
              </a:solidFill>
            </a:endParaRPr>
          </a:p>
          <a:p>
            <a:pPr marL="0" lvl="0" indent="0" algn="l" rtl="0">
              <a:spcBef>
                <a:spcPts val="0"/>
              </a:spcBef>
              <a:spcAft>
                <a:spcPts val="0"/>
              </a:spcAft>
              <a:buNone/>
            </a:pPr>
            <a:endParaRPr sz="2000">
              <a:solidFill>
                <a:schemeClr val="dk1"/>
              </a:solidFill>
            </a:endParaRPr>
          </a:p>
          <a:p>
            <a:pPr marL="342900" lvl="0" indent="-317500" algn="l" rtl="0">
              <a:spcBef>
                <a:spcPts val="480"/>
              </a:spcBef>
              <a:spcAft>
                <a:spcPts val="0"/>
              </a:spcAft>
              <a:buSzPts val="2000"/>
              <a:buChar char="●"/>
            </a:pPr>
            <a:r>
              <a:rPr lang="en-US" sz="2000">
                <a:solidFill>
                  <a:schemeClr val="dk1"/>
                </a:solidFill>
              </a:rPr>
              <a:t>Violation of Drug-Free Workplace Act</a:t>
            </a:r>
            <a:endParaRPr sz="2000">
              <a:solidFill>
                <a:schemeClr val="dk1"/>
              </a:solidFill>
            </a:endParaRPr>
          </a:p>
          <a:p>
            <a:pPr marL="342900" lvl="0" indent="-190500" algn="l" rtl="0">
              <a:spcBef>
                <a:spcPts val="480"/>
              </a:spcBef>
              <a:spcAft>
                <a:spcPts val="0"/>
              </a:spcAft>
              <a:buClr>
                <a:srgbClr val="003399"/>
              </a:buClr>
              <a:buSzPts val="2400"/>
              <a:buNone/>
            </a:pPr>
            <a:endParaRPr/>
          </a:p>
          <a:p>
            <a:pPr marL="342900" lvl="0" indent="-190500" algn="l" rtl="0">
              <a:spcBef>
                <a:spcPts val="480"/>
              </a:spcBef>
              <a:spcAft>
                <a:spcPts val="0"/>
              </a:spcAft>
              <a:buSzPts val="2400"/>
              <a:buNone/>
            </a:pPr>
            <a:endParaRPr/>
          </a:p>
        </p:txBody>
      </p:sp>
      <p:sp>
        <p:nvSpPr>
          <p:cNvPr id="147" name="Google Shape;147;p24"/>
          <p:cNvSpPr txBox="1">
            <a:spLocks noGrp="1"/>
          </p:cNvSpPr>
          <p:nvPr>
            <p:ph type="sldNum" idx="12"/>
          </p:nvPr>
        </p:nvSpPr>
        <p:spPr>
          <a:xfrm>
            <a:off x="6553200" y="6215063"/>
            <a:ext cx="1905000" cy="456900"/>
          </a:xfrm>
          <a:prstGeom prst="rect">
            <a:avLst/>
          </a:prstGeom>
          <a:noFill/>
          <a:ln>
            <a:noFill/>
          </a:ln>
        </p:spPr>
        <p:txBody>
          <a:bodyPr spcFirstLastPara="1" wrap="square" lIns="91425" tIns="45700" rIns="91425" bIns="45700" anchor="t" anchorCtr="0">
            <a:noAutofit/>
          </a:bodyPr>
          <a:lstStyle/>
          <a:p>
            <a:pPr marL="0" lvl="0" indent="0" algn="r" rtl="0">
              <a:spcBef>
                <a:spcPts val="0"/>
              </a:spcBef>
              <a:spcAft>
                <a:spcPts val="0"/>
              </a:spcAft>
              <a:buNone/>
            </a:pPr>
            <a:r>
              <a:rPr lang="en-US"/>
              <a:t>1</a:t>
            </a:r>
            <a:r>
              <a:rPr lang="en-US" sz="1200" b="0">
                <a:solidFill>
                  <a:schemeClr val="lt1"/>
                </a:solidFill>
              </a:rPr>
              <a:t>2</a:t>
            </a:r>
            <a:endParaRPr sz="1200" b="0">
              <a:solidFill>
                <a:schemeClr val="lt1"/>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sp>
        <p:nvSpPr>
          <p:cNvPr id="152" name="Google Shape;152;p25"/>
          <p:cNvSpPr txBox="1">
            <a:spLocks noGrp="1"/>
          </p:cNvSpPr>
          <p:nvPr>
            <p:ph type="title"/>
          </p:nvPr>
        </p:nvSpPr>
        <p:spPr>
          <a:xfrm>
            <a:off x="457200" y="627225"/>
            <a:ext cx="8344500" cy="1662300"/>
          </a:xfrm>
          <a:prstGeom prst="rect">
            <a:avLst/>
          </a:prstGeom>
          <a:noFill/>
          <a:ln>
            <a:noFill/>
          </a:ln>
        </p:spPr>
        <p:txBody>
          <a:bodyPr spcFirstLastPara="1" wrap="square" lIns="91425" tIns="45700" rIns="91425" bIns="45700" anchor="t" anchorCtr="0">
            <a:spAutoFit/>
          </a:bodyPr>
          <a:lstStyle/>
          <a:p>
            <a:pPr marL="0" lvl="0" indent="0" algn="ctr" rtl="0">
              <a:spcBef>
                <a:spcPts val="0"/>
              </a:spcBef>
              <a:spcAft>
                <a:spcPts val="0"/>
              </a:spcAft>
              <a:buClr>
                <a:schemeClr val="dk1"/>
              </a:buClr>
              <a:buFont typeface="Arial"/>
              <a:buNone/>
            </a:pPr>
            <a:r>
              <a:rPr lang="en-US" sz="3600">
                <a:solidFill>
                  <a:srgbClr val="005087"/>
                </a:solidFill>
              </a:rPr>
              <a:t>Causes for Suspension and Debarment </a:t>
            </a:r>
            <a:endParaRPr sz="3600">
              <a:solidFill>
                <a:srgbClr val="005087"/>
              </a:solidFill>
            </a:endParaRPr>
          </a:p>
          <a:p>
            <a:pPr marL="0" lvl="0" indent="0" algn="ctr" rtl="0">
              <a:spcBef>
                <a:spcPts val="0"/>
              </a:spcBef>
              <a:spcAft>
                <a:spcPts val="0"/>
              </a:spcAft>
              <a:buClr>
                <a:schemeClr val="dk1"/>
              </a:buClr>
              <a:buFont typeface="Arial"/>
              <a:buNone/>
            </a:pPr>
            <a:r>
              <a:rPr lang="en-US" sz="3000" i="1">
                <a:solidFill>
                  <a:srgbClr val="005087"/>
                </a:solidFill>
              </a:rPr>
              <a:t>Continued</a:t>
            </a:r>
            <a:br>
              <a:rPr lang="en-US">
                <a:solidFill>
                  <a:schemeClr val="dk1"/>
                </a:solidFill>
              </a:rPr>
            </a:br>
            <a:endParaRPr sz="3600">
              <a:solidFill>
                <a:srgbClr val="005087"/>
              </a:solidFill>
            </a:endParaRPr>
          </a:p>
        </p:txBody>
      </p:sp>
      <p:sp>
        <p:nvSpPr>
          <p:cNvPr id="153" name="Google Shape;153;p25"/>
          <p:cNvSpPr txBox="1">
            <a:spLocks noGrp="1"/>
          </p:cNvSpPr>
          <p:nvPr>
            <p:ph type="body" idx="1"/>
          </p:nvPr>
        </p:nvSpPr>
        <p:spPr>
          <a:xfrm>
            <a:off x="744838" y="1837225"/>
            <a:ext cx="7769100" cy="3048000"/>
          </a:xfrm>
          <a:prstGeom prst="rect">
            <a:avLst/>
          </a:prstGeom>
          <a:noFill/>
          <a:ln>
            <a:noFill/>
          </a:ln>
        </p:spPr>
        <p:txBody>
          <a:bodyPr spcFirstLastPara="1" wrap="square" lIns="91425" tIns="45700" rIns="91425" bIns="45700" anchor="t" anchorCtr="0">
            <a:noAutofit/>
          </a:bodyPr>
          <a:lstStyle/>
          <a:p>
            <a:pPr marL="342900" lvl="0" indent="-317500" algn="l" rtl="0">
              <a:spcBef>
                <a:spcPts val="0"/>
              </a:spcBef>
              <a:spcAft>
                <a:spcPts val="0"/>
              </a:spcAft>
              <a:buSzPts val="2000"/>
              <a:buChar char="●"/>
            </a:pPr>
            <a:r>
              <a:rPr lang="en-US" sz="2000">
                <a:solidFill>
                  <a:schemeClr val="dk1"/>
                </a:solidFill>
              </a:rPr>
              <a:t>Violation of terms of Government contract/subcontract “so serious to justify debarment.”  For example:</a:t>
            </a:r>
            <a:endParaRPr sz="2000">
              <a:solidFill>
                <a:schemeClr val="dk1"/>
              </a:solidFill>
            </a:endParaRPr>
          </a:p>
          <a:p>
            <a:pPr marL="742950" lvl="1" indent="-195262" algn="l" rtl="0">
              <a:spcBef>
                <a:spcPts val="480"/>
              </a:spcBef>
              <a:spcAft>
                <a:spcPts val="0"/>
              </a:spcAft>
              <a:buSzPts val="2000"/>
              <a:buChar char="○"/>
            </a:pPr>
            <a:r>
              <a:rPr lang="en-US" sz="2000">
                <a:solidFill>
                  <a:schemeClr val="dk1"/>
                </a:solidFill>
              </a:rPr>
              <a:t>Willful failure to perform one or more contracts</a:t>
            </a:r>
            <a:endParaRPr sz="2000">
              <a:solidFill>
                <a:schemeClr val="dk1"/>
              </a:solidFill>
            </a:endParaRPr>
          </a:p>
          <a:p>
            <a:pPr marL="742950" lvl="1" indent="-195262" algn="l" rtl="0">
              <a:spcBef>
                <a:spcPts val="480"/>
              </a:spcBef>
              <a:spcAft>
                <a:spcPts val="0"/>
              </a:spcAft>
              <a:buSzPts val="2000"/>
              <a:buChar char="○"/>
            </a:pPr>
            <a:r>
              <a:rPr lang="en-US" sz="2000">
                <a:solidFill>
                  <a:schemeClr val="dk1"/>
                </a:solidFill>
              </a:rPr>
              <a:t>History of failure to perform, or unsatisfactory performance, of one or more contracts</a:t>
            </a:r>
            <a:endParaRPr sz="2000">
              <a:solidFill>
                <a:schemeClr val="dk1"/>
              </a:solidFill>
            </a:endParaRPr>
          </a:p>
          <a:p>
            <a:pPr marL="457200" lvl="0" indent="0" algn="l" rtl="0">
              <a:spcBef>
                <a:spcPts val="480"/>
              </a:spcBef>
              <a:spcAft>
                <a:spcPts val="0"/>
              </a:spcAft>
              <a:buNone/>
            </a:pPr>
            <a:endParaRPr sz="2000">
              <a:solidFill>
                <a:schemeClr val="dk1"/>
              </a:solidFill>
            </a:endParaRPr>
          </a:p>
          <a:p>
            <a:pPr marL="342900" lvl="0" indent="-317500" algn="l" rtl="0">
              <a:spcBef>
                <a:spcPts val="0"/>
              </a:spcBef>
              <a:spcAft>
                <a:spcPts val="0"/>
              </a:spcAft>
              <a:buSzPts val="2000"/>
              <a:buChar char="●"/>
            </a:pPr>
            <a:r>
              <a:rPr lang="en-US" sz="2000">
                <a:solidFill>
                  <a:schemeClr val="dk1"/>
                </a:solidFill>
              </a:rPr>
              <a:t>Committing Unfair Trade Practice</a:t>
            </a:r>
            <a:endParaRPr sz="2000">
              <a:solidFill>
                <a:schemeClr val="dk1"/>
              </a:solidFill>
            </a:endParaRPr>
          </a:p>
          <a:p>
            <a:pPr marL="0" lvl="0" indent="0" algn="l" rtl="0">
              <a:spcBef>
                <a:spcPts val="0"/>
              </a:spcBef>
              <a:spcAft>
                <a:spcPts val="0"/>
              </a:spcAft>
              <a:buNone/>
            </a:pPr>
            <a:endParaRPr sz="2000">
              <a:solidFill>
                <a:schemeClr val="dk1"/>
              </a:solidFill>
            </a:endParaRPr>
          </a:p>
          <a:p>
            <a:pPr marL="342900" lvl="0" indent="-317500" algn="l" rtl="0">
              <a:spcBef>
                <a:spcPts val="0"/>
              </a:spcBef>
              <a:spcAft>
                <a:spcPts val="0"/>
              </a:spcAft>
              <a:buSzPts val="2000"/>
              <a:buChar char="●"/>
            </a:pPr>
            <a:r>
              <a:rPr lang="en-US" sz="2000">
                <a:solidFill>
                  <a:schemeClr val="dk1"/>
                </a:solidFill>
              </a:rPr>
              <a:t>Delinquent Federal taxes (in excess of $3,000)</a:t>
            </a:r>
            <a:endParaRPr sz="2000">
              <a:solidFill>
                <a:schemeClr val="dk1"/>
              </a:solidFill>
            </a:endParaRPr>
          </a:p>
        </p:txBody>
      </p:sp>
      <p:sp>
        <p:nvSpPr>
          <p:cNvPr id="154" name="Google Shape;154;p25"/>
          <p:cNvSpPr txBox="1">
            <a:spLocks noGrp="1"/>
          </p:cNvSpPr>
          <p:nvPr>
            <p:ph type="sldNum" idx="12"/>
          </p:nvPr>
        </p:nvSpPr>
        <p:spPr>
          <a:xfrm>
            <a:off x="6553200" y="6215063"/>
            <a:ext cx="1905000" cy="456900"/>
          </a:xfrm>
          <a:prstGeom prst="rect">
            <a:avLst/>
          </a:prstGeom>
          <a:noFill/>
          <a:ln>
            <a:noFill/>
          </a:ln>
        </p:spPr>
        <p:txBody>
          <a:bodyPr spcFirstLastPara="1" wrap="square" lIns="91425" tIns="45700" rIns="91425" bIns="45700" anchor="t" anchorCtr="0">
            <a:noAutofit/>
          </a:bodyPr>
          <a:lstStyle/>
          <a:p>
            <a:pPr marL="0" lvl="0" indent="0" algn="r" rtl="0">
              <a:spcBef>
                <a:spcPts val="0"/>
              </a:spcBef>
              <a:spcAft>
                <a:spcPts val="0"/>
              </a:spcAft>
              <a:buNone/>
            </a:pPr>
            <a:r>
              <a:rPr lang="en-US"/>
              <a:t>13</a:t>
            </a:r>
            <a:endParaRPr sz="1200" b="0">
              <a:solidFill>
                <a:schemeClr val="lt1"/>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sp>
        <p:nvSpPr>
          <p:cNvPr id="159" name="Google Shape;159;p26"/>
          <p:cNvSpPr txBox="1">
            <a:spLocks noGrp="1"/>
          </p:cNvSpPr>
          <p:nvPr>
            <p:ph type="title"/>
          </p:nvPr>
        </p:nvSpPr>
        <p:spPr>
          <a:xfrm>
            <a:off x="255000" y="537875"/>
            <a:ext cx="8634000" cy="1877700"/>
          </a:xfrm>
          <a:prstGeom prst="rect">
            <a:avLst/>
          </a:prstGeom>
          <a:noFill/>
          <a:ln>
            <a:noFill/>
          </a:ln>
        </p:spPr>
        <p:txBody>
          <a:bodyPr spcFirstLastPara="1" wrap="square" lIns="91425" tIns="45700" rIns="91425" bIns="45700" anchor="t" anchorCtr="0">
            <a:spAutoFit/>
          </a:bodyPr>
          <a:lstStyle/>
          <a:p>
            <a:pPr marL="0" lvl="0" indent="0" algn="ctr" rtl="0">
              <a:spcBef>
                <a:spcPts val="0"/>
              </a:spcBef>
              <a:spcAft>
                <a:spcPts val="0"/>
              </a:spcAft>
              <a:buNone/>
            </a:pPr>
            <a:r>
              <a:rPr lang="en-US" sz="3600">
                <a:solidFill>
                  <a:srgbClr val="005087"/>
                </a:solidFill>
              </a:rPr>
              <a:t>Causes for Suspension and Debarment </a:t>
            </a:r>
            <a:endParaRPr sz="3600">
              <a:solidFill>
                <a:srgbClr val="005087"/>
              </a:solidFill>
            </a:endParaRPr>
          </a:p>
          <a:p>
            <a:pPr marL="0" lvl="0" indent="0" algn="ctr" rtl="0">
              <a:spcBef>
                <a:spcPts val="0"/>
              </a:spcBef>
              <a:spcAft>
                <a:spcPts val="0"/>
              </a:spcAft>
              <a:buNone/>
            </a:pPr>
            <a:r>
              <a:rPr lang="en-US" sz="3000" i="1">
                <a:solidFill>
                  <a:srgbClr val="005087"/>
                </a:solidFill>
              </a:rPr>
              <a:t>Continued</a:t>
            </a:r>
            <a:br>
              <a:rPr lang="en-US">
                <a:solidFill>
                  <a:schemeClr val="dk1"/>
                </a:solidFill>
              </a:rPr>
            </a:br>
            <a:endParaRPr sz="3600">
              <a:solidFill>
                <a:srgbClr val="005087"/>
              </a:solidFill>
            </a:endParaRPr>
          </a:p>
          <a:p>
            <a:pPr marL="0" lvl="0" indent="0" algn="ctr" rtl="0">
              <a:spcBef>
                <a:spcPts val="0"/>
              </a:spcBef>
              <a:spcAft>
                <a:spcPts val="0"/>
              </a:spcAft>
              <a:buNone/>
            </a:pPr>
            <a:endParaRPr/>
          </a:p>
        </p:txBody>
      </p:sp>
      <p:sp>
        <p:nvSpPr>
          <p:cNvPr id="160" name="Google Shape;160;p26"/>
          <p:cNvSpPr txBox="1">
            <a:spLocks noGrp="1"/>
          </p:cNvSpPr>
          <p:nvPr>
            <p:ph type="body" idx="1"/>
          </p:nvPr>
        </p:nvSpPr>
        <p:spPr>
          <a:xfrm>
            <a:off x="557725" y="1993625"/>
            <a:ext cx="7769100" cy="3048000"/>
          </a:xfrm>
          <a:prstGeom prst="rect">
            <a:avLst/>
          </a:prstGeom>
          <a:noFill/>
          <a:ln>
            <a:noFill/>
          </a:ln>
        </p:spPr>
        <p:txBody>
          <a:bodyPr spcFirstLastPara="1" wrap="square" lIns="91425" tIns="45700" rIns="91425" bIns="45700" anchor="t" anchorCtr="0">
            <a:noAutofit/>
          </a:bodyPr>
          <a:lstStyle/>
          <a:p>
            <a:pPr marL="342900" lvl="0" indent="-317500" algn="l" rtl="0">
              <a:spcBef>
                <a:spcPts val="0"/>
              </a:spcBef>
              <a:spcAft>
                <a:spcPts val="0"/>
              </a:spcAft>
              <a:buSzPts val="2000"/>
              <a:buChar char="●"/>
            </a:pPr>
            <a:r>
              <a:rPr lang="en-US" sz="2000">
                <a:solidFill>
                  <a:schemeClr val="dk1"/>
                </a:solidFill>
              </a:rPr>
              <a:t>Knowing failure of a principal of a contractor, until 3 years after final payment on any Government contract awarded to contractor, to timely disclose to the Government, in connection with the award, performance, or closeout of the contract or a subcontract thereunder:</a:t>
            </a:r>
            <a:endParaRPr sz="2000">
              <a:solidFill>
                <a:schemeClr val="dk1"/>
              </a:solidFill>
            </a:endParaRPr>
          </a:p>
          <a:p>
            <a:pPr marL="742950" lvl="1" indent="-195262" algn="l" rtl="0">
              <a:spcBef>
                <a:spcPts val="480"/>
              </a:spcBef>
              <a:spcAft>
                <a:spcPts val="0"/>
              </a:spcAft>
              <a:buSzPts val="2000"/>
              <a:buChar char="○"/>
            </a:pPr>
            <a:r>
              <a:rPr lang="en-US" sz="2000">
                <a:solidFill>
                  <a:schemeClr val="dk1"/>
                </a:solidFill>
              </a:rPr>
              <a:t>Credible evidence of violations of certain criminal laws</a:t>
            </a:r>
            <a:endParaRPr sz="2000">
              <a:solidFill>
                <a:schemeClr val="dk1"/>
              </a:solidFill>
            </a:endParaRPr>
          </a:p>
          <a:p>
            <a:pPr marL="742950" lvl="1" indent="-195262" algn="l" rtl="0">
              <a:spcBef>
                <a:spcPts val="480"/>
              </a:spcBef>
              <a:spcAft>
                <a:spcPts val="0"/>
              </a:spcAft>
              <a:buSzPts val="2000"/>
              <a:buChar char="○"/>
            </a:pPr>
            <a:r>
              <a:rPr lang="en-US" sz="2000">
                <a:solidFill>
                  <a:schemeClr val="dk1"/>
                </a:solidFill>
              </a:rPr>
              <a:t>The Civil False Claims Act</a:t>
            </a:r>
            <a:endParaRPr sz="2000">
              <a:solidFill>
                <a:schemeClr val="dk1"/>
              </a:solidFill>
            </a:endParaRPr>
          </a:p>
          <a:p>
            <a:pPr marL="742950" lvl="1" indent="-195262" algn="l" rtl="0">
              <a:spcBef>
                <a:spcPts val="480"/>
              </a:spcBef>
              <a:spcAft>
                <a:spcPts val="0"/>
              </a:spcAft>
              <a:buSzPts val="2000"/>
              <a:buChar char="○"/>
            </a:pPr>
            <a:r>
              <a:rPr lang="en-US" sz="2000">
                <a:solidFill>
                  <a:schemeClr val="dk1"/>
                </a:solidFill>
              </a:rPr>
              <a:t>Significant overpayment(s) on contract</a:t>
            </a:r>
            <a:endParaRPr sz="2000">
              <a:solidFill>
                <a:schemeClr val="dk1"/>
              </a:solidFill>
            </a:endParaRPr>
          </a:p>
        </p:txBody>
      </p:sp>
      <p:sp>
        <p:nvSpPr>
          <p:cNvPr id="161" name="Google Shape;161;p26"/>
          <p:cNvSpPr txBox="1">
            <a:spLocks noGrp="1"/>
          </p:cNvSpPr>
          <p:nvPr>
            <p:ph type="sldNum" idx="12"/>
          </p:nvPr>
        </p:nvSpPr>
        <p:spPr>
          <a:xfrm>
            <a:off x="6553200" y="6215063"/>
            <a:ext cx="1905000" cy="456900"/>
          </a:xfrm>
          <a:prstGeom prst="rect">
            <a:avLst/>
          </a:prstGeom>
          <a:noFill/>
          <a:ln>
            <a:noFill/>
          </a:ln>
        </p:spPr>
        <p:txBody>
          <a:bodyPr spcFirstLastPara="1" wrap="square" lIns="91425" tIns="45700" rIns="91425" bIns="45700" anchor="t" anchorCtr="0">
            <a:noAutofit/>
          </a:bodyPr>
          <a:lstStyle/>
          <a:p>
            <a:pPr marL="0" lvl="0" indent="0" algn="r" rtl="0">
              <a:spcBef>
                <a:spcPts val="0"/>
              </a:spcBef>
              <a:spcAft>
                <a:spcPts val="0"/>
              </a:spcAft>
              <a:buNone/>
            </a:pPr>
            <a:r>
              <a:rPr lang="en-US"/>
              <a:t>14</a:t>
            </a:r>
            <a:endParaRPr sz="1200" b="0">
              <a:solidFill>
                <a:schemeClr val="lt1"/>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65"/>
        <p:cNvGrpSpPr/>
        <p:nvPr/>
      </p:nvGrpSpPr>
      <p:grpSpPr>
        <a:xfrm>
          <a:off x="0" y="0"/>
          <a:ext cx="0" cy="0"/>
          <a:chOff x="0" y="0"/>
          <a:chExt cx="0" cy="0"/>
        </a:xfrm>
      </p:grpSpPr>
      <p:sp>
        <p:nvSpPr>
          <p:cNvPr id="166" name="Google Shape;166;p27"/>
          <p:cNvSpPr txBox="1">
            <a:spLocks noGrp="1"/>
          </p:cNvSpPr>
          <p:nvPr>
            <p:ph type="title"/>
          </p:nvPr>
        </p:nvSpPr>
        <p:spPr>
          <a:xfrm>
            <a:off x="334325" y="697675"/>
            <a:ext cx="8266200" cy="1108200"/>
          </a:xfrm>
          <a:prstGeom prst="rect">
            <a:avLst/>
          </a:prstGeom>
          <a:noFill/>
          <a:ln>
            <a:noFill/>
          </a:ln>
        </p:spPr>
        <p:txBody>
          <a:bodyPr spcFirstLastPara="1" wrap="square" lIns="91425" tIns="45700" rIns="91425" bIns="45700" anchor="t" anchorCtr="0">
            <a:spAutoFit/>
          </a:bodyPr>
          <a:lstStyle/>
          <a:p>
            <a:pPr marL="0" lvl="0" indent="0" algn="ctr" rtl="0">
              <a:spcBef>
                <a:spcPts val="0"/>
              </a:spcBef>
              <a:spcAft>
                <a:spcPts val="0"/>
              </a:spcAft>
              <a:buClr>
                <a:schemeClr val="dk1"/>
              </a:buClr>
              <a:buFont typeface="Arial"/>
              <a:buNone/>
            </a:pPr>
            <a:r>
              <a:rPr lang="en-US" sz="3600">
                <a:solidFill>
                  <a:srgbClr val="005087"/>
                </a:solidFill>
              </a:rPr>
              <a:t>Causes for Suspension and Debarment </a:t>
            </a:r>
            <a:endParaRPr sz="3600">
              <a:solidFill>
                <a:srgbClr val="005087"/>
              </a:solidFill>
            </a:endParaRPr>
          </a:p>
          <a:p>
            <a:pPr marL="0" lvl="0" indent="0" algn="ctr" rtl="0">
              <a:spcBef>
                <a:spcPts val="0"/>
              </a:spcBef>
              <a:spcAft>
                <a:spcPts val="0"/>
              </a:spcAft>
              <a:buClr>
                <a:schemeClr val="dk1"/>
              </a:buClr>
              <a:buFont typeface="Arial"/>
              <a:buNone/>
            </a:pPr>
            <a:r>
              <a:rPr lang="en-US" sz="3000" i="1">
                <a:solidFill>
                  <a:srgbClr val="005087"/>
                </a:solidFill>
              </a:rPr>
              <a:t>Continued</a:t>
            </a:r>
            <a:endParaRPr/>
          </a:p>
        </p:txBody>
      </p:sp>
      <p:sp>
        <p:nvSpPr>
          <p:cNvPr id="167" name="Google Shape;167;p27"/>
          <p:cNvSpPr txBox="1">
            <a:spLocks noGrp="1"/>
          </p:cNvSpPr>
          <p:nvPr>
            <p:ph type="body" idx="1"/>
          </p:nvPr>
        </p:nvSpPr>
        <p:spPr>
          <a:xfrm>
            <a:off x="582813" y="2110500"/>
            <a:ext cx="7769100" cy="3048000"/>
          </a:xfrm>
          <a:prstGeom prst="rect">
            <a:avLst/>
          </a:prstGeom>
          <a:noFill/>
          <a:ln>
            <a:noFill/>
          </a:ln>
        </p:spPr>
        <p:txBody>
          <a:bodyPr spcFirstLastPara="1" wrap="square" lIns="91425" tIns="45700" rIns="91425" bIns="45700" anchor="t" anchorCtr="0">
            <a:noAutofit/>
          </a:bodyPr>
          <a:lstStyle/>
          <a:p>
            <a:pPr marL="342900" lvl="0" indent="-317500" algn="l" rtl="0">
              <a:spcBef>
                <a:spcPts val="0"/>
              </a:spcBef>
              <a:spcAft>
                <a:spcPts val="0"/>
              </a:spcAft>
              <a:buSzPts val="2000"/>
              <a:buChar char="●"/>
            </a:pPr>
            <a:r>
              <a:rPr lang="en-US" sz="2000">
                <a:solidFill>
                  <a:schemeClr val="dk1"/>
                </a:solidFill>
              </a:rPr>
              <a:t>Failure to comply with the Immigration and Nationality Act</a:t>
            </a:r>
            <a:endParaRPr sz="2000">
              <a:solidFill>
                <a:schemeClr val="dk1"/>
              </a:solidFill>
            </a:endParaRPr>
          </a:p>
          <a:p>
            <a:pPr marL="0" lvl="0" indent="0" algn="l" rtl="0">
              <a:spcBef>
                <a:spcPts val="0"/>
              </a:spcBef>
              <a:spcAft>
                <a:spcPts val="0"/>
              </a:spcAft>
              <a:buNone/>
            </a:pPr>
            <a:endParaRPr sz="2000">
              <a:solidFill>
                <a:schemeClr val="dk1"/>
              </a:solidFill>
            </a:endParaRPr>
          </a:p>
          <a:p>
            <a:pPr marL="342900" lvl="0" indent="-317500" algn="l" rtl="0">
              <a:spcBef>
                <a:spcPts val="480"/>
              </a:spcBef>
              <a:spcAft>
                <a:spcPts val="0"/>
              </a:spcAft>
              <a:buSzPts val="2000"/>
              <a:buChar char="●"/>
            </a:pPr>
            <a:r>
              <a:rPr lang="en-US" sz="2000">
                <a:solidFill>
                  <a:schemeClr val="dk1"/>
                </a:solidFill>
              </a:rPr>
              <a:t>Any other cause of so serious or compelling a nature that it affects the present responsibility of the contractor or subcontractor</a:t>
            </a:r>
            <a:endParaRPr sz="2000">
              <a:solidFill>
                <a:schemeClr val="dk1"/>
              </a:solidFill>
            </a:endParaRPr>
          </a:p>
          <a:p>
            <a:pPr marL="0" lvl="0" indent="0" algn="l" rtl="0">
              <a:spcBef>
                <a:spcPts val="0"/>
              </a:spcBef>
              <a:spcAft>
                <a:spcPts val="0"/>
              </a:spcAft>
              <a:buNone/>
            </a:pPr>
            <a:endParaRPr sz="2000">
              <a:solidFill>
                <a:schemeClr val="dk1"/>
              </a:solidFill>
            </a:endParaRPr>
          </a:p>
          <a:p>
            <a:pPr marL="342900" lvl="0" indent="-317500" algn="l" rtl="0">
              <a:spcBef>
                <a:spcPts val="480"/>
              </a:spcBef>
              <a:spcAft>
                <a:spcPts val="0"/>
              </a:spcAft>
              <a:buSzPts val="2000"/>
              <a:buChar char="●"/>
            </a:pPr>
            <a:r>
              <a:rPr lang="en-US" sz="2000" i="1">
                <a:solidFill>
                  <a:schemeClr val="dk1"/>
                </a:solidFill>
              </a:rPr>
              <a:t>The cause for suspension and debarment does not need to relate to work on a Federal contract</a:t>
            </a:r>
            <a:endParaRPr sz="2000">
              <a:solidFill>
                <a:schemeClr val="dk1"/>
              </a:solidFill>
            </a:endParaRPr>
          </a:p>
          <a:p>
            <a:pPr marL="342900" lvl="0" indent="-190500" algn="l" rtl="0">
              <a:spcBef>
                <a:spcPts val="480"/>
              </a:spcBef>
              <a:spcAft>
                <a:spcPts val="0"/>
              </a:spcAft>
              <a:buSzPts val="2400"/>
              <a:buNone/>
            </a:pPr>
            <a:endParaRPr/>
          </a:p>
        </p:txBody>
      </p:sp>
      <p:sp>
        <p:nvSpPr>
          <p:cNvPr id="168" name="Google Shape;168;p27"/>
          <p:cNvSpPr txBox="1">
            <a:spLocks noGrp="1"/>
          </p:cNvSpPr>
          <p:nvPr>
            <p:ph type="sldNum" idx="12"/>
          </p:nvPr>
        </p:nvSpPr>
        <p:spPr>
          <a:xfrm>
            <a:off x="6553200" y="6215063"/>
            <a:ext cx="1905000" cy="456900"/>
          </a:xfrm>
          <a:prstGeom prst="rect">
            <a:avLst/>
          </a:prstGeom>
          <a:noFill/>
          <a:ln>
            <a:noFill/>
          </a:ln>
        </p:spPr>
        <p:txBody>
          <a:bodyPr spcFirstLastPara="1" wrap="square" lIns="91425" tIns="45700" rIns="91425" bIns="45700" anchor="t" anchorCtr="0">
            <a:noAutofit/>
          </a:bodyPr>
          <a:lstStyle/>
          <a:p>
            <a:pPr marL="0" lvl="0" indent="0" algn="r" rtl="0">
              <a:spcBef>
                <a:spcPts val="0"/>
              </a:spcBef>
              <a:spcAft>
                <a:spcPts val="0"/>
              </a:spcAft>
              <a:buNone/>
            </a:pPr>
            <a:r>
              <a:rPr lang="en-US"/>
              <a:t>15</a:t>
            </a:r>
            <a:endParaRPr sz="1200" b="0">
              <a:solidFill>
                <a:schemeClr val="lt1"/>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72"/>
        <p:cNvGrpSpPr/>
        <p:nvPr/>
      </p:nvGrpSpPr>
      <p:grpSpPr>
        <a:xfrm>
          <a:off x="0" y="0"/>
          <a:ext cx="0" cy="0"/>
          <a:chOff x="0" y="0"/>
          <a:chExt cx="0" cy="0"/>
        </a:xfrm>
      </p:grpSpPr>
      <p:sp>
        <p:nvSpPr>
          <p:cNvPr id="173" name="Google Shape;173;p28"/>
          <p:cNvSpPr txBox="1">
            <a:spLocks noGrp="1"/>
          </p:cNvSpPr>
          <p:nvPr>
            <p:ph type="title"/>
          </p:nvPr>
        </p:nvSpPr>
        <p:spPr>
          <a:xfrm>
            <a:off x="591225" y="686525"/>
            <a:ext cx="7769100" cy="646500"/>
          </a:xfrm>
          <a:prstGeom prst="rect">
            <a:avLst/>
          </a:prstGeom>
          <a:noFill/>
          <a:ln>
            <a:noFill/>
          </a:ln>
        </p:spPr>
        <p:txBody>
          <a:bodyPr spcFirstLastPara="1" wrap="square" lIns="91425" tIns="45700" rIns="91425" bIns="45700" anchor="t" anchorCtr="0">
            <a:spAutoFit/>
          </a:bodyPr>
          <a:lstStyle/>
          <a:p>
            <a:pPr marL="0" lvl="0" indent="0" algn="ctr" rtl="0">
              <a:spcBef>
                <a:spcPts val="0"/>
              </a:spcBef>
              <a:spcAft>
                <a:spcPts val="0"/>
              </a:spcAft>
              <a:buNone/>
            </a:pPr>
            <a:r>
              <a:rPr lang="en-US" sz="3600">
                <a:solidFill>
                  <a:srgbClr val="005087"/>
                </a:solidFill>
              </a:rPr>
              <a:t>Most Common Cause for Debarment</a:t>
            </a:r>
            <a:endParaRPr sz="3600">
              <a:solidFill>
                <a:srgbClr val="005087"/>
              </a:solidFill>
            </a:endParaRPr>
          </a:p>
        </p:txBody>
      </p:sp>
      <p:sp>
        <p:nvSpPr>
          <p:cNvPr id="174" name="Google Shape;174;p28"/>
          <p:cNvSpPr txBox="1">
            <a:spLocks noGrp="1"/>
          </p:cNvSpPr>
          <p:nvPr>
            <p:ph type="body" idx="1"/>
          </p:nvPr>
        </p:nvSpPr>
        <p:spPr>
          <a:xfrm>
            <a:off x="546488" y="1905000"/>
            <a:ext cx="7769100" cy="3048000"/>
          </a:xfrm>
          <a:prstGeom prst="rect">
            <a:avLst/>
          </a:prstGeom>
          <a:noFill/>
          <a:ln>
            <a:noFill/>
          </a:ln>
        </p:spPr>
        <p:txBody>
          <a:bodyPr spcFirstLastPara="1" wrap="square" lIns="91425" tIns="45700" rIns="91425" bIns="45700" anchor="t" anchorCtr="0">
            <a:noAutofit/>
          </a:bodyPr>
          <a:lstStyle/>
          <a:p>
            <a:pPr marL="342900" lvl="0" indent="-317500" algn="l" rtl="0">
              <a:spcBef>
                <a:spcPts val="0"/>
              </a:spcBef>
              <a:spcAft>
                <a:spcPts val="0"/>
              </a:spcAft>
              <a:buSzPts val="2000"/>
              <a:buChar char="●"/>
            </a:pPr>
            <a:r>
              <a:rPr lang="en-US" sz="2000" b="1">
                <a:solidFill>
                  <a:srgbClr val="B11116"/>
                </a:solidFill>
              </a:rPr>
              <a:t>Fraud</a:t>
            </a:r>
            <a:r>
              <a:rPr lang="en-US" sz="2000">
                <a:solidFill>
                  <a:schemeClr val="dk1"/>
                </a:solidFill>
              </a:rPr>
              <a:t> is GSA’s most common cause for debarment in the last five fiscal years</a:t>
            </a:r>
            <a:endParaRPr sz="2000">
              <a:solidFill>
                <a:schemeClr val="dk1"/>
              </a:solidFill>
            </a:endParaRPr>
          </a:p>
          <a:p>
            <a:pPr marL="0" lvl="0" indent="0" algn="l" rtl="0">
              <a:spcBef>
                <a:spcPts val="0"/>
              </a:spcBef>
              <a:spcAft>
                <a:spcPts val="0"/>
              </a:spcAft>
              <a:buNone/>
            </a:pPr>
            <a:endParaRPr sz="2000">
              <a:solidFill>
                <a:schemeClr val="dk1"/>
              </a:solidFill>
            </a:endParaRPr>
          </a:p>
          <a:p>
            <a:pPr marL="342900" lvl="0" indent="-317500" algn="l" rtl="0">
              <a:spcBef>
                <a:spcPts val="480"/>
              </a:spcBef>
              <a:spcAft>
                <a:spcPts val="0"/>
              </a:spcAft>
              <a:buSzPts val="2000"/>
              <a:buChar char="●"/>
            </a:pPr>
            <a:r>
              <a:rPr lang="en-US" sz="2000">
                <a:solidFill>
                  <a:schemeClr val="dk1"/>
                </a:solidFill>
              </a:rPr>
              <a:t>False statements/falsification of records is a similar top cause for debarment</a:t>
            </a:r>
            <a:endParaRPr sz="2000">
              <a:solidFill>
                <a:schemeClr val="dk1"/>
              </a:solidFill>
            </a:endParaRPr>
          </a:p>
          <a:p>
            <a:pPr marL="0" lvl="0" indent="0" algn="l" rtl="0">
              <a:spcBef>
                <a:spcPts val="480"/>
              </a:spcBef>
              <a:spcAft>
                <a:spcPts val="0"/>
              </a:spcAft>
              <a:buClr>
                <a:srgbClr val="003399"/>
              </a:buClr>
              <a:buSzPts val="2400"/>
              <a:buNone/>
            </a:pPr>
            <a:endParaRPr/>
          </a:p>
          <a:p>
            <a:pPr marL="0" lvl="0" indent="0" algn="l" rtl="0">
              <a:spcBef>
                <a:spcPts val="480"/>
              </a:spcBef>
              <a:spcAft>
                <a:spcPts val="0"/>
              </a:spcAft>
              <a:buClr>
                <a:srgbClr val="003399"/>
              </a:buClr>
              <a:buSzPts val="2400"/>
              <a:buNone/>
            </a:pPr>
            <a:endParaRPr/>
          </a:p>
          <a:p>
            <a:pPr marL="342900" lvl="0" indent="-190500" algn="l" rtl="0">
              <a:spcBef>
                <a:spcPts val="480"/>
              </a:spcBef>
              <a:spcAft>
                <a:spcPts val="0"/>
              </a:spcAft>
              <a:buSzPts val="2400"/>
              <a:buNone/>
            </a:pPr>
            <a:endParaRPr/>
          </a:p>
        </p:txBody>
      </p:sp>
      <p:sp>
        <p:nvSpPr>
          <p:cNvPr id="175" name="Google Shape;175;p28"/>
          <p:cNvSpPr txBox="1">
            <a:spLocks noGrp="1"/>
          </p:cNvSpPr>
          <p:nvPr>
            <p:ph type="sldNum" idx="12"/>
          </p:nvPr>
        </p:nvSpPr>
        <p:spPr>
          <a:xfrm>
            <a:off x="6553200" y="6215063"/>
            <a:ext cx="1905000" cy="456900"/>
          </a:xfrm>
          <a:prstGeom prst="rect">
            <a:avLst/>
          </a:prstGeom>
          <a:noFill/>
          <a:ln>
            <a:noFill/>
          </a:ln>
        </p:spPr>
        <p:txBody>
          <a:bodyPr spcFirstLastPara="1" wrap="square" lIns="91425" tIns="45700" rIns="91425" bIns="45700" anchor="t" anchorCtr="0">
            <a:noAutofit/>
          </a:bodyPr>
          <a:lstStyle/>
          <a:p>
            <a:pPr marL="0" lvl="0" indent="0" algn="r" rtl="0">
              <a:spcBef>
                <a:spcPts val="0"/>
              </a:spcBef>
              <a:spcAft>
                <a:spcPts val="0"/>
              </a:spcAft>
              <a:buNone/>
            </a:pPr>
            <a:r>
              <a:rPr lang="en-US"/>
              <a:t>16</a:t>
            </a:r>
            <a:endParaRPr sz="1200" b="0">
              <a:solidFill>
                <a:schemeClr val="lt1"/>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80"/>
        <p:cNvGrpSpPr/>
        <p:nvPr/>
      </p:nvGrpSpPr>
      <p:grpSpPr>
        <a:xfrm>
          <a:off x="0" y="0"/>
          <a:ext cx="0" cy="0"/>
          <a:chOff x="0" y="0"/>
          <a:chExt cx="0" cy="0"/>
        </a:xfrm>
      </p:grpSpPr>
      <p:sp>
        <p:nvSpPr>
          <p:cNvPr id="181" name="Google Shape;181;p29"/>
          <p:cNvSpPr txBox="1">
            <a:spLocks noGrp="1"/>
          </p:cNvSpPr>
          <p:nvPr>
            <p:ph type="title"/>
          </p:nvPr>
        </p:nvSpPr>
        <p:spPr>
          <a:xfrm>
            <a:off x="520225" y="364013"/>
            <a:ext cx="8229600" cy="11430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sz="3600">
                <a:solidFill>
                  <a:srgbClr val="005087"/>
                </a:solidFill>
              </a:rPr>
              <a:t>Knowledge Check</a:t>
            </a:r>
            <a:endParaRPr sz="3600">
              <a:solidFill>
                <a:srgbClr val="005087"/>
              </a:solidFill>
            </a:endParaRPr>
          </a:p>
        </p:txBody>
      </p:sp>
      <p:sp>
        <p:nvSpPr>
          <p:cNvPr id="182" name="Google Shape;182;p29"/>
          <p:cNvSpPr txBox="1">
            <a:spLocks noGrp="1"/>
          </p:cNvSpPr>
          <p:nvPr>
            <p:ph type="body" idx="1"/>
          </p:nvPr>
        </p:nvSpPr>
        <p:spPr>
          <a:xfrm>
            <a:off x="457200" y="1600200"/>
            <a:ext cx="8229600" cy="21312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en-US" sz="2000">
                <a:solidFill>
                  <a:schemeClr val="dk1"/>
                </a:solidFill>
              </a:rPr>
              <a:t>Can the Suspension &amp; Debarment Official (SDO) debar a contractor based on misconduct that is not specifically listed as a cause for debarment in FAR 9.4?</a:t>
            </a:r>
            <a:endParaRPr sz="2000">
              <a:solidFill>
                <a:schemeClr val="dk1"/>
              </a:solidFill>
            </a:endParaRPr>
          </a:p>
          <a:p>
            <a:pPr marL="0" lvl="0" indent="0" algn="l" rtl="0">
              <a:spcBef>
                <a:spcPts val="1000"/>
              </a:spcBef>
              <a:spcAft>
                <a:spcPts val="0"/>
              </a:spcAft>
              <a:buNone/>
            </a:pPr>
            <a:endParaRPr/>
          </a:p>
        </p:txBody>
      </p:sp>
      <p:sp>
        <p:nvSpPr>
          <p:cNvPr id="183" name="Google Shape;183;p29"/>
          <p:cNvSpPr txBox="1">
            <a:spLocks noGrp="1"/>
          </p:cNvSpPr>
          <p:nvPr>
            <p:ph type="sldNum" idx="12"/>
          </p:nvPr>
        </p:nvSpPr>
        <p:spPr>
          <a:xfrm>
            <a:off x="6553200" y="6215063"/>
            <a:ext cx="1905000" cy="456900"/>
          </a:xfrm>
          <a:prstGeom prst="rect">
            <a:avLst/>
          </a:prstGeom>
        </p:spPr>
        <p:txBody>
          <a:bodyPr spcFirstLastPara="1" wrap="square" lIns="0" tIns="0" rIns="0" bIns="0" anchor="ctr" anchorCtr="0">
            <a:noAutofit/>
          </a:bodyPr>
          <a:lstStyle/>
          <a:p>
            <a:pPr marL="0" lvl="0" indent="0" algn="r" rtl="0">
              <a:spcBef>
                <a:spcPts val="0"/>
              </a:spcBef>
              <a:spcAft>
                <a:spcPts val="0"/>
              </a:spcAft>
              <a:buClr>
                <a:srgbClr val="000000"/>
              </a:buClr>
              <a:buFont typeface="Arial"/>
              <a:buNone/>
            </a:pPr>
            <a:r>
              <a:rPr lang="en-US"/>
              <a:t>17</a:t>
            </a:r>
            <a:endParaRPr/>
          </a:p>
        </p:txBody>
      </p:sp>
      <p:sp>
        <p:nvSpPr>
          <p:cNvPr id="184" name="Google Shape;184;p29"/>
          <p:cNvSpPr txBox="1">
            <a:spLocks noGrp="1"/>
          </p:cNvSpPr>
          <p:nvPr>
            <p:ph type="body" idx="1"/>
          </p:nvPr>
        </p:nvSpPr>
        <p:spPr>
          <a:xfrm>
            <a:off x="520225" y="2795450"/>
            <a:ext cx="8229600" cy="21312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US" sz="2000" b="1">
                <a:solidFill>
                  <a:schemeClr val="dk1"/>
                </a:solidFill>
              </a:rPr>
              <a:t>Answer: </a:t>
            </a:r>
            <a:r>
              <a:rPr lang="en-US" sz="2000" b="1">
                <a:solidFill>
                  <a:srgbClr val="990000"/>
                </a:solidFill>
              </a:rPr>
              <a:t>Yes.</a:t>
            </a:r>
            <a:endParaRPr sz="2000" b="1">
              <a:solidFill>
                <a:srgbClr val="990000"/>
              </a:solidFill>
            </a:endParaRPr>
          </a:p>
          <a:p>
            <a:pPr marL="0" lvl="0" indent="0" algn="l" rtl="0">
              <a:spcBef>
                <a:spcPts val="1000"/>
              </a:spcBef>
              <a:spcAft>
                <a:spcPts val="0"/>
              </a:spcAft>
              <a:buNone/>
            </a:pP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84"/>
                                        </p:tgtEl>
                                        <p:attrNameLst>
                                          <p:attrName>style.visibility</p:attrName>
                                        </p:attrNameLst>
                                      </p:cBhvr>
                                      <p:to>
                                        <p:strVal val="visible"/>
                                      </p:to>
                                    </p:set>
                                    <p:anim calcmode="lin" valueType="num">
                                      <p:cBhvr additive="base">
                                        <p:cTn id="7" dur="1000"/>
                                        <p:tgtEl>
                                          <p:spTgt spid="18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88"/>
        <p:cNvGrpSpPr/>
        <p:nvPr/>
      </p:nvGrpSpPr>
      <p:grpSpPr>
        <a:xfrm>
          <a:off x="0" y="0"/>
          <a:ext cx="0" cy="0"/>
          <a:chOff x="0" y="0"/>
          <a:chExt cx="0" cy="0"/>
        </a:xfrm>
      </p:grpSpPr>
      <p:sp>
        <p:nvSpPr>
          <p:cNvPr id="189" name="Google Shape;189;p30"/>
          <p:cNvSpPr txBox="1">
            <a:spLocks noGrp="1"/>
          </p:cNvSpPr>
          <p:nvPr>
            <p:ph type="title"/>
          </p:nvPr>
        </p:nvSpPr>
        <p:spPr>
          <a:xfrm>
            <a:off x="685800" y="2057400"/>
            <a:ext cx="7772400" cy="1200600"/>
          </a:xfrm>
          <a:prstGeom prst="rect">
            <a:avLst/>
          </a:prstGeom>
          <a:noFill/>
          <a:ln>
            <a:noFill/>
          </a:ln>
        </p:spPr>
        <p:txBody>
          <a:bodyPr spcFirstLastPara="1" wrap="square" lIns="91425" tIns="45700" rIns="91425" bIns="45700" anchor="t" anchorCtr="0">
            <a:spAutoFit/>
          </a:bodyPr>
          <a:lstStyle/>
          <a:p>
            <a:pPr marL="0" lvl="0" indent="0" algn="ctr" rtl="0">
              <a:spcBef>
                <a:spcPts val="0"/>
              </a:spcBef>
              <a:spcAft>
                <a:spcPts val="0"/>
              </a:spcAft>
              <a:buNone/>
            </a:pPr>
            <a:r>
              <a:rPr lang="en-US" sz="3600"/>
              <a:t>WHAT IS PRESENT RESPONSIBILITY?</a:t>
            </a:r>
            <a:endParaRPr sz="3600"/>
          </a:p>
        </p:txBody>
      </p:sp>
      <p:sp>
        <p:nvSpPr>
          <p:cNvPr id="190" name="Google Shape;190;p30"/>
          <p:cNvSpPr txBox="1">
            <a:spLocks noGrp="1"/>
          </p:cNvSpPr>
          <p:nvPr>
            <p:ph type="sldNum" idx="12"/>
          </p:nvPr>
        </p:nvSpPr>
        <p:spPr>
          <a:xfrm>
            <a:off x="6553200" y="6215063"/>
            <a:ext cx="1905000" cy="456900"/>
          </a:xfrm>
          <a:prstGeom prst="rect">
            <a:avLst/>
          </a:prstGeom>
          <a:noFill/>
          <a:ln>
            <a:noFill/>
          </a:ln>
        </p:spPr>
        <p:txBody>
          <a:bodyPr spcFirstLastPara="1" wrap="square" lIns="91425" tIns="45700" rIns="91425" bIns="45700" anchor="t" anchorCtr="0">
            <a:noAutofit/>
          </a:bodyPr>
          <a:lstStyle/>
          <a:p>
            <a:pPr marL="0" lvl="0" indent="0" algn="r" rtl="0">
              <a:spcBef>
                <a:spcPts val="0"/>
              </a:spcBef>
              <a:spcAft>
                <a:spcPts val="0"/>
              </a:spcAft>
              <a:buNone/>
            </a:pPr>
            <a:r>
              <a:rPr lang="en-US"/>
              <a:t>18</a:t>
            </a:r>
            <a:endParaRPr sz="1200" b="0">
              <a:solidFill>
                <a:schemeClr val="lt1"/>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94"/>
        <p:cNvGrpSpPr/>
        <p:nvPr/>
      </p:nvGrpSpPr>
      <p:grpSpPr>
        <a:xfrm>
          <a:off x="0" y="0"/>
          <a:ext cx="0" cy="0"/>
          <a:chOff x="0" y="0"/>
          <a:chExt cx="0" cy="0"/>
        </a:xfrm>
      </p:grpSpPr>
      <p:sp>
        <p:nvSpPr>
          <p:cNvPr id="195" name="Google Shape;195;p31"/>
          <p:cNvSpPr txBox="1">
            <a:spLocks noGrp="1"/>
          </p:cNvSpPr>
          <p:nvPr>
            <p:ph type="title"/>
          </p:nvPr>
        </p:nvSpPr>
        <p:spPr>
          <a:xfrm>
            <a:off x="379025" y="632038"/>
            <a:ext cx="8229600" cy="646500"/>
          </a:xfrm>
          <a:prstGeom prst="rect">
            <a:avLst/>
          </a:prstGeom>
          <a:noFill/>
          <a:ln>
            <a:noFill/>
          </a:ln>
        </p:spPr>
        <p:txBody>
          <a:bodyPr spcFirstLastPara="1" wrap="square" lIns="91425" tIns="45700" rIns="91425" bIns="45700" anchor="t" anchorCtr="0">
            <a:spAutoFit/>
          </a:bodyPr>
          <a:lstStyle/>
          <a:p>
            <a:pPr marL="0" lvl="0" indent="0" algn="ctr" rtl="0">
              <a:spcBef>
                <a:spcPts val="0"/>
              </a:spcBef>
              <a:spcAft>
                <a:spcPts val="0"/>
              </a:spcAft>
              <a:buNone/>
            </a:pPr>
            <a:r>
              <a:rPr lang="en-US" sz="3600">
                <a:solidFill>
                  <a:srgbClr val="005087"/>
                </a:solidFill>
              </a:rPr>
              <a:t>Present Responsibility</a:t>
            </a:r>
            <a:endParaRPr sz="3600">
              <a:solidFill>
                <a:srgbClr val="005087"/>
              </a:solidFill>
            </a:endParaRPr>
          </a:p>
        </p:txBody>
      </p:sp>
      <p:sp>
        <p:nvSpPr>
          <p:cNvPr id="196" name="Google Shape;196;p31"/>
          <p:cNvSpPr txBox="1">
            <a:spLocks noGrp="1"/>
          </p:cNvSpPr>
          <p:nvPr>
            <p:ph type="body" idx="1"/>
          </p:nvPr>
        </p:nvSpPr>
        <p:spPr>
          <a:xfrm>
            <a:off x="457200" y="2209800"/>
            <a:ext cx="7769225" cy="3048000"/>
          </a:xfrm>
          <a:prstGeom prst="rect">
            <a:avLst/>
          </a:prstGeom>
          <a:noFill/>
          <a:ln>
            <a:noFill/>
          </a:ln>
        </p:spPr>
        <p:txBody>
          <a:bodyPr spcFirstLastPara="1" wrap="square" lIns="91425" tIns="45700" rIns="91425" bIns="45700" anchor="t" anchorCtr="0">
            <a:noAutofit/>
          </a:bodyPr>
          <a:lstStyle/>
          <a:p>
            <a:pPr marL="342900" lvl="0" indent="-317500" algn="l" rtl="0">
              <a:spcBef>
                <a:spcPts val="0"/>
              </a:spcBef>
              <a:spcAft>
                <a:spcPts val="0"/>
              </a:spcAft>
              <a:buSzPts val="2000"/>
              <a:buChar char="●"/>
            </a:pPr>
            <a:r>
              <a:rPr lang="en-US" sz="2000">
                <a:solidFill>
                  <a:schemeClr val="dk1"/>
                </a:solidFill>
              </a:rPr>
              <a:t>SDO determines if:</a:t>
            </a:r>
            <a:endParaRPr sz="2000">
              <a:solidFill>
                <a:schemeClr val="dk1"/>
              </a:solidFill>
            </a:endParaRPr>
          </a:p>
          <a:p>
            <a:pPr marL="742950" lvl="1" indent="-195262" algn="l" rtl="0">
              <a:spcBef>
                <a:spcPts val="480"/>
              </a:spcBef>
              <a:spcAft>
                <a:spcPts val="0"/>
              </a:spcAft>
              <a:buSzPts val="2000"/>
              <a:buChar char="○"/>
            </a:pPr>
            <a:r>
              <a:rPr lang="en-US" sz="2000">
                <a:solidFill>
                  <a:schemeClr val="dk1"/>
                </a:solidFill>
              </a:rPr>
              <a:t>Despite the contractor’s prior misconduct, can the contractor be trusted to perform in accordance with contract requirements, governing law, and overall, to conduct themselves ethically?</a:t>
            </a:r>
            <a:endParaRPr sz="2000">
              <a:solidFill>
                <a:schemeClr val="dk1"/>
              </a:solidFill>
            </a:endParaRPr>
          </a:p>
          <a:p>
            <a:pPr marL="742950" lvl="1" indent="-220662" algn="l" rtl="0">
              <a:spcBef>
                <a:spcPts val="480"/>
              </a:spcBef>
              <a:spcAft>
                <a:spcPts val="0"/>
              </a:spcAft>
              <a:buClr>
                <a:srgbClr val="003399"/>
              </a:buClr>
              <a:buSzPts val="2400"/>
              <a:buNone/>
            </a:pPr>
            <a:endParaRPr/>
          </a:p>
        </p:txBody>
      </p:sp>
      <p:sp>
        <p:nvSpPr>
          <p:cNvPr id="197" name="Google Shape;197;p31"/>
          <p:cNvSpPr txBox="1">
            <a:spLocks noGrp="1"/>
          </p:cNvSpPr>
          <p:nvPr>
            <p:ph type="sldNum" idx="12"/>
          </p:nvPr>
        </p:nvSpPr>
        <p:spPr>
          <a:xfrm>
            <a:off x="6553200" y="6215063"/>
            <a:ext cx="1905000" cy="456900"/>
          </a:xfrm>
          <a:prstGeom prst="rect">
            <a:avLst/>
          </a:prstGeom>
          <a:noFill/>
          <a:ln>
            <a:noFill/>
          </a:ln>
        </p:spPr>
        <p:txBody>
          <a:bodyPr spcFirstLastPara="1" wrap="square" lIns="91425" tIns="45700" rIns="91425" bIns="45700" anchor="t" anchorCtr="0">
            <a:noAutofit/>
          </a:bodyPr>
          <a:lstStyle/>
          <a:p>
            <a:pPr marL="0" lvl="0" indent="0" algn="r" rtl="0">
              <a:spcBef>
                <a:spcPts val="0"/>
              </a:spcBef>
              <a:spcAft>
                <a:spcPts val="0"/>
              </a:spcAft>
              <a:buNone/>
            </a:pPr>
            <a:r>
              <a:rPr lang="en-US"/>
              <a:t>19</a:t>
            </a:r>
            <a:endParaRPr sz="1200" b="0">
              <a:solidFill>
                <a:schemeClr val="lt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4"/>
        <p:cNvGrpSpPr/>
        <p:nvPr/>
      </p:nvGrpSpPr>
      <p:grpSpPr>
        <a:xfrm>
          <a:off x="0" y="0"/>
          <a:ext cx="0" cy="0"/>
          <a:chOff x="0" y="0"/>
          <a:chExt cx="0" cy="0"/>
        </a:xfrm>
      </p:grpSpPr>
      <p:sp>
        <p:nvSpPr>
          <p:cNvPr id="75" name="Google Shape;75;p14"/>
          <p:cNvSpPr txBox="1">
            <a:spLocks noGrp="1"/>
          </p:cNvSpPr>
          <p:nvPr>
            <p:ph type="title"/>
          </p:nvPr>
        </p:nvSpPr>
        <p:spPr>
          <a:xfrm>
            <a:off x="389975" y="576563"/>
            <a:ext cx="8229600" cy="646500"/>
          </a:xfrm>
          <a:prstGeom prst="rect">
            <a:avLst/>
          </a:prstGeom>
          <a:noFill/>
          <a:ln>
            <a:noFill/>
          </a:ln>
        </p:spPr>
        <p:txBody>
          <a:bodyPr spcFirstLastPara="1" wrap="square" lIns="91425" tIns="45700" rIns="91425" bIns="45700" anchor="t" anchorCtr="0">
            <a:spAutoFit/>
          </a:bodyPr>
          <a:lstStyle/>
          <a:p>
            <a:pPr marL="0" lvl="0" indent="0" algn="ctr" rtl="0">
              <a:spcBef>
                <a:spcPts val="0"/>
              </a:spcBef>
              <a:spcAft>
                <a:spcPts val="0"/>
              </a:spcAft>
              <a:buNone/>
            </a:pPr>
            <a:r>
              <a:rPr lang="en-US" sz="3600">
                <a:solidFill>
                  <a:srgbClr val="005087"/>
                </a:solidFill>
              </a:rPr>
              <a:t>Learning Objectives</a:t>
            </a:r>
            <a:endParaRPr sz="3600">
              <a:solidFill>
                <a:srgbClr val="005087"/>
              </a:solidFill>
            </a:endParaRPr>
          </a:p>
        </p:txBody>
      </p:sp>
      <p:sp>
        <p:nvSpPr>
          <p:cNvPr id="76" name="Google Shape;76;p14"/>
          <p:cNvSpPr txBox="1">
            <a:spLocks noGrp="1"/>
          </p:cNvSpPr>
          <p:nvPr>
            <p:ph type="body" idx="1"/>
          </p:nvPr>
        </p:nvSpPr>
        <p:spPr>
          <a:xfrm>
            <a:off x="457200" y="1733550"/>
            <a:ext cx="8229600" cy="2131200"/>
          </a:xfrm>
          <a:prstGeom prst="rect">
            <a:avLst/>
          </a:prstGeom>
          <a:noFill/>
          <a:ln>
            <a:noFill/>
          </a:ln>
        </p:spPr>
        <p:txBody>
          <a:bodyPr spcFirstLastPara="1" wrap="square" lIns="91425" tIns="45700" rIns="91425" bIns="45700" anchor="t" anchorCtr="0">
            <a:noAutofit/>
          </a:bodyPr>
          <a:lstStyle/>
          <a:p>
            <a:pPr marL="342900" lvl="0" indent="-317500" algn="l" rtl="0">
              <a:spcBef>
                <a:spcPts val="0"/>
              </a:spcBef>
              <a:spcAft>
                <a:spcPts val="0"/>
              </a:spcAft>
              <a:buSzPts val="2000"/>
              <a:buChar char="●"/>
            </a:pPr>
            <a:r>
              <a:rPr lang="en-US" sz="2000">
                <a:solidFill>
                  <a:schemeClr val="dk1"/>
                </a:solidFill>
              </a:rPr>
              <a:t>Why companies and individuals are suspended and debarred</a:t>
            </a:r>
            <a:endParaRPr sz="2000">
              <a:solidFill>
                <a:schemeClr val="dk1"/>
              </a:solidFill>
            </a:endParaRPr>
          </a:p>
          <a:p>
            <a:pPr marL="0" lvl="0" indent="0" algn="l" rtl="0">
              <a:spcBef>
                <a:spcPts val="0"/>
              </a:spcBef>
              <a:spcAft>
                <a:spcPts val="0"/>
              </a:spcAft>
              <a:buNone/>
            </a:pPr>
            <a:endParaRPr sz="2000">
              <a:solidFill>
                <a:schemeClr val="dk1"/>
              </a:solidFill>
            </a:endParaRPr>
          </a:p>
          <a:p>
            <a:pPr marL="342900" lvl="0" indent="-317500" algn="l" rtl="0">
              <a:spcBef>
                <a:spcPts val="480"/>
              </a:spcBef>
              <a:spcAft>
                <a:spcPts val="0"/>
              </a:spcAft>
              <a:buSzPts val="2000"/>
              <a:buChar char="●"/>
            </a:pPr>
            <a:r>
              <a:rPr lang="en-US" sz="2000">
                <a:solidFill>
                  <a:schemeClr val="dk1"/>
                </a:solidFill>
              </a:rPr>
              <a:t>Present Responsibility: what it is and why it is important</a:t>
            </a:r>
            <a:endParaRPr sz="2000">
              <a:solidFill>
                <a:schemeClr val="dk1"/>
              </a:solidFill>
            </a:endParaRPr>
          </a:p>
          <a:p>
            <a:pPr marL="0" lvl="0" indent="0" algn="l" rtl="0">
              <a:spcBef>
                <a:spcPts val="0"/>
              </a:spcBef>
              <a:spcAft>
                <a:spcPts val="0"/>
              </a:spcAft>
              <a:buNone/>
            </a:pPr>
            <a:endParaRPr sz="2000">
              <a:solidFill>
                <a:schemeClr val="dk1"/>
              </a:solidFill>
            </a:endParaRPr>
          </a:p>
          <a:p>
            <a:pPr marL="342900" lvl="0" indent="-317500" algn="l" rtl="0">
              <a:spcBef>
                <a:spcPts val="480"/>
              </a:spcBef>
              <a:spcAft>
                <a:spcPts val="0"/>
              </a:spcAft>
              <a:buSzPts val="2000"/>
              <a:buChar char="●"/>
            </a:pPr>
            <a:r>
              <a:rPr lang="en-US" sz="2000">
                <a:solidFill>
                  <a:schemeClr val="dk1"/>
                </a:solidFill>
              </a:rPr>
              <a:t>The nuts and bolts of the suspension and debarment process</a:t>
            </a:r>
            <a:endParaRPr sz="2000">
              <a:solidFill>
                <a:schemeClr val="dk1"/>
              </a:solidFill>
            </a:endParaRPr>
          </a:p>
          <a:p>
            <a:pPr marL="0" lvl="0" indent="0" algn="l" rtl="0">
              <a:spcBef>
                <a:spcPts val="0"/>
              </a:spcBef>
              <a:spcAft>
                <a:spcPts val="0"/>
              </a:spcAft>
              <a:buNone/>
            </a:pPr>
            <a:endParaRPr sz="2000">
              <a:solidFill>
                <a:schemeClr val="dk1"/>
              </a:solidFill>
            </a:endParaRPr>
          </a:p>
          <a:p>
            <a:pPr marL="342900" lvl="0" indent="-317500" algn="l" rtl="0">
              <a:spcBef>
                <a:spcPts val="480"/>
              </a:spcBef>
              <a:spcAft>
                <a:spcPts val="0"/>
              </a:spcAft>
              <a:buSzPts val="2000"/>
              <a:buChar char="●"/>
            </a:pPr>
            <a:r>
              <a:rPr lang="en-US" sz="2000">
                <a:solidFill>
                  <a:schemeClr val="dk1"/>
                </a:solidFill>
              </a:rPr>
              <a:t>The impact of suspension and debarment on small businesses</a:t>
            </a:r>
            <a:endParaRPr sz="2000">
              <a:solidFill>
                <a:schemeClr val="dk1"/>
              </a:solidFill>
            </a:endParaRPr>
          </a:p>
          <a:p>
            <a:pPr marL="0" lvl="0" indent="0" algn="l" rtl="0">
              <a:spcBef>
                <a:spcPts val="0"/>
              </a:spcBef>
              <a:spcAft>
                <a:spcPts val="0"/>
              </a:spcAft>
              <a:buNone/>
            </a:pPr>
            <a:endParaRPr sz="2000">
              <a:solidFill>
                <a:schemeClr val="dk1"/>
              </a:solidFill>
            </a:endParaRPr>
          </a:p>
          <a:p>
            <a:pPr marL="342900" lvl="0" indent="-317500" algn="l" rtl="0">
              <a:spcBef>
                <a:spcPts val="480"/>
              </a:spcBef>
              <a:spcAft>
                <a:spcPts val="0"/>
              </a:spcAft>
              <a:buSzPts val="2000"/>
              <a:buChar char="●"/>
            </a:pPr>
            <a:r>
              <a:rPr lang="en-US" sz="2000">
                <a:solidFill>
                  <a:schemeClr val="dk1"/>
                </a:solidFill>
              </a:rPr>
              <a:t>How small businesses can avoid suspension and debarment</a:t>
            </a:r>
            <a:endParaRPr sz="2000">
              <a:solidFill>
                <a:schemeClr val="dk1"/>
              </a:solidFill>
            </a:endParaRPr>
          </a:p>
        </p:txBody>
      </p:sp>
      <p:sp>
        <p:nvSpPr>
          <p:cNvPr id="77" name="Google Shape;77;p14"/>
          <p:cNvSpPr txBox="1">
            <a:spLocks noGrp="1"/>
          </p:cNvSpPr>
          <p:nvPr>
            <p:ph type="sldNum" idx="12"/>
          </p:nvPr>
        </p:nvSpPr>
        <p:spPr>
          <a:xfrm>
            <a:off x="6553200" y="6215063"/>
            <a:ext cx="1905000" cy="456900"/>
          </a:xfrm>
          <a:prstGeom prst="rect">
            <a:avLst/>
          </a:prstGeom>
          <a:noFill/>
          <a:ln>
            <a:noFill/>
          </a:ln>
        </p:spPr>
        <p:txBody>
          <a:bodyPr spcFirstLastPara="1" wrap="square" lIns="91425" tIns="45700" rIns="91425" bIns="45700" anchor="t" anchorCtr="0">
            <a:noAutofit/>
          </a:bodyPr>
          <a:lstStyle/>
          <a:p>
            <a:pPr marL="0" lvl="0" indent="0" algn="r" rtl="0">
              <a:spcBef>
                <a:spcPts val="0"/>
              </a:spcBef>
              <a:spcAft>
                <a:spcPts val="0"/>
              </a:spcAft>
              <a:buNone/>
            </a:pPr>
            <a:r>
              <a:rPr lang="en-US"/>
              <a:t>2</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01"/>
        <p:cNvGrpSpPr/>
        <p:nvPr/>
      </p:nvGrpSpPr>
      <p:grpSpPr>
        <a:xfrm>
          <a:off x="0" y="0"/>
          <a:ext cx="0" cy="0"/>
          <a:chOff x="0" y="0"/>
          <a:chExt cx="0" cy="0"/>
        </a:xfrm>
      </p:grpSpPr>
      <p:sp>
        <p:nvSpPr>
          <p:cNvPr id="202" name="Google Shape;202;p32"/>
          <p:cNvSpPr txBox="1">
            <a:spLocks noGrp="1"/>
          </p:cNvSpPr>
          <p:nvPr>
            <p:ph type="title"/>
          </p:nvPr>
        </p:nvSpPr>
        <p:spPr>
          <a:xfrm>
            <a:off x="457200" y="609713"/>
            <a:ext cx="8229600" cy="1108200"/>
          </a:xfrm>
          <a:prstGeom prst="rect">
            <a:avLst/>
          </a:prstGeom>
          <a:noFill/>
          <a:ln>
            <a:noFill/>
          </a:ln>
        </p:spPr>
        <p:txBody>
          <a:bodyPr spcFirstLastPara="1" wrap="square" lIns="91425" tIns="45700" rIns="91425" bIns="45700" anchor="t" anchorCtr="0">
            <a:spAutoFit/>
          </a:bodyPr>
          <a:lstStyle/>
          <a:p>
            <a:pPr marL="0" lvl="0" indent="0" algn="ctr" rtl="0">
              <a:spcBef>
                <a:spcPts val="0"/>
              </a:spcBef>
              <a:spcAft>
                <a:spcPts val="0"/>
              </a:spcAft>
              <a:buNone/>
            </a:pPr>
            <a:r>
              <a:rPr lang="en-US" sz="3600">
                <a:solidFill>
                  <a:srgbClr val="005087"/>
                </a:solidFill>
              </a:rPr>
              <a:t>Present Responsibility </a:t>
            </a:r>
            <a:endParaRPr sz="3600">
              <a:solidFill>
                <a:srgbClr val="005087"/>
              </a:solidFill>
            </a:endParaRPr>
          </a:p>
          <a:p>
            <a:pPr marL="0" lvl="0" indent="0" algn="ctr" rtl="0">
              <a:spcBef>
                <a:spcPts val="0"/>
              </a:spcBef>
              <a:spcAft>
                <a:spcPts val="0"/>
              </a:spcAft>
              <a:buNone/>
            </a:pPr>
            <a:r>
              <a:rPr lang="en-US" sz="3000" i="1">
                <a:solidFill>
                  <a:srgbClr val="005087"/>
                </a:solidFill>
              </a:rPr>
              <a:t>Continued	</a:t>
            </a:r>
            <a:endParaRPr sz="3000" i="1">
              <a:solidFill>
                <a:srgbClr val="005087"/>
              </a:solidFill>
            </a:endParaRPr>
          </a:p>
        </p:txBody>
      </p:sp>
      <p:sp>
        <p:nvSpPr>
          <p:cNvPr id="203" name="Google Shape;203;p32"/>
          <p:cNvSpPr txBox="1">
            <a:spLocks noGrp="1"/>
          </p:cNvSpPr>
          <p:nvPr>
            <p:ph type="body" idx="1"/>
          </p:nvPr>
        </p:nvSpPr>
        <p:spPr>
          <a:xfrm>
            <a:off x="356675" y="2013450"/>
            <a:ext cx="8229600" cy="2522100"/>
          </a:xfrm>
          <a:prstGeom prst="rect">
            <a:avLst/>
          </a:prstGeom>
          <a:noFill/>
          <a:ln>
            <a:noFill/>
          </a:ln>
        </p:spPr>
        <p:txBody>
          <a:bodyPr spcFirstLastPara="1" wrap="square" lIns="91425" tIns="45700" rIns="91425" bIns="45700" anchor="t" anchorCtr="0">
            <a:noAutofit/>
          </a:bodyPr>
          <a:lstStyle/>
          <a:p>
            <a:pPr marL="342900" lvl="0" indent="-317500" algn="l" rtl="0">
              <a:spcBef>
                <a:spcPts val="0"/>
              </a:spcBef>
              <a:spcAft>
                <a:spcPts val="0"/>
              </a:spcAft>
              <a:buSzPts val="2000"/>
              <a:buChar char="●"/>
            </a:pPr>
            <a:r>
              <a:rPr lang="en-US" sz="2000">
                <a:solidFill>
                  <a:schemeClr val="dk1"/>
                </a:solidFill>
              </a:rPr>
              <a:t>SDO’s inquiry into a contractor’s present responsibility focuses on the contractor’s:</a:t>
            </a:r>
            <a:endParaRPr sz="2000">
              <a:solidFill>
                <a:schemeClr val="dk1"/>
              </a:solidFill>
            </a:endParaRPr>
          </a:p>
          <a:p>
            <a:pPr marL="742950" lvl="1" indent="-195262" algn="l" rtl="0">
              <a:spcBef>
                <a:spcPts val="480"/>
              </a:spcBef>
              <a:spcAft>
                <a:spcPts val="0"/>
              </a:spcAft>
              <a:buSzPts val="2000"/>
              <a:buChar char="○"/>
            </a:pPr>
            <a:r>
              <a:rPr lang="en-US" sz="2000">
                <a:solidFill>
                  <a:schemeClr val="dk1"/>
                </a:solidFill>
              </a:rPr>
              <a:t>Honesty</a:t>
            </a:r>
            <a:endParaRPr sz="2000">
              <a:solidFill>
                <a:schemeClr val="dk1"/>
              </a:solidFill>
            </a:endParaRPr>
          </a:p>
          <a:p>
            <a:pPr marL="742950" lvl="1" indent="-195262" algn="l" rtl="0">
              <a:spcBef>
                <a:spcPts val="480"/>
              </a:spcBef>
              <a:spcAft>
                <a:spcPts val="0"/>
              </a:spcAft>
              <a:buSzPts val="2000"/>
              <a:buChar char="○"/>
            </a:pPr>
            <a:r>
              <a:rPr lang="en-US" sz="2000">
                <a:solidFill>
                  <a:schemeClr val="dk1"/>
                </a:solidFill>
              </a:rPr>
              <a:t>Integrity</a:t>
            </a:r>
            <a:endParaRPr sz="2000">
              <a:solidFill>
                <a:schemeClr val="dk1"/>
              </a:solidFill>
            </a:endParaRPr>
          </a:p>
          <a:p>
            <a:pPr marL="742950" lvl="1" indent="-195262" algn="l" rtl="0">
              <a:spcBef>
                <a:spcPts val="480"/>
              </a:spcBef>
              <a:spcAft>
                <a:spcPts val="0"/>
              </a:spcAft>
              <a:buSzPts val="2000"/>
              <a:buChar char="○"/>
            </a:pPr>
            <a:r>
              <a:rPr lang="en-US" sz="2000">
                <a:solidFill>
                  <a:schemeClr val="dk1"/>
                </a:solidFill>
              </a:rPr>
              <a:t>Competence</a:t>
            </a:r>
            <a:endParaRPr sz="2000">
              <a:solidFill>
                <a:schemeClr val="dk1"/>
              </a:solidFill>
            </a:endParaRPr>
          </a:p>
          <a:p>
            <a:pPr marL="742950" lvl="1" indent="-195262" algn="l" rtl="0">
              <a:spcBef>
                <a:spcPts val="480"/>
              </a:spcBef>
              <a:spcAft>
                <a:spcPts val="0"/>
              </a:spcAft>
              <a:buSzPts val="2000"/>
              <a:buChar char="○"/>
            </a:pPr>
            <a:r>
              <a:rPr lang="en-US" sz="2000">
                <a:solidFill>
                  <a:schemeClr val="dk1"/>
                </a:solidFill>
              </a:rPr>
              <a:t>Other case-specific features</a:t>
            </a:r>
            <a:endParaRPr sz="2000">
              <a:solidFill>
                <a:schemeClr val="dk1"/>
              </a:solidFill>
            </a:endParaRPr>
          </a:p>
        </p:txBody>
      </p:sp>
      <p:sp>
        <p:nvSpPr>
          <p:cNvPr id="204" name="Google Shape;204;p32"/>
          <p:cNvSpPr txBox="1">
            <a:spLocks noGrp="1"/>
          </p:cNvSpPr>
          <p:nvPr>
            <p:ph type="sldNum" idx="12"/>
          </p:nvPr>
        </p:nvSpPr>
        <p:spPr>
          <a:xfrm>
            <a:off x="6553200" y="6215063"/>
            <a:ext cx="1905000" cy="456900"/>
          </a:xfrm>
          <a:prstGeom prst="rect">
            <a:avLst/>
          </a:prstGeom>
          <a:noFill/>
          <a:ln>
            <a:noFill/>
          </a:ln>
        </p:spPr>
        <p:txBody>
          <a:bodyPr spcFirstLastPara="1" wrap="square" lIns="91425" tIns="45700" rIns="91425" bIns="45700" anchor="t" anchorCtr="0">
            <a:noAutofit/>
          </a:bodyPr>
          <a:lstStyle/>
          <a:p>
            <a:pPr marL="0" lvl="0" indent="0" algn="r" rtl="0">
              <a:spcBef>
                <a:spcPts val="0"/>
              </a:spcBef>
              <a:spcAft>
                <a:spcPts val="0"/>
              </a:spcAft>
              <a:buNone/>
            </a:pPr>
            <a:r>
              <a:rPr lang="en-US" sz="1200" b="0">
                <a:solidFill>
                  <a:schemeClr val="lt1"/>
                </a:solidFill>
              </a:rPr>
              <a:t>20</a:t>
            </a:r>
            <a:endParaRPr sz="1200" b="0">
              <a:solidFill>
                <a:schemeClr val="lt1"/>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09"/>
        <p:cNvGrpSpPr/>
        <p:nvPr/>
      </p:nvGrpSpPr>
      <p:grpSpPr>
        <a:xfrm>
          <a:off x="0" y="0"/>
          <a:ext cx="0" cy="0"/>
          <a:chOff x="0" y="0"/>
          <a:chExt cx="0" cy="0"/>
        </a:xfrm>
      </p:grpSpPr>
      <p:sp>
        <p:nvSpPr>
          <p:cNvPr id="210" name="Google Shape;210;p33"/>
          <p:cNvSpPr txBox="1">
            <a:spLocks noGrp="1"/>
          </p:cNvSpPr>
          <p:nvPr>
            <p:ph type="title"/>
          </p:nvPr>
        </p:nvSpPr>
        <p:spPr>
          <a:xfrm>
            <a:off x="819150" y="2023150"/>
            <a:ext cx="7772400" cy="1754700"/>
          </a:xfrm>
          <a:prstGeom prst="rect">
            <a:avLst/>
          </a:prstGeom>
          <a:noFill/>
          <a:ln>
            <a:noFill/>
          </a:ln>
        </p:spPr>
        <p:txBody>
          <a:bodyPr spcFirstLastPara="1" wrap="square" lIns="91425" tIns="45700" rIns="91425" bIns="45700" anchor="t" anchorCtr="0">
            <a:spAutoFit/>
          </a:bodyPr>
          <a:lstStyle/>
          <a:p>
            <a:pPr marL="0" lvl="0" indent="0" algn="ctr" rtl="0">
              <a:spcBef>
                <a:spcPts val="0"/>
              </a:spcBef>
              <a:spcAft>
                <a:spcPts val="0"/>
              </a:spcAft>
              <a:buNone/>
            </a:pPr>
            <a:r>
              <a:rPr lang="en-US" sz="3600"/>
              <a:t>WHAT TO DO IF YOU RECEIVE A LETTER FROM A SUSPENSION &amp; DEBARMENT OFFICIAL</a:t>
            </a:r>
            <a:endParaRPr sz="3600"/>
          </a:p>
        </p:txBody>
      </p:sp>
      <p:sp>
        <p:nvSpPr>
          <p:cNvPr id="211" name="Google Shape;211;p33"/>
          <p:cNvSpPr txBox="1">
            <a:spLocks noGrp="1"/>
          </p:cNvSpPr>
          <p:nvPr>
            <p:ph type="sldNum" idx="12"/>
          </p:nvPr>
        </p:nvSpPr>
        <p:spPr>
          <a:xfrm>
            <a:off x="6553200" y="6215063"/>
            <a:ext cx="1905000" cy="456900"/>
          </a:xfrm>
          <a:prstGeom prst="rect">
            <a:avLst/>
          </a:prstGeom>
          <a:noFill/>
          <a:ln>
            <a:noFill/>
          </a:ln>
        </p:spPr>
        <p:txBody>
          <a:bodyPr spcFirstLastPara="1" wrap="square" lIns="91425" tIns="45700" rIns="91425" bIns="45700" anchor="t" anchorCtr="0">
            <a:noAutofit/>
          </a:bodyPr>
          <a:lstStyle/>
          <a:p>
            <a:pPr marL="0" lvl="0" indent="0" algn="r" rtl="0">
              <a:spcBef>
                <a:spcPts val="0"/>
              </a:spcBef>
              <a:spcAft>
                <a:spcPts val="0"/>
              </a:spcAft>
              <a:buNone/>
            </a:pPr>
            <a:r>
              <a:rPr lang="en-US" sz="1200" b="0">
                <a:solidFill>
                  <a:schemeClr val="lt1"/>
                </a:solidFill>
              </a:rPr>
              <a:t>21</a:t>
            </a:r>
            <a:endParaRPr sz="1200" b="0">
              <a:solidFill>
                <a:schemeClr val="lt1"/>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15"/>
        <p:cNvGrpSpPr/>
        <p:nvPr/>
      </p:nvGrpSpPr>
      <p:grpSpPr>
        <a:xfrm>
          <a:off x="0" y="0"/>
          <a:ext cx="0" cy="0"/>
          <a:chOff x="0" y="0"/>
          <a:chExt cx="0" cy="0"/>
        </a:xfrm>
      </p:grpSpPr>
      <p:sp>
        <p:nvSpPr>
          <p:cNvPr id="216" name="Google Shape;216;p34"/>
          <p:cNvSpPr txBox="1">
            <a:spLocks noGrp="1"/>
          </p:cNvSpPr>
          <p:nvPr>
            <p:ph type="title"/>
          </p:nvPr>
        </p:nvSpPr>
        <p:spPr>
          <a:xfrm>
            <a:off x="591225" y="452000"/>
            <a:ext cx="7769100" cy="1015800"/>
          </a:xfrm>
          <a:prstGeom prst="rect">
            <a:avLst/>
          </a:prstGeom>
          <a:noFill/>
          <a:ln>
            <a:noFill/>
          </a:ln>
        </p:spPr>
        <p:txBody>
          <a:bodyPr spcFirstLastPara="1" wrap="square" lIns="91425" tIns="45700" rIns="91425" bIns="45700" anchor="t" anchorCtr="0">
            <a:spAutoFit/>
          </a:bodyPr>
          <a:lstStyle/>
          <a:p>
            <a:pPr marL="0" lvl="0" indent="0" algn="ctr" rtl="0">
              <a:spcBef>
                <a:spcPts val="0"/>
              </a:spcBef>
              <a:spcAft>
                <a:spcPts val="0"/>
              </a:spcAft>
              <a:buNone/>
            </a:pPr>
            <a:r>
              <a:rPr lang="en-US" sz="3000">
                <a:solidFill>
                  <a:srgbClr val="005087"/>
                </a:solidFill>
              </a:rPr>
              <a:t>What To Do If You Receive a Notice of Suspension or Proposed Debarment</a:t>
            </a:r>
            <a:endParaRPr sz="3000">
              <a:solidFill>
                <a:srgbClr val="005087"/>
              </a:solidFill>
            </a:endParaRPr>
          </a:p>
        </p:txBody>
      </p:sp>
      <p:sp>
        <p:nvSpPr>
          <p:cNvPr id="217" name="Google Shape;217;p34"/>
          <p:cNvSpPr txBox="1">
            <a:spLocks noGrp="1"/>
          </p:cNvSpPr>
          <p:nvPr>
            <p:ph type="body" idx="1"/>
          </p:nvPr>
        </p:nvSpPr>
        <p:spPr>
          <a:xfrm>
            <a:off x="468350" y="1987700"/>
            <a:ext cx="7769100" cy="3048000"/>
          </a:xfrm>
          <a:prstGeom prst="rect">
            <a:avLst/>
          </a:prstGeom>
          <a:noFill/>
          <a:ln>
            <a:noFill/>
          </a:ln>
        </p:spPr>
        <p:txBody>
          <a:bodyPr spcFirstLastPara="1" wrap="square" lIns="91425" tIns="45700" rIns="91425" bIns="45700" anchor="t" anchorCtr="0">
            <a:noAutofit/>
          </a:bodyPr>
          <a:lstStyle/>
          <a:p>
            <a:pPr marL="342900" lvl="0" indent="-317500" algn="l" rtl="0">
              <a:spcBef>
                <a:spcPts val="0"/>
              </a:spcBef>
              <a:spcAft>
                <a:spcPts val="0"/>
              </a:spcAft>
              <a:buSzPts val="2000"/>
              <a:buChar char="●"/>
            </a:pPr>
            <a:r>
              <a:rPr lang="en-US" sz="2000" b="1">
                <a:solidFill>
                  <a:schemeClr val="dk1"/>
                </a:solidFill>
              </a:rPr>
              <a:t>Respond!</a:t>
            </a:r>
            <a:endParaRPr sz="2000">
              <a:solidFill>
                <a:schemeClr val="dk1"/>
              </a:solidFill>
            </a:endParaRPr>
          </a:p>
          <a:p>
            <a:pPr marL="742950" lvl="1" indent="-195262" algn="l" rtl="0">
              <a:spcBef>
                <a:spcPts val="480"/>
              </a:spcBef>
              <a:spcAft>
                <a:spcPts val="0"/>
              </a:spcAft>
              <a:buSzPts val="2000"/>
              <a:buChar char="○"/>
            </a:pPr>
            <a:r>
              <a:rPr lang="en-US" sz="2000">
                <a:solidFill>
                  <a:schemeClr val="dk1"/>
                </a:solidFill>
              </a:rPr>
              <a:t>Contractor given 30 days to respond and to submit arguments and supporting documents against the action</a:t>
            </a:r>
            <a:endParaRPr sz="2000">
              <a:solidFill>
                <a:schemeClr val="dk1"/>
              </a:solidFill>
            </a:endParaRPr>
          </a:p>
          <a:p>
            <a:pPr marL="742950" lvl="1" indent="-195262" algn="l" rtl="0">
              <a:spcBef>
                <a:spcPts val="480"/>
              </a:spcBef>
              <a:spcAft>
                <a:spcPts val="0"/>
              </a:spcAft>
              <a:buSzPts val="2000"/>
              <a:buChar char="○"/>
            </a:pPr>
            <a:r>
              <a:rPr lang="en-US" sz="2000">
                <a:solidFill>
                  <a:schemeClr val="dk1"/>
                </a:solidFill>
              </a:rPr>
              <a:t>If you need additional time to respond, request this from the agency as soon as possible</a:t>
            </a:r>
            <a:endParaRPr sz="2000">
              <a:solidFill>
                <a:schemeClr val="dk1"/>
              </a:solidFill>
            </a:endParaRPr>
          </a:p>
          <a:p>
            <a:pPr marL="742950" lvl="1" indent="-195262" algn="l" rtl="0">
              <a:spcBef>
                <a:spcPts val="480"/>
              </a:spcBef>
              <a:spcAft>
                <a:spcPts val="0"/>
              </a:spcAft>
              <a:buSzPts val="2000"/>
              <a:buChar char="○"/>
            </a:pPr>
            <a:r>
              <a:rPr lang="en-US" sz="2000">
                <a:solidFill>
                  <a:schemeClr val="dk1"/>
                </a:solidFill>
              </a:rPr>
              <a:t>To help prepare your response, ask for the administrative record, which contains information supporting the action</a:t>
            </a:r>
            <a:endParaRPr sz="2000">
              <a:solidFill>
                <a:schemeClr val="dk1"/>
              </a:solidFill>
            </a:endParaRPr>
          </a:p>
          <a:p>
            <a:pPr marL="742950" lvl="1" indent="-195262" algn="l" rtl="0">
              <a:spcBef>
                <a:spcPts val="480"/>
              </a:spcBef>
              <a:spcAft>
                <a:spcPts val="0"/>
              </a:spcAft>
              <a:buSzPts val="2000"/>
              <a:buChar char="○"/>
            </a:pPr>
            <a:r>
              <a:rPr lang="en-US" sz="2000">
                <a:solidFill>
                  <a:schemeClr val="dk1"/>
                </a:solidFill>
              </a:rPr>
              <a:t>You can respond on your own or through legal counsel</a:t>
            </a:r>
            <a:endParaRPr sz="2000">
              <a:solidFill>
                <a:schemeClr val="dk1"/>
              </a:solidFill>
            </a:endParaRPr>
          </a:p>
        </p:txBody>
      </p:sp>
      <p:sp>
        <p:nvSpPr>
          <p:cNvPr id="218" name="Google Shape;218;p34"/>
          <p:cNvSpPr txBox="1">
            <a:spLocks noGrp="1"/>
          </p:cNvSpPr>
          <p:nvPr>
            <p:ph type="sldNum" idx="12"/>
          </p:nvPr>
        </p:nvSpPr>
        <p:spPr>
          <a:xfrm>
            <a:off x="6553200" y="6215063"/>
            <a:ext cx="1905000" cy="456900"/>
          </a:xfrm>
          <a:prstGeom prst="rect">
            <a:avLst/>
          </a:prstGeom>
          <a:noFill/>
          <a:ln>
            <a:noFill/>
          </a:ln>
        </p:spPr>
        <p:txBody>
          <a:bodyPr spcFirstLastPara="1" wrap="square" lIns="91425" tIns="45700" rIns="91425" bIns="45700" anchor="t" anchorCtr="0">
            <a:noAutofit/>
          </a:bodyPr>
          <a:lstStyle/>
          <a:p>
            <a:pPr marL="0" lvl="0" indent="0" algn="r" rtl="0">
              <a:spcBef>
                <a:spcPts val="0"/>
              </a:spcBef>
              <a:spcAft>
                <a:spcPts val="0"/>
              </a:spcAft>
              <a:buNone/>
            </a:pPr>
            <a:r>
              <a:rPr lang="en-US"/>
              <a:t>2</a:t>
            </a:r>
            <a:r>
              <a:rPr lang="en-US" sz="1200" b="0">
                <a:solidFill>
                  <a:schemeClr val="lt1"/>
                </a:solidFill>
              </a:rPr>
              <a:t>2</a:t>
            </a:r>
            <a:endParaRPr sz="1200" b="0">
              <a:solidFill>
                <a:schemeClr val="lt1"/>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23"/>
        <p:cNvGrpSpPr/>
        <p:nvPr/>
      </p:nvGrpSpPr>
      <p:grpSpPr>
        <a:xfrm>
          <a:off x="0" y="0"/>
          <a:ext cx="0" cy="0"/>
          <a:chOff x="0" y="0"/>
          <a:chExt cx="0" cy="0"/>
        </a:xfrm>
      </p:grpSpPr>
      <p:sp>
        <p:nvSpPr>
          <p:cNvPr id="224" name="Google Shape;224;p35"/>
          <p:cNvSpPr txBox="1">
            <a:spLocks noGrp="1"/>
          </p:cNvSpPr>
          <p:nvPr>
            <p:ph type="title"/>
          </p:nvPr>
        </p:nvSpPr>
        <p:spPr>
          <a:xfrm>
            <a:off x="687450" y="496650"/>
            <a:ext cx="7769100" cy="1385400"/>
          </a:xfrm>
          <a:prstGeom prst="rect">
            <a:avLst/>
          </a:prstGeom>
          <a:noFill/>
          <a:ln>
            <a:noFill/>
          </a:ln>
        </p:spPr>
        <p:txBody>
          <a:bodyPr spcFirstLastPara="1" wrap="square" lIns="91425" tIns="45700" rIns="91425" bIns="45700" anchor="t" anchorCtr="0">
            <a:spAutoFit/>
          </a:bodyPr>
          <a:lstStyle/>
          <a:p>
            <a:pPr marL="0" lvl="0" indent="0" algn="ctr" rtl="0">
              <a:spcBef>
                <a:spcPts val="0"/>
              </a:spcBef>
              <a:spcAft>
                <a:spcPts val="0"/>
              </a:spcAft>
              <a:buNone/>
            </a:pPr>
            <a:r>
              <a:rPr lang="en-US" sz="3000">
                <a:solidFill>
                  <a:srgbClr val="005087"/>
                </a:solidFill>
              </a:rPr>
              <a:t>What To Do If You Receive a Notice of Suspension or Proposed Debarment </a:t>
            </a:r>
            <a:r>
              <a:rPr lang="en-US" sz="2400" i="1">
                <a:solidFill>
                  <a:srgbClr val="005087"/>
                </a:solidFill>
              </a:rPr>
              <a:t>Continued</a:t>
            </a:r>
            <a:endParaRPr sz="2400" i="1">
              <a:solidFill>
                <a:srgbClr val="005087"/>
              </a:solidFill>
            </a:endParaRPr>
          </a:p>
        </p:txBody>
      </p:sp>
      <p:sp>
        <p:nvSpPr>
          <p:cNvPr id="225" name="Google Shape;225;p35"/>
          <p:cNvSpPr txBox="1">
            <a:spLocks noGrp="1"/>
          </p:cNvSpPr>
          <p:nvPr>
            <p:ph type="body" idx="1"/>
          </p:nvPr>
        </p:nvSpPr>
        <p:spPr>
          <a:xfrm>
            <a:off x="582050" y="2530250"/>
            <a:ext cx="7769100" cy="3048000"/>
          </a:xfrm>
          <a:prstGeom prst="rect">
            <a:avLst/>
          </a:prstGeom>
          <a:noFill/>
          <a:ln>
            <a:noFill/>
          </a:ln>
        </p:spPr>
        <p:txBody>
          <a:bodyPr spcFirstLastPara="1" wrap="square" lIns="91425" tIns="45700" rIns="91425" bIns="45700" anchor="t" anchorCtr="0">
            <a:noAutofit/>
          </a:bodyPr>
          <a:lstStyle/>
          <a:p>
            <a:pPr marL="457200" lvl="0" indent="-355600" algn="l" rtl="0">
              <a:spcBef>
                <a:spcPts val="0"/>
              </a:spcBef>
              <a:spcAft>
                <a:spcPts val="0"/>
              </a:spcAft>
              <a:buSzPts val="2000"/>
              <a:buChar char="●"/>
            </a:pPr>
            <a:r>
              <a:rPr lang="en-US" sz="2000">
                <a:solidFill>
                  <a:schemeClr val="dk1"/>
                </a:solidFill>
              </a:rPr>
              <a:t>You must demonstrate that the contractor is presently responsible and that excluding the contractor is not necessary to protect the Government’s interests</a:t>
            </a:r>
            <a:endParaRPr sz="2000">
              <a:solidFill>
                <a:schemeClr val="dk1"/>
              </a:solidFill>
            </a:endParaRPr>
          </a:p>
          <a:p>
            <a:pPr marL="0" lvl="0" indent="0" algn="l" rtl="0">
              <a:spcBef>
                <a:spcPts val="0"/>
              </a:spcBef>
              <a:spcAft>
                <a:spcPts val="0"/>
              </a:spcAft>
              <a:buNone/>
            </a:pPr>
            <a:endParaRPr sz="2000">
              <a:solidFill>
                <a:schemeClr val="dk1"/>
              </a:solidFill>
            </a:endParaRPr>
          </a:p>
          <a:p>
            <a:pPr marL="457200" lvl="0" indent="-355600" algn="l" rtl="0">
              <a:spcBef>
                <a:spcPts val="480"/>
              </a:spcBef>
              <a:spcAft>
                <a:spcPts val="0"/>
              </a:spcAft>
              <a:buSzPts val="2000"/>
              <a:buChar char="●"/>
            </a:pPr>
            <a:r>
              <a:rPr lang="en-US" sz="2000">
                <a:solidFill>
                  <a:schemeClr val="dk1"/>
                </a:solidFill>
              </a:rPr>
              <a:t>While you should acknowledge and address past misconduct, focus the response on the contractor’s present responsibility</a:t>
            </a:r>
            <a:endParaRPr sz="2000">
              <a:solidFill>
                <a:schemeClr val="dk1"/>
              </a:solidFill>
            </a:endParaRPr>
          </a:p>
        </p:txBody>
      </p:sp>
      <p:sp>
        <p:nvSpPr>
          <p:cNvPr id="226" name="Google Shape;226;p35"/>
          <p:cNvSpPr txBox="1">
            <a:spLocks noGrp="1"/>
          </p:cNvSpPr>
          <p:nvPr>
            <p:ph type="sldNum" idx="12"/>
          </p:nvPr>
        </p:nvSpPr>
        <p:spPr>
          <a:xfrm>
            <a:off x="6553200" y="6215063"/>
            <a:ext cx="1905000" cy="456900"/>
          </a:xfrm>
          <a:prstGeom prst="rect">
            <a:avLst/>
          </a:prstGeom>
          <a:noFill/>
          <a:ln>
            <a:noFill/>
          </a:ln>
        </p:spPr>
        <p:txBody>
          <a:bodyPr spcFirstLastPara="1" wrap="square" lIns="91425" tIns="45700" rIns="91425" bIns="45700" anchor="t" anchorCtr="0">
            <a:noAutofit/>
          </a:bodyPr>
          <a:lstStyle/>
          <a:p>
            <a:pPr marL="0" lvl="0" indent="0" algn="r" rtl="0">
              <a:spcBef>
                <a:spcPts val="0"/>
              </a:spcBef>
              <a:spcAft>
                <a:spcPts val="0"/>
              </a:spcAft>
              <a:buNone/>
            </a:pPr>
            <a:r>
              <a:rPr lang="en-US" sz="1200" b="0">
                <a:solidFill>
                  <a:schemeClr val="lt1"/>
                </a:solidFill>
              </a:rPr>
              <a:t>23</a:t>
            </a:r>
            <a:endParaRPr sz="1200" b="0">
              <a:solidFill>
                <a:schemeClr val="lt1"/>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31"/>
        <p:cNvGrpSpPr/>
        <p:nvPr/>
      </p:nvGrpSpPr>
      <p:grpSpPr>
        <a:xfrm>
          <a:off x="0" y="0"/>
          <a:ext cx="0" cy="0"/>
          <a:chOff x="0" y="0"/>
          <a:chExt cx="0" cy="0"/>
        </a:xfrm>
      </p:grpSpPr>
      <p:sp>
        <p:nvSpPr>
          <p:cNvPr id="232" name="Google Shape;232;p36"/>
          <p:cNvSpPr txBox="1">
            <a:spLocks noGrp="1"/>
          </p:cNvSpPr>
          <p:nvPr>
            <p:ph type="title"/>
          </p:nvPr>
        </p:nvSpPr>
        <p:spPr>
          <a:xfrm>
            <a:off x="758775" y="396125"/>
            <a:ext cx="7769100" cy="1385400"/>
          </a:xfrm>
          <a:prstGeom prst="rect">
            <a:avLst/>
          </a:prstGeom>
          <a:noFill/>
          <a:ln>
            <a:noFill/>
          </a:ln>
        </p:spPr>
        <p:txBody>
          <a:bodyPr spcFirstLastPara="1" wrap="square" lIns="91425" tIns="45700" rIns="91425" bIns="45700" anchor="t" anchorCtr="0">
            <a:spAutoFit/>
          </a:bodyPr>
          <a:lstStyle/>
          <a:p>
            <a:pPr marL="0" lvl="0" indent="0" algn="ctr" rtl="0">
              <a:spcBef>
                <a:spcPts val="0"/>
              </a:spcBef>
              <a:spcAft>
                <a:spcPts val="0"/>
              </a:spcAft>
              <a:buNone/>
            </a:pPr>
            <a:r>
              <a:rPr lang="en-US" sz="3000">
                <a:solidFill>
                  <a:srgbClr val="005087"/>
                </a:solidFill>
              </a:rPr>
              <a:t>What To Do If You Receive a Notice of Suspension or Proposed Debarment </a:t>
            </a:r>
            <a:endParaRPr sz="3000">
              <a:solidFill>
                <a:srgbClr val="005087"/>
              </a:solidFill>
            </a:endParaRPr>
          </a:p>
          <a:p>
            <a:pPr marL="0" lvl="0" indent="0" algn="ctr" rtl="0">
              <a:spcBef>
                <a:spcPts val="0"/>
              </a:spcBef>
              <a:spcAft>
                <a:spcPts val="0"/>
              </a:spcAft>
              <a:buNone/>
            </a:pPr>
            <a:r>
              <a:rPr lang="en-US" sz="2400" i="1">
                <a:solidFill>
                  <a:srgbClr val="005087"/>
                </a:solidFill>
              </a:rPr>
              <a:t>Continued</a:t>
            </a:r>
            <a:endParaRPr sz="2400" i="1">
              <a:solidFill>
                <a:srgbClr val="005087"/>
              </a:solidFill>
            </a:endParaRPr>
          </a:p>
        </p:txBody>
      </p:sp>
      <p:sp>
        <p:nvSpPr>
          <p:cNvPr id="233" name="Google Shape;233;p36"/>
          <p:cNvSpPr txBox="1">
            <a:spLocks noGrp="1"/>
          </p:cNvSpPr>
          <p:nvPr>
            <p:ph type="body" idx="1"/>
          </p:nvPr>
        </p:nvSpPr>
        <p:spPr>
          <a:xfrm>
            <a:off x="687450" y="2251025"/>
            <a:ext cx="7769100" cy="3048000"/>
          </a:xfrm>
          <a:prstGeom prst="rect">
            <a:avLst/>
          </a:prstGeom>
          <a:noFill/>
          <a:ln>
            <a:noFill/>
          </a:ln>
        </p:spPr>
        <p:txBody>
          <a:bodyPr spcFirstLastPara="1" wrap="square" lIns="91425" tIns="45700" rIns="91425" bIns="45700" anchor="t" anchorCtr="0">
            <a:noAutofit/>
          </a:bodyPr>
          <a:lstStyle/>
          <a:p>
            <a:pPr marL="342900" lvl="0" indent="-317500" algn="l" rtl="0">
              <a:spcBef>
                <a:spcPts val="0"/>
              </a:spcBef>
              <a:spcAft>
                <a:spcPts val="0"/>
              </a:spcAft>
              <a:buSzPts val="2000"/>
              <a:buChar char="●"/>
            </a:pPr>
            <a:r>
              <a:rPr lang="en-US" sz="2000">
                <a:solidFill>
                  <a:schemeClr val="dk1"/>
                </a:solidFill>
              </a:rPr>
              <a:t>Submit Written Matters in Opposition</a:t>
            </a:r>
            <a:endParaRPr sz="2000" i="1">
              <a:solidFill>
                <a:schemeClr val="dk1"/>
              </a:solidFill>
            </a:endParaRPr>
          </a:p>
          <a:p>
            <a:pPr marL="342900" lvl="0" indent="-317500" algn="l" rtl="0">
              <a:spcBef>
                <a:spcPts val="480"/>
              </a:spcBef>
              <a:spcAft>
                <a:spcPts val="0"/>
              </a:spcAft>
              <a:buSzPts val="2000"/>
              <a:buChar char="●"/>
            </a:pPr>
            <a:r>
              <a:rPr lang="en-US" sz="2000">
                <a:solidFill>
                  <a:schemeClr val="dk1"/>
                </a:solidFill>
              </a:rPr>
              <a:t>Request a Meeting with the SDO</a:t>
            </a:r>
            <a:endParaRPr sz="2000">
              <a:solidFill>
                <a:schemeClr val="dk1"/>
              </a:solidFill>
            </a:endParaRPr>
          </a:p>
          <a:p>
            <a:pPr marL="742950" lvl="1" indent="-195262" algn="l" rtl="0">
              <a:spcBef>
                <a:spcPts val="480"/>
              </a:spcBef>
              <a:spcAft>
                <a:spcPts val="0"/>
              </a:spcAft>
              <a:buSzPts val="2000"/>
              <a:buChar char="○"/>
            </a:pPr>
            <a:r>
              <a:rPr lang="en-US" sz="2000">
                <a:solidFill>
                  <a:schemeClr val="dk1"/>
                </a:solidFill>
              </a:rPr>
              <a:t>Bring relevant individuals</a:t>
            </a:r>
            <a:endParaRPr sz="2000">
              <a:solidFill>
                <a:schemeClr val="dk1"/>
              </a:solidFill>
            </a:endParaRPr>
          </a:p>
          <a:p>
            <a:pPr marL="742950" lvl="1" indent="-195262" algn="l" rtl="0">
              <a:spcBef>
                <a:spcPts val="480"/>
              </a:spcBef>
              <a:spcAft>
                <a:spcPts val="0"/>
              </a:spcAft>
              <a:buSzPts val="2000"/>
              <a:buChar char="○"/>
            </a:pPr>
            <a:r>
              <a:rPr lang="en-US" sz="2000">
                <a:solidFill>
                  <a:schemeClr val="dk1"/>
                </a:solidFill>
              </a:rPr>
              <a:t>Even if represented by counsel, the contractor should do the majority of the talking</a:t>
            </a:r>
            <a:endParaRPr sz="2000">
              <a:solidFill>
                <a:schemeClr val="dk1"/>
              </a:solidFill>
            </a:endParaRPr>
          </a:p>
          <a:p>
            <a:pPr marL="1143000" lvl="2" indent="-203200" algn="l" rtl="0">
              <a:spcBef>
                <a:spcPts val="480"/>
              </a:spcBef>
              <a:spcAft>
                <a:spcPts val="0"/>
              </a:spcAft>
              <a:buSzPts val="2000"/>
              <a:buChar char="■"/>
            </a:pPr>
            <a:r>
              <a:rPr lang="en-US" sz="2000">
                <a:solidFill>
                  <a:schemeClr val="dk1"/>
                </a:solidFill>
              </a:rPr>
              <a:t>SDO wants to hear from those who work for the contractor</a:t>
            </a:r>
            <a:endParaRPr sz="2000">
              <a:solidFill>
                <a:schemeClr val="dk1"/>
              </a:solidFill>
            </a:endParaRPr>
          </a:p>
          <a:p>
            <a:pPr marL="1143000" lvl="2" indent="-203200" algn="l" rtl="0">
              <a:spcBef>
                <a:spcPts val="480"/>
              </a:spcBef>
              <a:spcAft>
                <a:spcPts val="0"/>
              </a:spcAft>
              <a:buSzPts val="2000"/>
              <a:buChar char="■"/>
            </a:pPr>
            <a:r>
              <a:rPr lang="en-US" sz="2000">
                <a:solidFill>
                  <a:schemeClr val="dk1"/>
                </a:solidFill>
              </a:rPr>
              <a:t>SDO will ask questions of the contractor</a:t>
            </a:r>
            <a:endParaRPr sz="2000">
              <a:solidFill>
                <a:schemeClr val="dk1"/>
              </a:solidFill>
            </a:endParaRPr>
          </a:p>
          <a:p>
            <a:pPr marL="342900" lvl="0" indent="-190500" algn="l" rtl="0">
              <a:spcBef>
                <a:spcPts val="480"/>
              </a:spcBef>
              <a:spcAft>
                <a:spcPts val="0"/>
              </a:spcAft>
              <a:buClr>
                <a:srgbClr val="003399"/>
              </a:buClr>
              <a:buSzPts val="2400"/>
              <a:buNone/>
            </a:pPr>
            <a:endParaRPr/>
          </a:p>
        </p:txBody>
      </p:sp>
      <p:sp>
        <p:nvSpPr>
          <p:cNvPr id="234" name="Google Shape;234;p36"/>
          <p:cNvSpPr txBox="1">
            <a:spLocks noGrp="1"/>
          </p:cNvSpPr>
          <p:nvPr>
            <p:ph type="sldNum" idx="12"/>
          </p:nvPr>
        </p:nvSpPr>
        <p:spPr>
          <a:xfrm>
            <a:off x="6553200" y="6215063"/>
            <a:ext cx="1905000" cy="456900"/>
          </a:xfrm>
          <a:prstGeom prst="rect">
            <a:avLst/>
          </a:prstGeom>
          <a:noFill/>
          <a:ln>
            <a:noFill/>
          </a:ln>
        </p:spPr>
        <p:txBody>
          <a:bodyPr spcFirstLastPara="1" wrap="square" lIns="91425" tIns="45700" rIns="91425" bIns="45700" anchor="t" anchorCtr="0">
            <a:noAutofit/>
          </a:bodyPr>
          <a:lstStyle/>
          <a:p>
            <a:pPr marL="0" lvl="0" indent="0" algn="r" rtl="0">
              <a:spcBef>
                <a:spcPts val="0"/>
              </a:spcBef>
              <a:spcAft>
                <a:spcPts val="0"/>
              </a:spcAft>
              <a:buNone/>
            </a:pPr>
            <a:r>
              <a:rPr lang="en-US" sz="1200" b="0">
                <a:solidFill>
                  <a:schemeClr val="lt1"/>
                </a:solidFill>
              </a:rPr>
              <a:t>24</a:t>
            </a:r>
            <a:endParaRPr sz="1200" b="0">
              <a:solidFill>
                <a:schemeClr val="lt1"/>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38"/>
        <p:cNvGrpSpPr/>
        <p:nvPr/>
      </p:nvGrpSpPr>
      <p:grpSpPr>
        <a:xfrm>
          <a:off x="0" y="0"/>
          <a:ext cx="0" cy="0"/>
          <a:chOff x="0" y="0"/>
          <a:chExt cx="0" cy="0"/>
        </a:xfrm>
      </p:grpSpPr>
      <p:sp>
        <p:nvSpPr>
          <p:cNvPr id="239" name="Google Shape;239;p37"/>
          <p:cNvSpPr txBox="1">
            <a:spLocks noGrp="1"/>
          </p:cNvSpPr>
          <p:nvPr>
            <p:ph type="title"/>
          </p:nvPr>
        </p:nvSpPr>
        <p:spPr>
          <a:xfrm>
            <a:off x="687450" y="317950"/>
            <a:ext cx="7769100" cy="1015800"/>
          </a:xfrm>
          <a:prstGeom prst="rect">
            <a:avLst/>
          </a:prstGeom>
          <a:noFill/>
          <a:ln>
            <a:noFill/>
          </a:ln>
        </p:spPr>
        <p:txBody>
          <a:bodyPr spcFirstLastPara="1" wrap="square" lIns="91425" tIns="45700" rIns="91425" bIns="45700" anchor="t" anchorCtr="0">
            <a:spAutoFit/>
          </a:bodyPr>
          <a:lstStyle/>
          <a:p>
            <a:pPr marL="0" lvl="0" indent="0" algn="ctr" rtl="0">
              <a:spcBef>
                <a:spcPts val="0"/>
              </a:spcBef>
              <a:spcAft>
                <a:spcPts val="0"/>
              </a:spcAft>
              <a:buNone/>
            </a:pPr>
            <a:r>
              <a:rPr lang="en-US" sz="3000">
                <a:solidFill>
                  <a:srgbClr val="005087"/>
                </a:solidFill>
              </a:rPr>
              <a:t>What To Do If You Receive a Request for Information or Show Cause Letter</a:t>
            </a:r>
            <a:endParaRPr sz="3000">
              <a:solidFill>
                <a:srgbClr val="005087"/>
              </a:solidFill>
            </a:endParaRPr>
          </a:p>
        </p:txBody>
      </p:sp>
      <p:sp>
        <p:nvSpPr>
          <p:cNvPr id="240" name="Google Shape;240;p37"/>
          <p:cNvSpPr txBox="1">
            <a:spLocks noGrp="1"/>
          </p:cNvSpPr>
          <p:nvPr>
            <p:ph type="body" idx="1"/>
          </p:nvPr>
        </p:nvSpPr>
        <p:spPr>
          <a:xfrm>
            <a:off x="687450" y="1840475"/>
            <a:ext cx="7769100" cy="3048000"/>
          </a:xfrm>
          <a:prstGeom prst="rect">
            <a:avLst/>
          </a:prstGeom>
          <a:noFill/>
          <a:ln>
            <a:noFill/>
          </a:ln>
        </p:spPr>
        <p:txBody>
          <a:bodyPr spcFirstLastPara="1" wrap="square" lIns="91425" tIns="45700" rIns="91425" bIns="45700" anchor="t" anchorCtr="0">
            <a:noAutofit/>
          </a:bodyPr>
          <a:lstStyle/>
          <a:p>
            <a:pPr marL="342900" lvl="0" indent="-317500" algn="l" rtl="0">
              <a:spcBef>
                <a:spcPts val="0"/>
              </a:spcBef>
              <a:spcAft>
                <a:spcPts val="0"/>
              </a:spcAft>
              <a:buSzPts val="2000"/>
              <a:buChar char="●"/>
            </a:pPr>
            <a:r>
              <a:rPr lang="en-US" sz="2000" b="1">
                <a:solidFill>
                  <a:schemeClr val="dk1"/>
                </a:solidFill>
              </a:rPr>
              <a:t>Request for Information</a:t>
            </a:r>
            <a:endParaRPr sz="2000">
              <a:solidFill>
                <a:schemeClr val="dk1"/>
              </a:solidFill>
            </a:endParaRPr>
          </a:p>
          <a:p>
            <a:pPr marL="742950" lvl="1" indent="-195262" algn="l" rtl="0">
              <a:spcBef>
                <a:spcPts val="480"/>
              </a:spcBef>
              <a:spcAft>
                <a:spcPts val="0"/>
              </a:spcAft>
              <a:buSzPts val="2000"/>
              <a:buChar char="○"/>
            </a:pPr>
            <a:r>
              <a:rPr lang="en-US" sz="2000">
                <a:solidFill>
                  <a:schemeClr val="dk1"/>
                </a:solidFill>
              </a:rPr>
              <a:t>Do not result in ineligibility (not listed in the System for Award Management (SAM.gov))</a:t>
            </a:r>
            <a:endParaRPr sz="2000">
              <a:solidFill>
                <a:schemeClr val="dk1"/>
              </a:solidFill>
            </a:endParaRPr>
          </a:p>
          <a:p>
            <a:pPr marL="742950" lvl="1" indent="-195262" algn="l" rtl="0">
              <a:spcBef>
                <a:spcPts val="480"/>
              </a:spcBef>
              <a:spcAft>
                <a:spcPts val="0"/>
              </a:spcAft>
              <a:buSzPts val="2000"/>
              <a:buChar char="○"/>
            </a:pPr>
            <a:r>
              <a:rPr lang="en-US" sz="2000">
                <a:solidFill>
                  <a:schemeClr val="dk1"/>
                </a:solidFill>
              </a:rPr>
              <a:t>An information gathering tool</a:t>
            </a:r>
            <a:endParaRPr sz="2000">
              <a:solidFill>
                <a:schemeClr val="dk1"/>
              </a:solidFill>
            </a:endParaRPr>
          </a:p>
          <a:p>
            <a:pPr marL="0" lvl="0" indent="0" algn="l" rtl="0">
              <a:spcBef>
                <a:spcPts val="0"/>
              </a:spcBef>
              <a:spcAft>
                <a:spcPts val="0"/>
              </a:spcAft>
              <a:buNone/>
            </a:pPr>
            <a:endParaRPr sz="2000" b="1">
              <a:solidFill>
                <a:schemeClr val="dk1"/>
              </a:solidFill>
            </a:endParaRPr>
          </a:p>
          <a:p>
            <a:pPr marL="342900" lvl="0" indent="-317500" algn="l" rtl="0">
              <a:spcBef>
                <a:spcPts val="480"/>
              </a:spcBef>
              <a:spcAft>
                <a:spcPts val="0"/>
              </a:spcAft>
              <a:buSzPts val="2000"/>
              <a:buChar char="●"/>
            </a:pPr>
            <a:r>
              <a:rPr lang="en-US" sz="2000" b="1">
                <a:solidFill>
                  <a:schemeClr val="dk1"/>
                </a:solidFill>
              </a:rPr>
              <a:t>Show Cause Letter	</a:t>
            </a:r>
            <a:endParaRPr sz="2000">
              <a:solidFill>
                <a:schemeClr val="dk1"/>
              </a:solidFill>
            </a:endParaRPr>
          </a:p>
          <a:p>
            <a:pPr marL="742950" lvl="1" indent="-195262" algn="l" rtl="0">
              <a:spcBef>
                <a:spcPts val="480"/>
              </a:spcBef>
              <a:spcAft>
                <a:spcPts val="0"/>
              </a:spcAft>
              <a:buSzPts val="2000"/>
              <a:buChar char="○"/>
            </a:pPr>
            <a:r>
              <a:rPr lang="en-US" sz="2000">
                <a:solidFill>
                  <a:schemeClr val="dk1"/>
                </a:solidFill>
              </a:rPr>
              <a:t>Do not result in ineligibility (not listed in SAM.gov)</a:t>
            </a:r>
            <a:endParaRPr sz="2000">
              <a:solidFill>
                <a:schemeClr val="dk1"/>
              </a:solidFill>
            </a:endParaRPr>
          </a:p>
          <a:p>
            <a:pPr marL="742950" lvl="1" indent="-195262" algn="l" rtl="0">
              <a:spcBef>
                <a:spcPts val="480"/>
              </a:spcBef>
              <a:spcAft>
                <a:spcPts val="0"/>
              </a:spcAft>
              <a:buSzPts val="2000"/>
              <a:buChar char="○"/>
            </a:pPr>
            <a:r>
              <a:rPr lang="en-US" sz="2000">
                <a:solidFill>
                  <a:schemeClr val="dk1"/>
                </a:solidFill>
              </a:rPr>
              <a:t>A tool used to determine the contractor’s position</a:t>
            </a:r>
            <a:endParaRPr sz="2000">
              <a:solidFill>
                <a:schemeClr val="dk1"/>
              </a:solidFill>
            </a:endParaRPr>
          </a:p>
          <a:p>
            <a:pPr marL="742950" lvl="1" indent="-195262" algn="l" rtl="0">
              <a:spcBef>
                <a:spcPts val="480"/>
              </a:spcBef>
              <a:spcAft>
                <a:spcPts val="0"/>
              </a:spcAft>
              <a:buSzPts val="2000"/>
              <a:buChar char="○"/>
            </a:pPr>
            <a:r>
              <a:rPr lang="en-US" sz="2000">
                <a:solidFill>
                  <a:schemeClr val="dk1"/>
                </a:solidFill>
              </a:rPr>
              <a:t>Used where responsibility concerns, but exclusion not deemed appropriate at that time</a:t>
            </a:r>
            <a:endParaRPr sz="2000">
              <a:solidFill>
                <a:schemeClr val="dk1"/>
              </a:solidFill>
            </a:endParaRPr>
          </a:p>
        </p:txBody>
      </p:sp>
      <p:sp>
        <p:nvSpPr>
          <p:cNvPr id="241" name="Google Shape;241;p37"/>
          <p:cNvSpPr txBox="1">
            <a:spLocks noGrp="1"/>
          </p:cNvSpPr>
          <p:nvPr>
            <p:ph type="sldNum" idx="12"/>
          </p:nvPr>
        </p:nvSpPr>
        <p:spPr>
          <a:xfrm>
            <a:off x="6553200" y="6215063"/>
            <a:ext cx="1905000" cy="456900"/>
          </a:xfrm>
          <a:prstGeom prst="rect">
            <a:avLst/>
          </a:prstGeom>
          <a:noFill/>
          <a:ln>
            <a:noFill/>
          </a:ln>
        </p:spPr>
        <p:txBody>
          <a:bodyPr spcFirstLastPara="1" wrap="square" lIns="91425" tIns="45700" rIns="91425" bIns="45700" anchor="t" anchorCtr="0">
            <a:noAutofit/>
          </a:bodyPr>
          <a:lstStyle/>
          <a:p>
            <a:pPr marL="0" lvl="0" indent="0" algn="r" rtl="0">
              <a:spcBef>
                <a:spcPts val="0"/>
              </a:spcBef>
              <a:spcAft>
                <a:spcPts val="0"/>
              </a:spcAft>
              <a:buNone/>
            </a:pPr>
            <a:r>
              <a:rPr lang="en-US" sz="1200" b="0">
                <a:solidFill>
                  <a:schemeClr val="lt1"/>
                </a:solidFill>
              </a:rPr>
              <a:t>25</a:t>
            </a:r>
            <a:endParaRPr sz="1200" b="0">
              <a:solidFill>
                <a:schemeClr val="lt1"/>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46"/>
        <p:cNvGrpSpPr/>
        <p:nvPr/>
      </p:nvGrpSpPr>
      <p:grpSpPr>
        <a:xfrm>
          <a:off x="0" y="0"/>
          <a:ext cx="0" cy="0"/>
          <a:chOff x="0" y="0"/>
          <a:chExt cx="0" cy="0"/>
        </a:xfrm>
      </p:grpSpPr>
      <p:sp>
        <p:nvSpPr>
          <p:cNvPr id="247" name="Google Shape;247;p38"/>
          <p:cNvSpPr txBox="1">
            <a:spLocks noGrp="1"/>
          </p:cNvSpPr>
          <p:nvPr>
            <p:ph type="title"/>
          </p:nvPr>
        </p:nvSpPr>
        <p:spPr>
          <a:xfrm>
            <a:off x="687450" y="496650"/>
            <a:ext cx="7769100" cy="1015800"/>
          </a:xfrm>
          <a:prstGeom prst="rect">
            <a:avLst/>
          </a:prstGeom>
          <a:noFill/>
          <a:ln>
            <a:noFill/>
          </a:ln>
        </p:spPr>
        <p:txBody>
          <a:bodyPr spcFirstLastPara="1" wrap="square" lIns="91425" tIns="45700" rIns="91425" bIns="45700" anchor="t" anchorCtr="0">
            <a:spAutoFit/>
          </a:bodyPr>
          <a:lstStyle/>
          <a:p>
            <a:pPr marL="0" lvl="0" indent="0" algn="ctr" rtl="0">
              <a:spcBef>
                <a:spcPts val="0"/>
              </a:spcBef>
              <a:spcAft>
                <a:spcPts val="0"/>
              </a:spcAft>
              <a:buNone/>
            </a:pPr>
            <a:r>
              <a:rPr lang="en-US" sz="3000">
                <a:solidFill>
                  <a:srgbClr val="005087"/>
                </a:solidFill>
              </a:rPr>
              <a:t>What To Do If You Receive a Request for Information or a Show Cause Letter</a:t>
            </a:r>
            <a:endParaRPr sz="3000">
              <a:solidFill>
                <a:srgbClr val="005087"/>
              </a:solidFill>
            </a:endParaRPr>
          </a:p>
        </p:txBody>
      </p:sp>
      <p:sp>
        <p:nvSpPr>
          <p:cNvPr id="248" name="Google Shape;248;p38"/>
          <p:cNvSpPr txBox="1">
            <a:spLocks noGrp="1"/>
          </p:cNvSpPr>
          <p:nvPr>
            <p:ph type="body" idx="1"/>
          </p:nvPr>
        </p:nvSpPr>
        <p:spPr>
          <a:xfrm>
            <a:off x="765588" y="1905000"/>
            <a:ext cx="7769100" cy="3048000"/>
          </a:xfrm>
          <a:prstGeom prst="rect">
            <a:avLst/>
          </a:prstGeom>
          <a:noFill/>
          <a:ln>
            <a:noFill/>
          </a:ln>
        </p:spPr>
        <p:txBody>
          <a:bodyPr spcFirstLastPara="1" wrap="square" lIns="91425" tIns="45700" rIns="91425" bIns="45700" anchor="t" anchorCtr="0">
            <a:noAutofit/>
          </a:bodyPr>
          <a:lstStyle/>
          <a:p>
            <a:pPr marL="342900" lvl="0" indent="-317500" algn="l" rtl="0">
              <a:spcBef>
                <a:spcPts val="0"/>
              </a:spcBef>
              <a:spcAft>
                <a:spcPts val="0"/>
              </a:spcAft>
              <a:buSzPts val="2000"/>
              <a:buChar char="●"/>
            </a:pPr>
            <a:r>
              <a:rPr lang="en-US" sz="2000">
                <a:solidFill>
                  <a:schemeClr val="dk1"/>
                </a:solidFill>
              </a:rPr>
              <a:t>Respond to the letter providing:</a:t>
            </a:r>
            <a:endParaRPr sz="2000">
              <a:solidFill>
                <a:schemeClr val="dk1"/>
              </a:solidFill>
            </a:endParaRPr>
          </a:p>
          <a:p>
            <a:pPr marL="742950" lvl="1" indent="-195262" algn="l" rtl="0">
              <a:spcBef>
                <a:spcPts val="480"/>
              </a:spcBef>
              <a:spcAft>
                <a:spcPts val="0"/>
              </a:spcAft>
              <a:buSzPts val="2000"/>
              <a:buChar char="○"/>
            </a:pPr>
            <a:r>
              <a:rPr lang="en-US" sz="2000">
                <a:solidFill>
                  <a:schemeClr val="dk1"/>
                </a:solidFill>
              </a:rPr>
              <a:t>For a Request for Information: The requested information (with supporting documentation) </a:t>
            </a:r>
            <a:endParaRPr sz="2000">
              <a:solidFill>
                <a:schemeClr val="dk1"/>
              </a:solidFill>
            </a:endParaRPr>
          </a:p>
          <a:p>
            <a:pPr marL="742950" lvl="1" indent="-195262" algn="l" rtl="0">
              <a:spcBef>
                <a:spcPts val="480"/>
              </a:spcBef>
              <a:spcAft>
                <a:spcPts val="0"/>
              </a:spcAft>
              <a:buSzPts val="2000"/>
              <a:buChar char="○"/>
            </a:pPr>
            <a:r>
              <a:rPr lang="en-US" sz="2000">
                <a:solidFill>
                  <a:schemeClr val="dk1"/>
                </a:solidFill>
              </a:rPr>
              <a:t>For a Show Cause Letter: Information and argument supporting why your company is presently responsible and should not be excluded from Federal contracts (with supporting documentation)</a:t>
            </a:r>
            <a:endParaRPr sz="2000">
              <a:solidFill>
                <a:schemeClr val="dk1"/>
              </a:solidFill>
            </a:endParaRPr>
          </a:p>
          <a:p>
            <a:pPr marL="342900" lvl="0" indent="-342900" algn="l" rtl="0">
              <a:spcBef>
                <a:spcPts val="480"/>
              </a:spcBef>
              <a:spcAft>
                <a:spcPts val="0"/>
              </a:spcAft>
              <a:buSzPts val="2400"/>
              <a:buChar char="●"/>
            </a:pPr>
            <a:r>
              <a:rPr lang="en-US" sz="2000">
                <a:solidFill>
                  <a:schemeClr val="dk1"/>
                </a:solidFill>
              </a:rPr>
              <a:t>A failure to respond may lead to suspension or debarment action against the contractor</a:t>
            </a:r>
            <a:r>
              <a:rPr lang="en-US">
                <a:solidFill>
                  <a:schemeClr val="dk1"/>
                </a:solidFill>
              </a:rPr>
              <a:t> </a:t>
            </a:r>
            <a:endParaRPr>
              <a:solidFill>
                <a:schemeClr val="dk1"/>
              </a:solidFill>
            </a:endParaRPr>
          </a:p>
        </p:txBody>
      </p:sp>
      <p:sp>
        <p:nvSpPr>
          <p:cNvPr id="249" name="Google Shape;249;p38"/>
          <p:cNvSpPr txBox="1">
            <a:spLocks noGrp="1"/>
          </p:cNvSpPr>
          <p:nvPr>
            <p:ph type="sldNum" idx="12"/>
          </p:nvPr>
        </p:nvSpPr>
        <p:spPr>
          <a:xfrm>
            <a:off x="6553200" y="6215063"/>
            <a:ext cx="1905000" cy="456900"/>
          </a:xfrm>
          <a:prstGeom prst="rect">
            <a:avLst/>
          </a:prstGeom>
          <a:noFill/>
          <a:ln>
            <a:noFill/>
          </a:ln>
        </p:spPr>
        <p:txBody>
          <a:bodyPr spcFirstLastPara="1" wrap="square" lIns="91425" tIns="45700" rIns="91425" bIns="45700" anchor="t" anchorCtr="0">
            <a:noAutofit/>
          </a:bodyPr>
          <a:lstStyle/>
          <a:p>
            <a:pPr marL="0" lvl="0" indent="0" algn="r" rtl="0">
              <a:spcBef>
                <a:spcPts val="0"/>
              </a:spcBef>
              <a:spcAft>
                <a:spcPts val="0"/>
              </a:spcAft>
              <a:buNone/>
            </a:pPr>
            <a:r>
              <a:rPr lang="en-US" sz="1200" b="0">
                <a:solidFill>
                  <a:schemeClr val="lt1"/>
                </a:solidFill>
              </a:rPr>
              <a:t>26</a:t>
            </a:r>
            <a:endParaRPr sz="1200" b="0">
              <a:solidFill>
                <a:schemeClr val="lt1"/>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53"/>
        <p:cNvGrpSpPr/>
        <p:nvPr/>
      </p:nvGrpSpPr>
      <p:grpSpPr>
        <a:xfrm>
          <a:off x="0" y="0"/>
          <a:ext cx="0" cy="0"/>
          <a:chOff x="0" y="0"/>
          <a:chExt cx="0" cy="0"/>
        </a:xfrm>
      </p:grpSpPr>
      <p:sp>
        <p:nvSpPr>
          <p:cNvPr id="254" name="Google Shape;254;p39"/>
          <p:cNvSpPr txBox="1">
            <a:spLocks noGrp="1"/>
          </p:cNvSpPr>
          <p:nvPr>
            <p:ph type="title"/>
          </p:nvPr>
        </p:nvSpPr>
        <p:spPr>
          <a:xfrm>
            <a:off x="457200" y="598538"/>
            <a:ext cx="8229600" cy="646500"/>
          </a:xfrm>
          <a:prstGeom prst="rect">
            <a:avLst/>
          </a:prstGeom>
          <a:noFill/>
          <a:ln>
            <a:noFill/>
          </a:ln>
        </p:spPr>
        <p:txBody>
          <a:bodyPr spcFirstLastPara="1" wrap="square" lIns="91425" tIns="45700" rIns="91425" bIns="45700" anchor="t" anchorCtr="0">
            <a:spAutoFit/>
          </a:bodyPr>
          <a:lstStyle/>
          <a:p>
            <a:pPr marL="0" lvl="0" indent="0" algn="ctr" rtl="0">
              <a:spcBef>
                <a:spcPts val="0"/>
              </a:spcBef>
              <a:spcAft>
                <a:spcPts val="0"/>
              </a:spcAft>
              <a:buNone/>
            </a:pPr>
            <a:r>
              <a:rPr lang="en-US" sz="3600">
                <a:solidFill>
                  <a:srgbClr val="005087"/>
                </a:solidFill>
              </a:rPr>
              <a:t>FAR Mitigating Factors </a:t>
            </a:r>
            <a:endParaRPr sz="3600">
              <a:solidFill>
                <a:srgbClr val="005087"/>
              </a:solidFill>
            </a:endParaRPr>
          </a:p>
        </p:txBody>
      </p:sp>
      <p:sp>
        <p:nvSpPr>
          <p:cNvPr id="255" name="Google Shape;255;p39"/>
          <p:cNvSpPr txBox="1">
            <a:spLocks noGrp="1"/>
          </p:cNvSpPr>
          <p:nvPr>
            <p:ph type="body" idx="1"/>
          </p:nvPr>
        </p:nvSpPr>
        <p:spPr>
          <a:xfrm>
            <a:off x="457200" y="1600200"/>
            <a:ext cx="8229600" cy="4526100"/>
          </a:xfrm>
          <a:prstGeom prst="rect">
            <a:avLst/>
          </a:prstGeom>
          <a:noFill/>
          <a:ln>
            <a:noFill/>
          </a:ln>
        </p:spPr>
        <p:txBody>
          <a:bodyPr spcFirstLastPara="1" wrap="square" lIns="91425" tIns="45700" rIns="91425" bIns="45700" anchor="t" anchorCtr="0">
            <a:noAutofit/>
          </a:bodyPr>
          <a:lstStyle/>
          <a:p>
            <a:pPr marL="342900" lvl="0" indent="-317500" algn="l" rtl="0">
              <a:spcBef>
                <a:spcPts val="0"/>
              </a:spcBef>
              <a:spcAft>
                <a:spcPts val="0"/>
              </a:spcAft>
              <a:buSzPts val="2000"/>
              <a:buChar char="●"/>
            </a:pPr>
            <a:r>
              <a:rPr lang="en-US" sz="2000">
                <a:solidFill>
                  <a:schemeClr val="dk1"/>
                </a:solidFill>
              </a:rPr>
              <a:t>When preparing your response to any of these letters:</a:t>
            </a:r>
            <a:endParaRPr sz="2000">
              <a:solidFill>
                <a:schemeClr val="dk1"/>
              </a:solidFill>
            </a:endParaRPr>
          </a:p>
          <a:p>
            <a:pPr marL="742950" lvl="1" indent="-195262" algn="l" rtl="0">
              <a:spcBef>
                <a:spcPts val="480"/>
              </a:spcBef>
              <a:spcAft>
                <a:spcPts val="0"/>
              </a:spcAft>
              <a:buSzPts val="2000"/>
              <a:buChar char="○"/>
            </a:pPr>
            <a:r>
              <a:rPr lang="en-US" sz="2000">
                <a:solidFill>
                  <a:schemeClr val="dk1"/>
                </a:solidFill>
              </a:rPr>
              <a:t>Look at FAR 9.406-1 Mitigating Factors and determine which of these might apply to your case</a:t>
            </a:r>
            <a:endParaRPr sz="2000">
              <a:solidFill>
                <a:schemeClr val="dk1"/>
              </a:solidFill>
            </a:endParaRPr>
          </a:p>
          <a:p>
            <a:pPr marL="742950" lvl="1" indent="-195262" algn="l" rtl="0">
              <a:spcBef>
                <a:spcPts val="480"/>
              </a:spcBef>
              <a:spcAft>
                <a:spcPts val="0"/>
              </a:spcAft>
              <a:buSzPts val="2000"/>
              <a:buChar char="○"/>
            </a:pPr>
            <a:r>
              <a:rPr lang="en-US" sz="2000">
                <a:solidFill>
                  <a:schemeClr val="dk1"/>
                </a:solidFill>
              </a:rPr>
              <a:t>Explain to the SDO, with supporting documentation, why you think these factors apply to your case</a:t>
            </a:r>
            <a:endParaRPr sz="2000">
              <a:solidFill>
                <a:schemeClr val="dk1"/>
              </a:solidFill>
            </a:endParaRPr>
          </a:p>
          <a:p>
            <a:pPr marL="342900" lvl="0" indent="-190500" algn="l" rtl="0">
              <a:spcBef>
                <a:spcPts val="480"/>
              </a:spcBef>
              <a:spcAft>
                <a:spcPts val="0"/>
              </a:spcAft>
              <a:buSzPts val="2400"/>
              <a:buNone/>
            </a:pPr>
            <a:endParaRPr/>
          </a:p>
        </p:txBody>
      </p:sp>
      <p:sp>
        <p:nvSpPr>
          <p:cNvPr id="256" name="Google Shape;256;p39"/>
          <p:cNvSpPr txBox="1">
            <a:spLocks noGrp="1"/>
          </p:cNvSpPr>
          <p:nvPr>
            <p:ph type="sldNum" idx="12"/>
          </p:nvPr>
        </p:nvSpPr>
        <p:spPr>
          <a:xfrm>
            <a:off x="6553200" y="6215063"/>
            <a:ext cx="1905000" cy="456900"/>
          </a:xfrm>
          <a:prstGeom prst="rect">
            <a:avLst/>
          </a:prstGeom>
          <a:noFill/>
          <a:ln>
            <a:noFill/>
          </a:ln>
        </p:spPr>
        <p:txBody>
          <a:bodyPr spcFirstLastPara="1" wrap="square" lIns="91425" tIns="45700" rIns="91425" bIns="45700" anchor="t" anchorCtr="0">
            <a:noAutofit/>
          </a:bodyPr>
          <a:lstStyle/>
          <a:p>
            <a:pPr marL="0" lvl="0" indent="0" algn="r" rtl="0">
              <a:spcBef>
                <a:spcPts val="0"/>
              </a:spcBef>
              <a:spcAft>
                <a:spcPts val="0"/>
              </a:spcAft>
              <a:buNone/>
            </a:pPr>
            <a:r>
              <a:rPr lang="en-US" sz="1200" b="0">
                <a:solidFill>
                  <a:schemeClr val="lt1"/>
                </a:solidFill>
              </a:rPr>
              <a:t>27</a:t>
            </a:r>
            <a:endParaRPr sz="1200" b="0">
              <a:solidFill>
                <a:schemeClr val="lt1"/>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61"/>
        <p:cNvGrpSpPr/>
        <p:nvPr/>
      </p:nvGrpSpPr>
      <p:grpSpPr>
        <a:xfrm>
          <a:off x="0" y="0"/>
          <a:ext cx="0" cy="0"/>
          <a:chOff x="0" y="0"/>
          <a:chExt cx="0" cy="0"/>
        </a:xfrm>
      </p:grpSpPr>
      <p:sp>
        <p:nvSpPr>
          <p:cNvPr id="262" name="Google Shape;262;p40"/>
          <p:cNvSpPr txBox="1">
            <a:spLocks noGrp="1"/>
          </p:cNvSpPr>
          <p:nvPr>
            <p:ph type="title"/>
          </p:nvPr>
        </p:nvSpPr>
        <p:spPr>
          <a:xfrm>
            <a:off x="520225" y="457188"/>
            <a:ext cx="8229600" cy="11430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sz="3600">
                <a:solidFill>
                  <a:srgbClr val="005087"/>
                </a:solidFill>
              </a:rPr>
              <a:t>Knowledge Check</a:t>
            </a:r>
            <a:endParaRPr sz="3600">
              <a:solidFill>
                <a:srgbClr val="005087"/>
              </a:solidFill>
            </a:endParaRPr>
          </a:p>
        </p:txBody>
      </p:sp>
      <p:sp>
        <p:nvSpPr>
          <p:cNvPr id="263" name="Google Shape;263;p40"/>
          <p:cNvSpPr txBox="1">
            <a:spLocks noGrp="1"/>
          </p:cNvSpPr>
          <p:nvPr>
            <p:ph type="body" idx="1"/>
          </p:nvPr>
        </p:nvSpPr>
        <p:spPr>
          <a:xfrm>
            <a:off x="457200" y="1600200"/>
            <a:ext cx="8229600" cy="21312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US" sz="2000">
                <a:solidFill>
                  <a:schemeClr val="dk1"/>
                </a:solidFill>
              </a:rPr>
              <a:t>When a contractor responds to a letter from a Suspension &amp; Debarment Official, what should the response focus on?</a:t>
            </a:r>
            <a:endParaRPr sz="2000">
              <a:solidFill>
                <a:schemeClr val="dk1"/>
              </a:solidFill>
            </a:endParaRPr>
          </a:p>
          <a:p>
            <a:pPr marL="457200" lvl="0" indent="-355600" algn="l" rtl="0">
              <a:lnSpc>
                <a:spcPct val="115000"/>
              </a:lnSpc>
              <a:spcBef>
                <a:spcPts val="1000"/>
              </a:spcBef>
              <a:spcAft>
                <a:spcPts val="0"/>
              </a:spcAft>
              <a:buSzPts val="2000"/>
              <a:buAutoNum type="alphaUcPeriod"/>
            </a:pPr>
            <a:r>
              <a:rPr lang="en-US" sz="2000">
                <a:solidFill>
                  <a:schemeClr val="dk1"/>
                </a:solidFill>
              </a:rPr>
              <a:t>The contractor’s past performance record</a:t>
            </a:r>
            <a:endParaRPr sz="2000">
              <a:solidFill>
                <a:schemeClr val="dk1"/>
              </a:solidFill>
            </a:endParaRPr>
          </a:p>
          <a:p>
            <a:pPr marL="457200" lvl="0" indent="-355600" algn="l" rtl="0">
              <a:lnSpc>
                <a:spcPct val="115000"/>
              </a:lnSpc>
              <a:spcBef>
                <a:spcPts val="0"/>
              </a:spcBef>
              <a:spcAft>
                <a:spcPts val="0"/>
              </a:spcAft>
              <a:buSzPts val="2000"/>
              <a:buAutoNum type="alphaUcPeriod"/>
            </a:pPr>
            <a:r>
              <a:rPr lang="en-US" sz="2000">
                <a:solidFill>
                  <a:schemeClr val="dk1"/>
                </a:solidFill>
              </a:rPr>
              <a:t>Why the contractor is not at fault for the misconduct</a:t>
            </a:r>
            <a:endParaRPr sz="2000">
              <a:solidFill>
                <a:schemeClr val="dk1"/>
              </a:solidFill>
            </a:endParaRPr>
          </a:p>
          <a:p>
            <a:pPr marL="457200" lvl="0" indent="-355600" algn="l" rtl="0">
              <a:lnSpc>
                <a:spcPct val="115000"/>
              </a:lnSpc>
              <a:spcBef>
                <a:spcPts val="0"/>
              </a:spcBef>
              <a:spcAft>
                <a:spcPts val="0"/>
              </a:spcAft>
              <a:buSzPts val="2000"/>
              <a:buAutoNum type="alphaUcPeriod"/>
            </a:pPr>
            <a:r>
              <a:rPr lang="en-US" sz="2000">
                <a:solidFill>
                  <a:schemeClr val="dk1"/>
                </a:solidFill>
              </a:rPr>
              <a:t>The contractor’s present responsibility</a:t>
            </a:r>
            <a:endParaRPr sz="2000">
              <a:solidFill>
                <a:schemeClr val="dk1"/>
              </a:solidFill>
            </a:endParaRPr>
          </a:p>
          <a:p>
            <a:pPr marL="457200" lvl="0" indent="-355600" algn="l" rtl="0">
              <a:lnSpc>
                <a:spcPct val="115000"/>
              </a:lnSpc>
              <a:spcBef>
                <a:spcPts val="0"/>
              </a:spcBef>
              <a:spcAft>
                <a:spcPts val="1000"/>
              </a:spcAft>
              <a:buSzPts val="2000"/>
              <a:buAutoNum type="alphaUcPeriod"/>
            </a:pPr>
            <a:r>
              <a:rPr lang="en-US" sz="2000">
                <a:solidFill>
                  <a:schemeClr val="dk1"/>
                </a:solidFill>
              </a:rPr>
              <a:t>How important Government contracts are to the contractor’s business</a:t>
            </a:r>
            <a:endParaRPr sz="2000">
              <a:solidFill>
                <a:schemeClr val="dk1"/>
              </a:solidFill>
            </a:endParaRPr>
          </a:p>
        </p:txBody>
      </p:sp>
      <p:sp>
        <p:nvSpPr>
          <p:cNvPr id="264" name="Google Shape;264;p40"/>
          <p:cNvSpPr txBox="1">
            <a:spLocks noGrp="1"/>
          </p:cNvSpPr>
          <p:nvPr>
            <p:ph type="sldNum" idx="12"/>
          </p:nvPr>
        </p:nvSpPr>
        <p:spPr>
          <a:xfrm>
            <a:off x="6553200" y="6215063"/>
            <a:ext cx="1905000" cy="4569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r>
              <a:rPr lang="en-US"/>
              <a:t>28</a:t>
            </a:r>
            <a:endParaRPr/>
          </a:p>
        </p:txBody>
      </p:sp>
      <p:sp>
        <p:nvSpPr>
          <p:cNvPr id="265" name="Google Shape;265;p40"/>
          <p:cNvSpPr txBox="1">
            <a:spLocks noGrp="1"/>
          </p:cNvSpPr>
          <p:nvPr>
            <p:ph type="body" idx="1"/>
          </p:nvPr>
        </p:nvSpPr>
        <p:spPr>
          <a:xfrm>
            <a:off x="457200" y="4457400"/>
            <a:ext cx="8229600" cy="6702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US" sz="2000" b="1">
                <a:solidFill>
                  <a:schemeClr val="dk1"/>
                </a:solidFill>
              </a:rPr>
              <a:t>Answer: </a:t>
            </a:r>
            <a:r>
              <a:rPr lang="en-US" sz="2000" b="1">
                <a:solidFill>
                  <a:srgbClr val="B11116"/>
                </a:solidFill>
              </a:rPr>
              <a:t>C. The contractor’s present responsibility</a:t>
            </a:r>
            <a:endParaRPr sz="2000" b="1">
              <a:solidFill>
                <a:srgbClr val="B11116"/>
              </a:solidFill>
            </a:endParaRPr>
          </a:p>
          <a:p>
            <a:pPr marL="0" lvl="0" indent="0" algn="l" rtl="0">
              <a:spcBef>
                <a:spcPts val="1000"/>
              </a:spcBef>
              <a:spcAft>
                <a:spcPts val="0"/>
              </a:spcAft>
              <a:buNone/>
            </a:pP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265"/>
                                        </p:tgtEl>
                                        <p:attrNameLst>
                                          <p:attrName>style.visibility</p:attrName>
                                        </p:attrNameLst>
                                      </p:cBhvr>
                                      <p:to>
                                        <p:strVal val="visible"/>
                                      </p:to>
                                    </p:set>
                                    <p:anim calcmode="lin" valueType="num">
                                      <p:cBhvr additive="base">
                                        <p:cTn id="7" dur="1000"/>
                                        <p:tgtEl>
                                          <p:spTgt spid="265"/>
                                        </p:tgtEl>
                                        <p:attrNameLst>
                                          <p:attrName>ppt_w</p:attrName>
                                        </p:attrNameLst>
                                      </p:cBhvr>
                                      <p:tavLst>
                                        <p:tav tm="0">
                                          <p:val>
                                            <p:strVal val="0"/>
                                          </p:val>
                                        </p:tav>
                                        <p:tav tm="100000">
                                          <p:val>
                                            <p:strVal val="#ppt_w"/>
                                          </p:val>
                                        </p:tav>
                                      </p:tavLst>
                                    </p:anim>
                                    <p:anim calcmode="lin" valueType="num">
                                      <p:cBhvr additive="base">
                                        <p:cTn id="8" dur="1000"/>
                                        <p:tgtEl>
                                          <p:spTgt spid="265"/>
                                        </p:tgtEl>
                                        <p:attrNameLst>
                                          <p:attrName>ppt_h</p:attrName>
                                        </p:attrNameLst>
                                      </p:cBhvr>
                                      <p:tavLst>
                                        <p:tav tm="0">
                                          <p:val>
                                            <p:str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269"/>
        <p:cNvGrpSpPr/>
        <p:nvPr/>
      </p:nvGrpSpPr>
      <p:grpSpPr>
        <a:xfrm>
          <a:off x="0" y="0"/>
          <a:ext cx="0" cy="0"/>
          <a:chOff x="0" y="0"/>
          <a:chExt cx="0" cy="0"/>
        </a:xfrm>
      </p:grpSpPr>
      <p:sp>
        <p:nvSpPr>
          <p:cNvPr id="270" name="Google Shape;270;p41"/>
          <p:cNvSpPr txBox="1">
            <a:spLocks noGrp="1"/>
          </p:cNvSpPr>
          <p:nvPr>
            <p:ph type="title"/>
          </p:nvPr>
        </p:nvSpPr>
        <p:spPr>
          <a:xfrm>
            <a:off x="687450" y="340275"/>
            <a:ext cx="7769100" cy="1077300"/>
          </a:xfrm>
          <a:prstGeom prst="rect">
            <a:avLst/>
          </a:prstGeom>
          <a:noFill/>
          <a:ln>
            <a:noFill/>
          </a:ln>
        </p:spPr>
        <p:txBody>
          <a:bodyPr spcFirstLastPara="1" wrap="square" lIns="91425" tIns="45700" rIns="91425" bIns="45700" anchor="t" anchorCtr="0">
            <a:spAutoFit/>
          </a:bodyPr>
          <a:lstStyle/>
          <a:p>
            <a:pPr marL="0" lvl="0" indent="0" algn="ctr" rtl="0">
              <a:spcBef>
                <a:spcPts val="0"/>
              </a:spcBef>
              <a:spcAft>
                <a:spcPts val="0"/>
              </a:spcAft>
              <a:buNone/>
            </a:pPr>
            <a:r>
              <a:rPr lang="en-US" sz="3600">
                <a:solidFill>
                  <a:srgbClr val="005087"/>
                </a:solidFill>
              </a:rPr>
              <a:t>Administrative Agreement</a:t>
            </a:r>
            <a:br>
              <a:rPr lang="en-US"/>
            </a:br>
            <a:br>
              <a:rPr lang="en-US"/>
            </a:br>
            <a:endParaRPr/>
          </a:p>
        </p:txBody>
      </p:sp>
      <p:sp>
        <p:nvSpPr>
          <p:cNvPr id="271" name="Google Shape;271;p41"/>
          <p:cNvSpPr txBox="1">
            <a:spLocks noGrp="1"/>
          </p:cNvSpPr>
          <p:nvPr>
            <p:ph type="body" idx="1"/>
          </p:nvPr>
        </p:nvSpPr>
        <p:spPr>
          <a:xfrm>
            <a:off x="513050" y="1331400"/>
            <a:ext cx="7769100" cy="3048000"/>
          </a:xfrm>
          <a:prstGeom prst="rect">
            <a:avLst/>
          </a:prstGeom>
          <a:noFill/>
          <a:ln>
            <a:noFill/>
          </a:ln>
        </p:spPr>
        <p:txBody>
          <a:bodyPr spcFirstLastPara="1" wrap="square" lIns="91425" tIns="45700" rIns="91425" bIns="45700" anchor="t" anchorCtr="0">
            <a:noAutofit/>
          </a:bodyPr>
          <a:lstStyle/>
          <a:p>
            <a:pPr marL="342900" lvl="0" indent="-317500" algn="l" rtl="0">
              <a:spcBef>
                <a:spcPts val="0"/>
              </a:spcBef>
              <a:spcAft>
                <a:spcPts val="0"/>
              </a:spcAft>
              <a:buSzPts val="2000"/>
              <a:buChar char="●"/>
            </a:pPr>
            <a:r>
              <a:rPr lang="en-US" sz="2000">
                <a:solidFill>
                  <a:schemeClr val="dk1"/>
                </a:solidFill>
              </a:rPr>
              <a:t>Used when a contractor has been found substantially on the way to being responsible, but additional monitoring and/or internal development by contractor is needed.</a:t>
            </a:r>
            <a:endParaRPr sz="2000">
              <a:solidFill>
                <a:schemeClr val="dk1"/>
              </a:solidFill>
            </a:endParaRPr>
          </a:p>
          <a:p>
            <a:pPr marL="0" lvl="0" indent="0" algn="l" rtl="0">
              <a:spcBef>
                <a:spcPts val="0"/>
              </a:spcBef>
              <a:spcAft>
                <a:spcPts val="0"/>
              </a:spcAft>
              <a:buNone/>
            </a:pPr>
            <a:endParaRPr sz="2000">
              <a:solidFill>
                <a:schemeClr val="dk1"/>
              </a:solidFill>
            </a:endParaRPr>
          </a:p>
          <a:p>
            <a:pPr marL="342900" lvl="0" indent="-317500" algn="l" rtl="0">
              <a:spcBef>
                <a:spcPts val="480"/>
              </a:spcBef>
              <a:spcAft>
                <a:spcPts val="0"/>
              </a:spcAft>
              <a:buSzPts val="2000"/>
              <a:buChar char="●"/>
            </a:pPr>
            <a:r>
              <a:rPr lang="en-US" sz="2000">
                <a:solidFill>
                  <a:schemeClr val="dk1"/>
                </a:solidFill>
              </a:rPr>
              <a:t>Terms often include:</a:t>
            </a:r>
            <a:endParaRPr sz="2000">
              <a:solidFill>
                <a:schemeClr val="dk1"/>
              </a:solidFill>
            </a:endParaRPr>
          </a:p>
          <a:p>
            <a:pPr marL="742950" lvl="1" indent="-195262" algn="l" rtl="0">
              <a:spcBef>
                <a:spcPts val="480"/>
              </a:spcBef>
              <a:spcAft>
                <a:spcPts val="0"/>
              </a:spcAft>
              <a:buSzPts val="2000"/>
              <a:buChar char="○"/>
            </a:pPr>
            <a:r>
              <a:rPr lang="en-US" sz="2000">
                <a:solidFill>
                  <a:schemeClr val="dk1"/>
                </a:solidFill>
              </a:rPr>
              <a:t>Improvement of ethics and compliance programs, internal controls</a:t>
            </a:r>
            <a:endParaRPr sz="2000">
              <a:solidFill>
                <a:schemeClr val="dk1"/>
              </a:solidFill>
            </a:endParaRPr>
          </a:p>
          <a:p>
            <a:pPr marL="742950" lvl="1" indent="-195262" algn="l" rtl="0">
              <a:spcBef>
                <a:spcPts val="480"/>
              </a:spcBef>
              <a:spcAft>
                <a:spcPts val="0"/>
              </a:spcAft>
              <a:buSzPts val="2000"/>
              <a:buChar char="○"/>
            </a:pPr>
            <a:r>
              <a:rPr lang="en-US" sz="2000">
                <a:solidFill>
                  <a:schemeClr val="dk1"/>
                </a:solidFill>
              </a:rPr>
              <a:t>Scheduled reports to SDO</a:t>
            </a:r>
            <a:endParaRPr sz="2000">
              <a:solidFill>
                <a:schemeClr val="dk1"/>
              </a:solidFill>
            </a:endParaRPr>
          </a:p>
          <a:p>
            <a:pPr marL="742950" lvl="1" indent="-195262" algn="l" rtl="0">
              <a:spcBef>
                <a:spcPts val="480"/>
              </a:spcBef>
              <a:spcAft>
                <a:spcPts val="0"/>
              </a:spcAft>
              <a:buSzPts val="2000"/>
              <a:buChar char="○"/>
            </a:pPr>
            <a:r>
              <a:rPr lang="en-US" sz="2000">
                <a:solidFill>
                  <a:schemeClr val="dk1"/>
                </a:solidFill>
              </a:rPr>
              <a:t>That a violation of the Administrative Agreement is a separate and independent basis for debarment </a:t>
            </a:r>
            <a:endParaRPr sz="2000">
              <a:solidFill>
                <a:schemeClr val="dk1"/>
              </a:solidFill>
            </a:endParaRPr>
          </a:p>
          <a:p>
            <a:pPr marL="0" lvl="0" indent="0" algn="l" rtl="0">
              <a:spcBef>
                <a:spcPts val="0"/>
              </a:spcBef>
              <a:spcAft>
                <a:spcPts val="0"/>
              </a:spcAft>
              <a:buNone/>
            </a:pPr>
            <a:endParaRPr sz="2000">
              <a:solidFill>
                <a:schemeClr val="dk1"/>
              </a:solidFill>
            </a:endParaRPr>
          </a:p>
          <a:p>
            <a:pPr marL="342900" lvl="0" indent="-317500" algn="l" rtl="0">
              <a:spcBef>
                <a:spcPts val="480"/>
              </a:spcBef>
              <a:spcAft>
                <a:spcPts val="0"/>
              </a:spcAft>
              <a:buSzPts val="2000"/>
              <a:buChar char="●"/>
            </a:pPr>
            <a:r>
              <a:rPr lang="en-US" sz="2000">
                <a:solidFill>
                  <a:schemeClr val="dk1"/>
                </a:solidFill>
              </a:rPr>
              <a:t>Public documents  (Posted on FAPIIS)</a:t>
            </a:r>
            <a:endParaRPr sz="2000">
              <a:solidFill>
                <a:schemeClr val="dk1"/>
              </a:solidFill>
            </a:endParaRPr>
          </a:p>
        </p:txBody>
      </p:sp>
      <p:sp>
        <p:nvSpPr>
          <p:cNvPr id="272" name="Google Shape;272;p41"/>
          <p:cNvSpPr txBox="1">
            <a:spLocks noGrp="1"/>
          </p:cNvSpPr>
          <p:nvPr>
            <p:ph type="sldNum" idx="12"/>
          </p:nvPr>
        </p:nvSpPr>
        <p:spPr>
          <a:xfrm>
            <a:off x="6553200" y="6215063"/>
            <a:ext cx="1905000" cy="456900"/>
          </a:xfrm>
          <a:prstGeom prst="rect">
            <a:avLst/>
          </a:prstGeom>
          <a:noFill/>
          <a:ln>
            <a:noFill/>
          </a:ln>
        </p:spPr>
        <p:txBody>
          <a:bodyPr spcFirstLastPara="1" wrap="square" lIns="91425" tIns="45700" rIns="91425" bIns="45700" anchor="t" anchorCtr="0">
            <a:noAutofit/>
          </a:bodyPr>
          <a:lstStyle/>
          <a:p>
            <a:pPr marL="0" lvl="0" indent="0" algn="r" rtl="0">
              <a:spcBef>
                <a:spcPts val="0"/>
              </a:spcBef>
              <a:spcAft>
                <a:spcPts val="0"/>
              </a:spcAft>
              <a:buNone/>
            </a:pPr>
            <a:r>
              <a:rPr lang="en-US" sz="1200" b="0">
                <a:solidFill>
                  <a:schemeClr val="lt1"/>
                </a:solidFill>
              </a:rPr>
              <a:t>29</a:t>
            </a:r>
            <a:endParaRPr sz="1200" b="0">
              <a:solidFill>
                <a:schemeClr val="lt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1"/>
        <p:cNvGrpSpPr/>
        <p:nvPr/>
      </p:nvGrpSpPr>
      <p:grpSpPr>
        <a:xfrm>
          <a:off x="0" y="0"/>
          <a:ext cx="0" cy="0"/>
          <a:chOff x="0" y="0"/>
          <a:chExt cx="0" cy="0"/>
        </a:xfrm>
      </p:grpSpPr>
      <p:sp>
        <p:nvSpPr>
          <p:cNvPr id="82" name="Google Shape;82;p15"/>
          <p:cNvSpPr txBox="1">
            <a:spLocks noGrp="1"/>
          </p:cNvSpPr>
          <p:nvPr>
            <p:ph type="title"/>
          </p:nvPr>
        </p:nvSpPr>
        <p:spPr>
          <a:xfrm>
            <a:off x="819150" y="2280050"/>
            <a:ext cx="7772400" cy="1754700"/>
          </a:xfrm>
          <a:prstGeom prst="rect">
            <a:avLst/>
          </a:prstGeom>
          <a:noFill/>
          <a:ln>
            <a:noFill/>
          </a:ln>
        </p:spPr>
        <p:txBody>
          <a:bodyPr spcFirstLastPara="1" wrap="square" lIns="91425" tIns="45700" rIns="91425" bIns="45700" anchor="t" anchorCtr="0">
            <a:spAutoFit/>
          </a:bodyPr>
          <a:lstStyle/>
          <a:p>
            <a:pPr marL="0" lvl="0" indent="0" algn="ctr" rtl="0">
              <a:spcBef>
                <a:spcPts val="0"/>
              </a:spcBef>
              <a:spcAft>
                <a:spcPts val="0"/>
              </a:spcAft>
              <a:buNone/>
            </a:pPr>
            <a:r>
              <a:rPr lang="en-US" sz="3600"/>
              <a:t>WHAT IS SUSPENSION AND DEBARMENT?</a:t>
            </a:r>
            <a:br>
              <a:rPr lang="en-US" sz="3600"/>
            </a:br>
            <a:r>
              <a:rPr lang="en-US" sz="3600"/>
              <a:t>(FAR 9.4)</a:t>
            </a:r>
            <a:endParaRPr sz="3600"/>
          </a:p>
        </p:txBody>
      </p:sp>
      <p:sp>
        <p:nvSpPr>
          <p:cNvPr id="83" name="Google Shape;83;p15"/>
          <p:cNvSpPr txBox="1">
            <a:spLocks noGrp="1"/>
          </p:cNvSpPr>
          <p:nvPr>
            <p:ph type="sldNum" idx="12"/>
          </p:nvPr>
        </p:nvSpPr>
        <p:spPr>
          <a:xfrm>
            <a:off x="6553200" y="6215063"/>
            <a:ext cx="1905000" cy="456900"/>
          </a:xfrm>
          <a:prstGeom prst="rect">
            <a:avLst/>
          </a:prstGeom>
          <a:noFill/>
          <a:ln>
            <a:noFill/>
          </a:ln>
        </p:spPr>
        <p:txBody>
          <a:bodyPr spcFirstLastPara="1" wrap="square" lIns="91425" tIns="45700" rIns="91425" bIns="45700" anchor="t" anchorCtr="0">
            <a:noAutofit/>
          </a:bodyPr>
          <a:lstStyle/>
          <a:p>
            <a:pPr marL="0" lvl="0" indent="0" algn="r" rtl="0">
              <a:spcBef>
                <a:spcPts val="0"/>
              </a:spcBef>
              <a:spcAft>
                <a:spcPts val="0"/>
              </a:spcAft>
              <a:buNone/>
            </a:pPr>
            <a:r>
              <a:rPr lang="en-US"/>
              <a:t>3</a:t>
            </a:r>
            <a:endParaRPr sz="1200" b="0">
              <a:solidFill>
                <a:schemeClr val="lt1"/>
              </a:solidFill>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277"/>
        <p:cNvGrpSpPr/>
        <p:nvPr/>
      </p:nvGrpSpPr>
      <p:grpSpPr>
        <a:xfrm>
          <a:off x="0" y="0"/>
          <a:ext cx="0" cy="0"/>
          <a:chOff x="0" y="0"/>
          <a:chExt cx="0" cy="0"/>
        </a:xfrm>
      </p:grpSpPr>
      <p:sp>
        <p:nvSpPr>
          <p:cNvPr id="278" name="Google Shape;278;p42"/>
          <p:cNvSpPr txBox="1">
            <a:spLocks noGrp="1"/>
          </p:cNvSpPr>
          <p:nvPr>
            <p:ph type="title"/>
          </p:nvPr>
        </p:nvSpPr>
        <p:spPr>
          <a:xfrm>
            <a:off x="819150" y="2224175"/>
            <a:ext cx="7772400" cy="1754700"/>
          </a:xfrm>
          <a:prstGeom prst="rect">
            <a:avLst/>
          </a:prstGeom>
          <a:noFill/>
          <a:ln>
            <a:noFill/>
          </a:ln>
        </p:spPr>
        <p:txBody>
          <a:bodyPr spcFirstLastPara="1" wrap="square" lIns="91425" tIns="45700" rIns="91425" bIns="45700" anchor="t" anchorCtr="0">
            <a:spAutoFit/>
          </a:bodyPr>
          <a:lstStyle/>
          <a:p>
            <a:pPr marL="0" lvl="0" indent="0" algn="ctr" rtl="0">
              <a:spcBef>
                <a:spcPts val="0"/>
              </a:spcBef>
              <a:spcAft>
                <a:spcPts val="0"/>
              </a:spcAft>
              <a:buNone/>
            </a:pPr>
            <a:r>
              <a:rPr lang="en-US" sz="3600"/>
              <a:t>WHAT ARE THE EFFECTS OF SUSPENSION AND DEBARMENT ON SMALL BUSINESSES?</a:t>
            </a:r>
            <a:endParaRPr sz="3600"/>
          </a:p>
        </p:txBody>
      </p:sp>
      <p:sp>
        <p:nvSpPr>
          <p:cNvPr id="279" name="Google Shape;279;p42"/>
          <p:cNvSpPr txBox="1">
            <a:spLocks noGrp="1"/>
          </p:cNvSpPr>
          <p:nvPr>
            <p:ph type="sldNum" idx="12"/>
          </p:nvPr>
        </p:nvSpPr>
        <p:spPr>
          <a:xfrm>
            <a:off x="6553200" y="6215063"/>
            <a:ext cx="1905000" cy="456900"/>
          </a:xfrm>
          <a:prstGeom prst="rect">
            <a:avLst/>
          </a:prstGeom>
          <a:noFill/>
          <a:ln>
            <a:noFill/>
          </a:ln>
        </p:spPr>
        <p:txBody>
          <a:bodyPr spcFirstLastPara="1" wrap="square" lIns="91425" tIns="45700" rIns="91425" bIns="45700" anchor="t" anchorCtr="0">
            <a:noAutofit/>
          </a:bodyPr>
          <a:lstStyle/>
          <a:p>
            <a:pPr marL="0" lvl="0" indent="0" algn="r" rtl="0">
              <a:spcBef>
                <a:spcPts val="0"/>
              </a:spcBef>
              <a:spcAft>
                <a:spcPts val="0"/>
              </a:spcAft>
              <a:buNone/>
            </a:pPr>
            <a:r>
              <a:rPr lang="en-US"/>
              <a:t>30</a:t>
            </a:r>
            <a:endParaRPr sz="1200" b="0">
              <a:solidFill>
                <a:schemeClr val="lt1"/>
              </a:solidFill>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283"/>
        <p:cNvGrpSpPr/>
        <p:nvPr/>
      </p:nvGrpSpPr>
      <p:grpSpPr>
        <a:xfrm>
          <a:off x="0" y="0"/>
          <a:ext cx="0" cy="0"/>
          <a:chOff x="0" y="0"/>
          <a:chExt cx="0" cy="0"/>
        </a:xfrm>
      </p:grpSpPr>
      <p:sp>
        <p:nvSpPr>
          <p:cNvPr id="284" name="Google Shape;284;p43"/>
          <p:cNvSpPr txBox="1">
            <a:spLocks noGrp="1"/>
          </p:cNvSpPr>
          <p:nvPr>
            <p:ph type="title"/>
          </p:nvPr>
        </p:nvSpPr>
        <p:spPr>
          <a:xfrm>
            <a:off x="747600" y="451950"/>
            <a:ext cx="7769100" cy="1416000"/>
          </a:xfrm>
          <a:prstGeom prst="rect">
            <a:avLst/>
          </a:prstGeom>
          <a:noFill/>
          <a:ln>
            <a:noFill/>
          </a:ln>
        </p:spPr>
        <p:txBody>
          <a:bodyPr spcFirstLastPara="1" wrap="square" lIns="91425" tIns="45700" rIns="91425" bIns="45700" anchor="t" anchorCtr="0">
            <a:spAutoFit/>
          </a:bodyPr>
          <a:lstStyle/>
          <a:p>
            <a:pPr marL="0" lvl="0" indent="0" algn="ctr" rtl="0">
              <a:spcBef>
                <a:spcPts val="0"/>
              </a:spcBef>
              <a:spcAft>
                <a:spcPts val="0"/>
              </a:spcAft>
              <a:buNone/>
            </a:pPr>
            <a:r>
              <a:rPr lang="en-US" sz="3600">
                <a:solidFill>
                  <a:srgbClr val="005087"/>
                </a:solidFill>
              </a:rPr>
              <a:t>Direct Effects of Suspension and Debarment on Small Businesses</a:t>
            </a:r>
            <a:br>
              <a:rPr lang="en-US"/>
            </a:br>
            <a:endParaRPr/>
          </a:p>
        </p:txBody>
      </p:sp>
      <p:sp>
        <p:nvSpPr>
          <p:cNvPr id="285" name="Google Shape;285;p43"/>
          <p:cNvSpPr txBox="1">
            <a:spLocks noGrp="1"/>
          </p:cNvSpPr>
          <p:nvPr>
            <p:ph type="body" idx="1"/>
          </p:nvPr>
        </p:nvSpPr>
        <p:spPr>
          <a:xfrm>
            <a:off x="687450" y="2005525"/>
            <a:ext cx="7769100" cy="3048000"/>
          </a:xfrm>
          <a:prstGeom prst="rect">
            <a:avLst/>
          </a:prstGeom>
          <a:noFill/>
          <a:ln>
            <a:noFill/>
          </a:ln>
        </p:spPr>
        <p:txBody>
          <a:bodyPr spcFirstLastPara="1" wrap="square" lIns="91425" tIns="45700" rIns="91425" bIns="45700" anchor="t" anchorCtr="0">
            <a:noAutofit/>
          </a:bodyPr>
          <a:lstStyle/>
          <a:p>
            <a:pPr marL="342900" lvl="0" indent="-304800" algn="l" rtl="0">
              <a:spcBef>
                <a:spcPts val="0"/>
              </a:spcBef>
              <a:spcAft>
                <a:spcPts val="0"/>
              </a:spcAft>
              <a:buSzPts val="1800"/>
              <a:buChar char="●"/>
            </a:pPr>
            <a:r>
              <a:rPr lang="en-US" sz="1800">
                <a:solidFill>
                  <a:schemeClr val="dk1"/>
                </a:solidFill>
              </a:rPr>
              <a:t>Listed as ineligible in SAM.gov</a:t>
            </a:r>
            <a:endParaRPr sz="1800">
              <a:solidFill>
                <a:schemeClr val="dk1"/>
              </a:solidFill>
            </a:endParaRPr>
          </a:p>
          <a:p>
            <a:pPr marL="0" lvl="0" indent="0" algn="l" rtl="0">
              <a:spcBef>
                <a:spcPts val="0"/>
              </a:spcBef>
              <a:spcAft>
                <a:spcPts val="0"/>
              </a:spcAft>
              <a:buNone/>
            </a:pPr>
            <a:endParaRPr sz="1800">
              <a:solidFill>
                <a:schemeClr val="dk1"/>
              </a:solidFill>
            </a:endParaRPr>
          </a:p>
          <a:p>
            <a:pPr marL="342900" lvl="0" indent="-304800" algn="l" rtl="0">
              <a:spcBef>
                <a:spcPts val="480"/>
              </a:spcBef>
              <a:spcAft>
                <a:spcPts val="0"/>
              </a:spcAft>
              <a:buSzPts val="1800"/>
              <a:buChar char="●"/>
            </a:pPr>
            <a:r>
              <a:rPr lang="en-US" sz="1800">
                <a:solidFill>
                  <a:schemeClr val="dk1"/>
                </a:solidFill>
              </a:rPr>
              <a:t>Ineligible for new contracts (including task orders), but may continue performing current contracts</a:t>
            </a:r>
            <a:endParaRPr sz="1800">
              <a:solidFill>
                <a:schemeClr val="dk1"/>
              </a:solidFill>
            </a:endParaRPr>
          </a:p>
          <a:p>
            <a:pPr marL="0" lvl="0" indent="0" algn="l" rtl="0">
              <a:spcBef>
                <a:spcPts val="0"/>
              </a:spcBef>
              <a:spcAft>
                <a:spcPts val="0"/>
              </a:spcAft>
              <a:buNone/>
            </a:pPr>
            <a:endParaRPr sz="1800">
              <a:solidFill>
                <a:schemeClr val="dk1"/>
              </a:solidFill>
            </a:endParaRPr>
          </a:p>
          <a:p>
            <a:pPr marL="342900" lvl="0" indent="-304800" algn="l" rtl="0">
              <a:spcBef>
                <a:spcPts val="480"/>
              </a:spcBef>
              <a:spcAft>
                <a:spcPts val="0"/>
              </a:spcAft>
              <a:buSzPts val="1800"/>
              <a:buChar char="●"/>
            </a:pPr>
            <a:r>
              <a:rPr lang="en-US" sz="1800">
                <a:solidFill>
                  <a:schemeClr val="dk1"/>
                </a:solidFill>
              </a:rPr>
              <a:t>Agencies may not exercise options under existing contracts or issue modifications that add work or extend the duration of the contract</a:t>
            </a:r>
            <a:endParaRPr sz="1800">
              <a:solidFill>
                <a:schemeClr val="dk1"/>
              </a:solidFill>
            </a:endParaRPr>
          </a:p>
          <a:p>
            <a:pPr marL="0" lvl="0" indent="0" algn="l" rtl="0">
              <a:spcBef>
                <a:spcPts val="0"/>
              </a:spcBef>
              <a:spcAft>
                <a:spcPts val="0"/>
              </a:spcAft>
              <a:buNone/>
            </a:pPr>
            <a:endParaRPr sz="1800">
              <a:solidFill>
                <a:schemeClr val="dk1"/>
              </a:solidFill>
            </a:endParaRPr>
          </a:p>
          <a:p>
            <a:pPr marL="342900" lvl="0" indent="-304800" algn="l" rtl="0">
              <a:spcBef>
                <a:spcPts val="480"/>
              </a:spcBef>
              <a:spcAft>
                <a:spcPts val="0"/>
              </a:spcAft>
              <a:buSzPts val="1800"/>
              <a:buChar char="●"/>
            </a:pPr>
            <a:r>
              <a:rPr lang="en-US" sz="1800">
                <a:solidFill>
                  <a:schemeClr val="dk1"/>
                </a:solidFill>
              </a:rPr>
              <a:t>May not perform subcontracts equal or greater to $35K</a:t>
            </a:r>
            <a:endParaRPr sz="1800">
              <a:solidFill>
                <a:schemeClr val="dk1"/>
              </a:solidFill>
            </a:endParaRPr>
          </a:p>
          <a:p>
            <a:pPr marL="0" lvl="0" indent="0" algn="l" rtl="0">
              <a:spcBef>
                <a:spcPts val="0"/>
              </a:spcBef>
              <a:spcAft>
                <a:spcPts val="0"/>
              </a:spcAft>
              <a:buNone/>
            </a:pPr>
            <a:endParaRPr sz="1800">
              <a:solidFill>
                <a:schemeClr val="dk1"/>
              </a:solidFill>
            </a:endParaRPr>
          </a:p>
          <a:p>
            <a:pPr marL="342900" lvl="0" indent="-304800" algn="l" rtl="0">
              <a:spcBef>
                <a:spcPts val="480"/>
              </a:spcBef>
              <a:spcAft>
                <a:spcPts val="0"/>
              </a:spcAft>
              <a:buSzPts val="1800"/>
              <a:buChar char="●"/>
            </a:pPr>
            <a:r>
              <a:rPr lang="en-US" sz="1800">
                <a:solidFill>
                  <a:schemeClr val="dk1"/>
                </a:solidFill>
              </a:rPr>
              <a:t>May not act as a representative or agent of other contractors</a:t>
            </a:r>
            <a:endParaRPr sz="1800">
              <a:solidFill>
                <a:schemeClr val="dk1"/>
              </a:solidFill>
            </a:endParaRPr>
          </a:p>
        </p:txBody>
      </p:sp>
      <p:sp>
        <p:nvSpPr>
          <p:cNvPr id="286" name="Google Shape;286;p43"/>
          <p:cNvSpPr txBox="1">
            <a:spLocks noGrp="1"/>
          </p:cNvSpPr>
          <p:nvPr>
            <p:ph type="sldNum" idx="12"/>
          </p:nvPr>
        </p:nvSpPr>
        <p:spPr>
          <a:xfrm>
            <a:off x="6553200" y="6215063"/>
            <a:ext cx="1905000" cy="456900"/>
          </a:xfrm>
          <a:prstGeom prst="rect">
            <a:avLst/>
          </a:prstGeom>
          <a:noFill/>
          <a:ln>
            <a:noFill/>
          </a:ln>
        </p:spPr>
        <p:txBody>
          <a:bodyPr spcFirstLastPara="1" wrap="square" lIns="91425" tIns="45700" rIns="91425" bIns="45700" anchor="t" anchorCtr="0">
            <a:noAutofit/>
          </a:bodyPr>
          <a:lstStyle/>
          <a:p>
            <a:pPr marL="0" lvl="0" indent="0" algn="r" rtl="0">
              <a:spcBef>
                <a:spcPts val="0"/>
              </a:spcBef>
              <a:spcAft>
                <a:spcPts val="0"/>
              </a:spcAft>
              <a:buNone/>
            </a:pPr>
            <a:r>
              <a:rPr lang="en-US"/>
              <a:t>31</a:t>
            </a:r>
            <a:endParaRPr sz="1200" b="0">
              <a:solidFill>
                <a:schemeClr val="lt1"/>
              </a:solidFill>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290"/>
        <p:cNvGrpSpPr/>
        <p:nvPr/>
      </p:nvGrpSpPr>
      <p:grpSpPr>
        <a:xfrm>
          <a:off x="0" y="0"/>
          <a:ext cx="0" cy="0"/>
          <a:chOff x="0" y="0"/>
          <a:chExt cx="0" cy="0"/>
        </a:xfrm>
      </p:grpSpPr>
      <p:sp>
        <p:nvSpPr>
          <p:cNvPr id="291" name="Google Shape;291;p44"/>
          <p:cNvSpPr txBox="1">
            <a:spLocks noGrp="1"/>
          </p:cNvSpPr>
          <p:nvPr>
            <p:ph type="title"/>
          </p:nvPr>
        </p:nvSpPr>
        <p:spPr>
          <a:xfrm>
            <a:off x="819150" y="608325"/>
            <a:ext cx="7769100" cy="1200600"/>
          </a:xfrm>
          <a:prstGeom prst="rect">
            <a:avLst/>
          </a:prstGeom>
          <a:noFill/>
          <a:ln>
            <a:noFill/>
          </a:ln>
        </p:spPr>
        <p:txBody>
          <a:bodyPr spcFirstLastPara="1" wrap="square" lIns="91425" tIns="45700" rIns="91425" bIns="45700" anchor="t" anchorCtr="0">
            <a:spAutoFit/>
          </a:bodyPr>
          <a:lstStyle/>
          <a:p>
            <a:pPr marL="0" lvl="0" indent="0" algn="ctr" rtl="0">
              <a:spcBef>
                <a:spcPts val="0"/>
              </a:spcBef>
              <a:spcAft>
                <a:spcPts val="0"/>
              </a:spcAft>
              <a:buNone/>
            </a:pPr>
            <a:r>
              <a:rPr lang="en-US" sz="3600">
                <a:solidFill>
                  <a:srgbClr val="005087"/>
                </a:solidFill>
              </a:rPr>
              <a:t>Collateral Effects of Suspension and Debarment on Small Businesses</a:t>
            </a:r>
            <a:endParaRPr sz="3600">
              <a:solidFill>
                <a:srgbClr val="005087"/>
              </a:solidFill>
            </a:endParaRPr>
          </a:p>
        </p:txBody>
      </p:sp>
      <p:sp>
        <p:nvSpPr>
          <p:cNvPr id="292" name="Google Shape;292;p44"/>
          <p:cNvSpPr txBox="1">
            <a:spLocks noGrp="1"/>
          </p:cNvSpPr>
          <p:nvPr>
            <p:ph type="body" idx="1"/>
          </p:nvPr>
        </p:nvSpPr>
        <p:spPr>
          <a:xfrm>
            <a:off x="687438" y="2242575"/>
            <a:ext cx="7769100" cy="3048000"/>
          </a:xfrm>
          <a:prstGeom prst="rect">
            <a:avLst/>
          </a:prstGeom>
          <a:noFill/>
          <a:ln>
            <a:noFill/>
          </a:ln>
        </p:spPr>
        <p:txBody>
          <a:bodyPr spcFirstLastPara="1" wrap="square" lIns="91425" tIns="45700" rIns="91425" bIns="45700" anchor="t" anchorCtr="0">
            <a:noAutofit/>
          </a:bodyPr>
          <a:lstStyle/>
          <a:p>
            <a:pPr marL="342900" lvl="0" indent="-317500" algn="l" rtl="0">
              <a:spcBef>
                <a:spcPts val="0"/>
              </a:spcBef>
              <a:spcAft>
                <a:spcPts val="0"/>
              </a:spcAft>
              <a:buSzPts val="2000"/>
              <a:buChar char="●"/>
            </a:pPr>
            <a:r>
              <a:rPr lang="en-US" sz="2000">
                <a:solidFill>
                  <a:schemeClr val="dk1"/>
                </a:solidFill>
              </a:rPr>
              <a:t>Potential ruin of small business</a:t>
            </a:r>
            <a:endParaRPr sz="2000">
              <a:solidFill>
                <a:schemeClr val="dk1"/>
              </a:solidFill>
            </a:endParaRPr>
          </a:p>
          <a:p>
            <a:pPr marL="342900" lvl="0" indent="-317500" algn="l" rtl="0">
              <a:spcBef>
                <a:spcPts val="480"/>
              </a:spcBef>
              <a:spcAft>
                <a:spcPts val="0"/>
              </a:spcAft>
              <a:buSzPts val="2000"/>
              <a:buChar char="●"/>
            </a:pPr>
            <a:r>
              <a:rPr lang="en-US" sz="2000">
                <a:solidFill>
                  <a:schemeClr val="dk1"/>
                </a:solidFill>
              </a:rPr>
              <a:t>Potential termination of ongoing contracts</a:t>
            </a:r>
            <a:endParaRPr sz="2000">
              <a:solidFill>
                <a:schemeClr val="dk1"/>
              </a:solidFill>
            </a:endParaRPr>
          </a:p>
          <a:p>
            <a:pPr marL="342900" lvl="0" indent="-317500" algn="l" rtl="0">
              <a:spcBef>
                <a:spcPts val="480"/>
              </a:spcBef>
              <a:spcAft>
                <a:spcPts val="0"/>
              </a:spcAft>
              <a:buSzPts val="2000"/>
              <a:buChar char="●"/>
            </a:pPr>
            <a:r>
              <a:rPr lang="en-US" sz="2000">
                <a:solidFill>
                  <a:schemeClr val="dk1"/>
                </a:solidFill>
              </a:rPr>
              <a:t>Reputational damage</a:t>
            </a:r>
            <a:endParaRPr sz="2000">
              <a:solidFill>
                <a:schemeClr val="dk1"/>
              </a:solidFill>
            </a:endParaRPr>
          </a:p>
          <a:p>
            <a:pPr marL="342900" lvl="0" indent="-317500" algn="l" rtl="0">
              <a:spcBef>
                <a:spcPts val="480"/>
              </a:spcBef>
              <a:spcAft>
                <a:spcPts val="0"/>
              </a:spcAft>
              <a:buSzPts val="2000"/>
              <a:buChar char="●"/>
            </a:pPr>
            <a:r>
              <a:rPr lang="en-US" sz="2000">
                <a:solidFill>
                  <a:schemeClr val="dk1"/>
                </a:solidFill>
              </a:rPr>
              <a:t>Loss of goodwill</a:t>
            </a:r>
            <a:endParaRPr sz="2000">
              <a:solidFill>
                <a:schemeClr val="dk1"/>
              </a:solidFill>
            </a:endParaRPr>
          </a:p>
          <a:p>
            <a:pPr marL="342900" lvl="0" indent="-317500" algn="l" rtl="0">
              <a:spcBef>
                <a:spcPts val="480"/>
              </a:spcBef>
              <a:spcAft>
                <a:spcPts val="0"/>
              </a:spcAft>
              <a:buSzPts val="2000"/>
              <a:buChar char="●"/>
            </a:pPr>
            <a:r>
              <a:rPr lang="en-US" sz="2000">
                <a:solidFill>
                  <a:schemeClr val="dk1"/>
                </a:solidFill>
              </a:rPr>
              <a:t>Revenue loss</a:t>
            </a:r>
            <a:endParaRPr sz="2000">
              <a:solidFill>
                <a:schemeClr val="dk1"/>
              </a:solidFill>
            </a:endParaRPr>
          </a:p>
          <a:p>
            <a:pPr marL="342900" lvl="0" indent="-317500" algn="l" rtl="0">
              <a:spcBef>
                <a:spcPts val="480"/>
              </a:spcBef>
              <a:spcAft>
                <a:spcPts val="0"/>
              </a:spcAft>
              <a:buSzPts val="2000"/>
              <a:buChar char="●"/>
            </a:pPr>
            <a:r>
              <a:rPr lang="en-US" sz="2000">
                <a:solidFill>
                  <a:schemeClr val="dk1"/>
                </a:solidFill>
              </a:rPr>
              <a:t>Contraction of credit and/or denial of loans</a:t>
            </a:r>
            <a:endParaRPr sz="2000">
              <a:solidFill>
                <a:schemeClr val="dk1"/>
              </a:solidFill>
            </a:endParaRPr>
          </a:p>
        </p:txBody>
      </p:sp>
      <p:sp>
        <p:nvSpPr>
          <p:cNvPr id="293" name="Google Shape;293;p44"/>
          <p:cNvSpPr txBox="1">
            <a:spLocks noGrp="1"/>
          </p:cNvSpPr>
          <p:nvPr>
            <p:ph type="sldNum" idx="12"/>
          </p:nvPr>
        </p:nvSpPr>
        <p:spPr>
          <a:xfrm>
            <a:off x="6553200" y="6215063"/>
            <a:ext cx="1905000" cy="456900"/>
          </a:xfrm>
          <a:prstGeom prst="rect">
            <a:avLst/>
          </a:prstGeom>
          <a:noFill/>
          <a:ln>
            <a:noFill/>
          </a:ln>
        </p:spPr>
        <p:txBody>
          <a:bodyPr spcFirstLastPara="1" wrap="square" lIns="91425" tIns="45700" rIns="91425" bIns="45700" anchor="t" anchorCtr="0">
            <a:noAutofit/>
          </a:bodyPr>
          <a:lstStyle/>
          <a:p>
            <a:pPr marL="0" lvl="0" indent="0" algn="r" rtl="0">
              <a:spcBef>
                <a:spcPts val="0"/>
              </a:spcBef>
              <a:spcAft>
                <a:spcPts val="0"/>
              </a:spcAft>
              <a:buNone/>
            </a:pPr>
            <a:r>
              <a:rPr lang="en-US"/>
              <a:t>32</a:t>
            </a:r>
            <a:endParaRPr sz="1200" b="0">
              <a:solidFill>
                <a:schemeClr val="lt1"/>
              </a:solidFill>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298"/>
        <p:cNvGrpSpPr/>
        <p:nvPr/>
      </p:nvGrpSpPr>
      <p:grpSpPr>
        <a:xfrm>
          <a:off x="0" y="0"/>
          <a:ext cx="0" cy="0"/>
          <a:chOff x="0" y="0"/>
          <a:chExt cx="0" cy="0"/>
        </a:xfrm>
      </p:grpSpPr>
      <p:sp>
        <p:nvSpPr>
          <p:cNvPr id="299" name="Google Shape;299;p45"/>
          <p:cNvSpPr txBox="1">
            <a:spLocks noGrp="1"/>
          </p:cNvSpPr>
          <p:nvPr>
            <p:ph type="title"/>
          </p:nvPr>
        </p:nvSpPr>
        <p:spPr>
          <a:xfrm>
            <a:off x="520225" y="457188"/>
            <a:ext cx="8229600" cy="11430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sz="3600">
                <a:solidFill>
                  <a:srgbClr val="005087"/>
                </a:solidFill>
              </a:rPr>
              <a:t>Knowledge Check</a:t>
            </a:r>
            <a:endParaRPr sz="3600">
              <a:solidFill>
                <a:srgbClr val="005087"/>
              </a:solidFill>
            </a:endParaRPr>
          </a:p>
        </p:txBody>
      </p:sp>
      <p:sp>
        <p:nvSpPr>
          <p:cNvPr id="300" name="Google Shape;300;p45"/>
          <p:cNvSpPr txBox="1">
            <a:spLocks noGrp="1"/>
          </p:cNvSpPr>
          <p:nvPr>
            <p:ph type="body" idx="1"/>
          </p:nvPr>
        </p:nvSpPr>
        <p:spPr>
          <a:xfrm>
            <a:off x="457200" y="2235975"/>
            <a:ext cx="8229600" cy="10143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1000"/>
              </a:spcAft>
              <a:buNone/>
            </a:pPr>
            <a:r>
              <a:rPr lang="en-US" sz="2000">
                <a:solidFill>
                  <a:schemeClr val="dk1"/>
                </a:solidFill>
              </a:rPr>
              <a:t>True or False:  The Government’s suspension and debarment review of a small business contractor can only affect the contracting company.</a:t>
            </a:r>
            <a:endParaRPr sz="2000">
              <a:solidFill>
                <a:schemeClr val="dk1"/>
              </a:solidFill>
            </a:endParaRPr>
          </a:p>
        </p:txBody>
      </p:sp>
      <p:sp>
        <p:nvSpPr>
          <p:cNvPr id="301" name="Google Shape;301;p45"/>
          <p:cNvSpPr txBox="1">
            <a:spLocks noGrp="1"/>
          </p:cNvSpPr>
          <p:nvPr>
            <p:ph type="sldNum" idx="12"/>
          </p:nvPr>
        </p:nvSpPr>
        <p:spPr>
          <a:xfrm>
            <a:off x="6597875" y="6215063"/>
            <a:ext cx="1905000" cy="4569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r>
              <a:rPr lang="en-US"/>
              <a:t>33</a:t>
            </a:r>
            <a:endParaRPr/>
          </a:p>
        </p:txBody>
      </p:sp>
      <p:sp>
        <p:nvSpPr>
          <p:cNvPr id="302" name="Google Shape;302;p45"/>
          <p:cNvSpPr txBox="1">
            <a:spLocks noGrp="1"/>
          </p:cNvSpPr>
          <p:nvPr>
            <p:ph type="body" idx="1"/>
          </p:nvPr>
        </p:nvSpPr>
        <p:spPr>
          <a:xfrm>
            <a:off x="457200" y="3093900"/>
            <a:ext cx="8229600" cy="6702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US" sz="2000" b="1">
                <a:solidFill>
                  <a:schemeClr val="dk1"/>
                </a:solidFill>
              </a:rPr>
              <a:t>Answer: </a:t>
            </a:r>
            <a:r>
              <a:rPr lang="en-US" sz="2000" b="1">
                <a:solidFill>
                  <a:srgbClr val="B11116"/>
                </a:solidFill>
              </a:rPr>
              <a:t>False</a:t>
            </a:r>
            <a:endParaRPr sz="2000" b="1">
              <a:solidFill>
                <a:srgbClr val="B11116"/>
              </a:solidFill>
            </a:endParaRPr>
          </a:p>
          <a:p>
            <a:pPr marL="0" lvl="0" indent="0" algn="l" rtl="0">
              <a:spcBef>
                <a:spcPts val="1000"/>
              </a:spcBef>
              <a:spcAft>
                <a:spcPts val="0"/>
              </a:spcAft>
              <a:buNone/>
            </a:pP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302"/>
                                        </p:tgtEl>
                                        <p:attrNameLst>
                                          <p:attrName>style.visibility</p:attrName>
                                        </p:attrNameLst>
                                      </p:cBhvr>
                                      <p:to>
                                        <p:strVal val="visible"/>
                                      </p:to>
                                    </p:set>
                                    <p:anim calcmode="lin" valueType="num">
                                      <p:cBhvr additive="base">
                                        <p:cTn id="7" dur="1000"/>
                                        <p:tgtEl>
                                          <p:spTgt spid="302"/>
                                        </p:tgtEl>
                                        <p:attrNameLst>
                                          <p:attrName>ppt_x</p:attrName>
                                        </p:attrNameLst>
                                      </p:cBhvr>
                                      <p:tavLst>
                                        <p:tav tm="0">
                                          <p:val>
                                            <p:strVal val="#ppt_x+1"/>
                                          </p:val>
                                        </p:tav>
                                        <p:tav tm="100000">
                                          <p:val>
                                            <p:strVal val="#ppt_x"/>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307"/>
        <p:cNvGrpSpPr/>
        <p:nvPr/>
      </p:nvGrpSpPr>
      <p:grpSpPr>
        <a:xfrm>
          <a:off x="0" y="0"/>
          <a:ext cx="0" cy="0"/>
          <a:chOff x="0" y="0"/>
          <a:chExt cx="0" cy="0"/>
        </a:xfrm>
      </p:grpSpPr>
      <p:sp>
        <p:nvSpPr>
          <p:cNvPr id="308" name="Google Shape;308;p46"/>
          <p:cNvSpPr txBox="1">
            <a:spLocks noGrp="1"/>
          </p:cNvSpPr>
          <p:nvPr>
            <p:ph type="title"/>
          </p:nvPr>
        </p:nvSpPr>
        <p:spPr>
          <a:xfrm>
            <a:off x="773175" y="2391750"/>
            <a:ext cx="7772400" cy="1754700"/>
          </a:xfrm>
          <a:prstGeom prst="rect">
            <a:avLst/>
          </a:prstGeom>
          <a:noFill/>
          <a:ln>
            <a:noFill/>
          </a:ln>
        </p:spPr>
        <p:txBody>
          <a:bodyPr spcFirstLastPara="1" wrap="square" lIns="91425" tIns="45700" rIns="91425" bIns="45700" anchor="t" anchorCtr="0">
            <a:spAutoFit/>
          </a:bodyPr>
          <a:lstStyle/>
          <a:p>
            <a:pPr marL="0" lvl="0" indent="0" algn="ctr" rtl="0">
              <a:spcBef>
                <a:spcPts val="0"/>
              </a:spcBef>
              <a:spcAft>
                <a:spcPts val="0"/>
              </a:spcAft>
              <a:buNone/>
            </a:pPr>
            <a:r>
              <a:rPr lang="en-US" sz="3600"/>
              <a:t>HOW CAN SMALL BUSINESSES AVOID SUSPENSION AND DEBARMENT?</a:t>
            </a:r>
            <a:endParaRPr sz="3600"/>
          </a:p>
        </p:txBody>
      </p:sp>
      <p:sp>
        <p:nvSpPr>
          <p:cNvPr id="309" name="Google Shape;309;p46"/>
          <p:cNvSpPr txBox="1">
            <a:spLocks noGrp="1"/>
          </p:cNvSpPr>
          <p:nvPr>
            <p:ph type="sldNum" idx="12"/>
          </p:nvPr>
        </p:nvSpPr>
        <p:spPr>
          <a:xfrm>
            <a:off x="6553200" y="6215063"/>
            <a:ext cx="1905000" cy="456900"/>
          </a:xfrm>
          <a:prstGeom prst="rect">
            <a:avLst/>
          </a:prstGeom>
          <a:noFill/>
          <a:ln>
            <a:noFill/>
          </a:ln>
        </p:spPr>
        <p:txBody>
          <a:bodyPr spcFirstLastPara="1" wrap="square" lIns="91425" tIns="45700" rIns="91425" bIns="45700" anchor="t" anchorCtr="0">
            <a:noAutofit/>
          </a:bodyPr>
          <a:lstStyle/>
          <a:p>
            <a:pPr marL="0" lvl="0" indent="0" algn="r" rtl="0">
              <a:spcBef>
                <a:spcPts val="0"/>
              </a:spcBef>
              <a:spcAft>
                <a:spcPts val="0"/>
              </a:spcAft>
              <a:buNone/>
            </a:pPr>
            <a:r>
              <a:rPr lang="en-US"/>
              <a:t>34</a:t>
            </a:r>
            <a:endParaRPr sz="1200" b="0">
              <a:solidFill>
                <a:schemeClr val="lt1"/>
              </a:solidFill>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313"/>
        <p:cNvGrpSpPr/>
        <p:nvPr/>
      </p:nvGrpSpPr>
      <p:grpSpPr>
        <a:xfrm>
          <a:off x="0" y="0"/>
          <a:ext cx="0" cy="0"/>
          <a:chOff x="0" y="0"/>
          <a:chExt cx="0" cy="0"/>
        </a:xfrm>
      </p:grpSpPr>
      <p:sp>
        <p:nvSpPr>
          <p:cNvPr id="314" name="Google Shape;314;p47"/>
          <p:cNvSpPr txBox="1">
            <a:spLocks noGrp="1"/>
          </p:cNvSpPr>
          <p:nvPr>
            <p:ph type="title"/>
          </p:nvPr>
        </p:nvSpPr>
        <p:spPr>
          <a:xfrm>
            <a:off x="602400" y="532950"/>
            <a:ext cx="7769100" cy="1200600"/>
          </a:xfrm>
          <a:prstGeom prst="rect">
            <a:avLst/>
          </a:prstGeom>
          <a:noFill/>
          <a:ln>
            <a:noFill/>
          </a:ln>
        </p:spPr>
        <p:txBody>
          <a:bodyPr spcFirstLastPara="1" wrap="square" lIns="91425" tIns="45700" rIns="91425" bIns="45700" anchor="t" anchorCtr="0">
            <a:spAutoFit/>
          </a:bodyPr>
          <a:lstStyle/>
          <a:p>
            <a:pPr marL="0" lvl="0" indent="0" algn="ctr" rtl="0">
              <a:spcBef>
                <a:spcPts val="0"/>
              </a:spcBef>
              <a:spcAft>
                <a:spcPts val="0"/>
              </a:spcAft>
              <a:buNone/>
            </a:pPr>
            <a:r>
              <a:rPr lang="en-US" sz="3600">
                <a:solidFill>
                  <a:srgbClr val="005087"/>
                </a:solidFill>
              </a:rPr>
              <a:t>How to Avoid Suspension and Debarment</a:t>
            </a:r>
            <a:endParaRPr sz="3600">
              <a:solidFill>
                <a:srgbClr val="005087"/>
              </a:solidFill>
            </a:endParaRPr>
          </a:p>
        </p:txBody>
      </p:sp>
      <p:sp>
        <p:nvSpPr>
          <p:cNvPr id="315" name="Google Shape;315;p47"/>
          <p:cNvSpPr txBox="1">
            <a:spLocks noGrp="1"/>
          </p:cNvSpPr>
          <p:nvPr>
            <p:ph type="body" idx="1"/>
          </p:nvPr>
        </p:nvSpPr>
        <p:spPr>
          <a:xfrm>
            <a:off x="548550" y="2009975"/>
            <a:ext cx="7769100" cy="3048000"/>
          </a:xfrm>
          <a:prstGeom prst="rect">
            <a:avLst/>
          </a:prstGeom>
          <a:noFill/>
          <a:ln>
            <a:noFill/>
          </a:ln>
        </p:spPr>
        <p:txBody>
          <a:bodyPr spcFirstLastPara="1" wrap="square" lIns="91425" tIns="45700" rIns="91425" bIns="45700" anchor="t" anchorCtr="0">
            <a:noAutofit/>
          </a:bodyPr>
          <a:lstStyle/>
          <a:p>
            <a:pPr marL="342900" lvl="0" indent="-317500" algn="l" rtl="0">
              <a:spcBef>
                <a:spcPts val="0"/>
              </a:spcBef>
              <a:spcAft>
                <a:spcPts val="0"/>
              </a:spcAft>
              <a:buSzPts val="2000"/>
              <a:buChar char="●"/>
            </a:pPr>
            <a:r>
              <a:rPr lang="en-US" sz="2000">
                <a:solidFill>
                  <a:schemeClr val="dk1"/>
                </a:solidFill>
              </a:rPr>
              <a:t>Be proactive in establishing sound business practices (scaled to your business size), which may include:</a:t>
            </a:r>
            <a:endParaRPr sz="2000">
              <a:solidFill>
                <a:schemeClr val="dk1"/>
              </a:solidFill>
            </a:endParaRPr>
          </a:p>
          <a:p>
            <a:pPr marL="742950" lvl="1" indent="-195262" algn="l" rtl="0">
              <a:spcBef>
                <a:spcPts val="480"/>
              </a:spcBef>
              <a:spcAft>
                <a:spcPts val="0"/>
              </a:spcAft>
              <a:buSzPts val="2000"/>
              <a:buChar char="○"/>
            </a:pPr>
            <a:r>
              <a:rPr lang="en-US" sz="2000">
                <a:solidFill>
                  <a:schemeClr val="dk1"/>
                </a:solidFill>
              </a:rPr>
              <a:t>Strong internal controls</a:t>
            </a:r>
            <a:endParaRPr sz="2000">
              <a:solidFill>
                <a:schemeClr val="dk1"/>
              </a:solidFill>
            </a:endParaRPr>
          </a:p>
          <a:p>
            <a:pPr marL="742950" lvl="1" indent="-195262" algn="l" rtl="0">
              <a:spcBef>
                <a:spcPts val="480"/>
              </a:spcBef>
              <a:spcAft>
                <a:spcPts val="0"/>
              </a:spcAft>
              <a:buSzPts val="2000"/>
              <a:buChar char="○"/>
            </a:pPr>
            <a:r>
              <a:rPr lang="en-US" sz="2000">
                <a:solidFill>
                  <a:schemeClr val="dk1"/>
                </a:solidFill>
              </a:rPr>
              <a:t>Sound hiring practices</a:t>
            </a:r>
            <a:endParaRPr sz="2000">
              <a:solidFill>
                <a:schemeClr val="dk1"/>
              </a:solidFill>
            </a:endParaRPr>
          </a:p>
        </p:txBody>
      </p:sp>
      <p:sp>
        <p:nvSpPr>
          <p:cNvPr id="316" name="Google Shape;316;p47"/>
          <p:cNvSpPr txBox="1">
            <a:spLocks noGrp="1"/>
          </p:cNvSpPr>
          <p:nvPr>
            <p:ph type="sldNum" idx="12"/>
          </p:nvPr>
        </p:nvSpPr>
        <p:spPr>
          <a:xfrm>
            <a:off x="6553200" y="6215063"/>
            <a:ext cx="1905000" cy="456900"/>
          </a:xfrm>
          <a:prstGeom prst="rect">
            <a:avLst/>
          </a:prstGeom>
          <a:noFill/>
          <a:ln>
            <a:noFill/>
          </a:ln>
        </p:spPr>
        <p:txBody>
          <a:bodyPr spcFirstLastPara="1" wrap="square" lIns="91425" tIns="45700" rIns="91425" bIns="45700" anchor="t" anchorCtr="0">
            <a:noAutofit/>
          </a:bodyPr>
          <a:lstStyle/>
          <a:p>
            <a:pPr marL="0" lvl="0" indent="0" algn="r" rtl="0">
              <a:spcBef>
                <a:spcPts val="0"/>
              </a:spcBef>
              <a:spcAft>
                <a:spcPts val="0"/>
              </a:spcAft>
              <a:buNone/>
            </a:pPr>
            <a:r>
              <a:rPr lang="en-US"/>
              <a:t>35</a:t>
            </a:r>
            <a:endParaRPr sz="1200" b="0">
              <a:solidFill>
                <a:schemeClr val="lt1"/>
              </a:solidFill>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320"/>
        <p:cNvGrpSpPr/>
        <p:nvPr/>
      </p:nvGrpSpPr>
      <p:grpSpPr>
        <a:xfrm>
          <a:off x="0" y="0"/>
          <a:ext cx="0" cy="0"/>
          <a:chOff x="0" y="0"/>
          <a:chExt cx="0" cy="0"/>
        </a:xfrm>
      </p:grpSpPr>
      <p:sp>
        <p:nvSpPr>
          <p:cNvPr id="321" name="Google Shape;321;p48"/>
          <p:cNvSpPr txBox="1">
            <a:spLocks noGrp="1"/>
          </p:cNvSpPr>
          <p:nvPr>
            <p:ph type="title"/>
          </p:nvPr>
        </p:nvSpPr>
        <p:spPr>
          <a:xfrm>
            <a:off x="819150" y="532950"/>
            <a:ext cx="7769100" cy="1200600"/>
          </a:xfrm>
          <a:prstGeom prst="rect">
            <a:avLst/>
          </a:prstGeom>
          <a:noFill/>
          <a:ln>
            <a:noFill/>
          </a:ln>
        </p:spPr>
        <p:txBody>
          <a:bodyPr spcFirstLastPara="1" wrap="square" lIns="91425" tIns="45700" rIns="91425" bIns="45700" anchor="t" anchorCtr="0">
            <a:spAutoFit/>
          </a:bodyPr>
          <a:lstStyle/>
          <a:p>
            <a:pPr marL="0" lvl="0" indent="0" algn="ctr" rtl="0">
              <a:spcBef>
                <a:spcPts val="0"/>
              </a:spcBef>
              <a:spcAft>
                <a:spcPts val="0"/>
              </a:spcAft>
              <a:buNone/>
            </a:pPr>
            <a:r>
              <a:rPr lang="en-US" sz="3600">
                <a:solidFill>
                  <a:srgbClr val="005087"/>
                </a:solidFill>
              </a:rPr>
              <a:t>How to Avoid Suspension and Debarment:  Fraud</a:t>
            </a:r>
            <a:endParaRPr sz="3600">
              <a:solidFill>
                <a:srgbClr val="005087"/>
              </a:solidFill>
            </a:endParaRPr>
          </a:p>
        </p:txBody>
      </p:sp>
      <p:sp>
        <p:nvSpPr>
          <p:cNvPr id="322" name="Google Shape;322;p48"/>
          <p:cNvSpPr txBox="1">
            <a:spLocks noGrp="1"/>
          </p:cNvSpPr>
          <p:nvPr>
            <p:ph type="body" idx="1"/>
          </p:nvPr>
        </p:nvSpPr>
        <p:spPr>
          <a:xfrm>
            <a:off x="687388" y="2088200"/>
            <a:ext cx="7769100" cy="3048000"/>
          </a:xfrm>
          <a:prstGeom prst="rect">
            <a:avLst/>
          </a:prstGeom>
          <a:noFill/>
          <a:ln>
            <a:noFill/>
          </a:ln>
        </p:spPr>
        <p:txBody>
          <a:bodyPr spcFirstLastPara="1" wrap="square" lIns="91425" tIns="45700" rIns="91425" bIns="45700" anchor="t" anchorCtr="0">
            <a:noAutofit/>
          </a:bodyPr>
          <a:lstStyle/>
          <a:p>
            <a:pPr marL="342900" lvl="0" indent="-317500" algn="l" rtl="0">
              <a:spcBef>
                <a:spcPts val="0"/>
              </a:spcBef>
              <a:spcAft>
                <a:spcPts val="0"/>
              </a:spcAft>
              <a:buSzPts val="2000"/>
              <a:buChar char="●"/>
            </a:pPr>
            <a:r>
              <a:rPr lang="en-US" sz="2000">
                <a:solidFill>
                  <a:schemeClr val="dk1"/>
                </a:solidFill>
              </a:rPr>
              <a:t>Contracting with the Government involves several certifications about your company and how you’ll perform each contract</a:t>
            </a:r>
            <a:endParaRPr sz="2000">
              <a:solidFill>
                <a:schemeClr val="dk1"/>
              </a:solidFill>
            </a:endParaRPr>
          </a:p>
          <a:p>
            <a:pPr marL="342900" lvl="0" indent="-317500" algn="l" rtl="0">
              <a:spcBef>
                <a:spcPts val="480"/>
              </a:spcBef>
              <a:spcAft>
                <a:spcPts val="0"/>
              </a:spcAft>
              <a:buSzPts val="2000"/>
              <a:buChar char="●"/>
            </a:pPr>
            <a:r>
              <a:rPr lang="en-US" sz="2000">
                <a:solidFill>
                  <a:schemeClr val="dk1"/>
                </a:solidFill>
              </a:rPr>
              <a:t>Examples: </a:t>
            </a:r>
            <a:endParaRPr sz="2000">
              <a:solidFill>
                <a:schemeClr val="dk1"/>
              </a:solidFill>
            </a:endParaRPr>
          </a:p>
          <a:p>
            <a:pPr marL="742950" lvl="1" indent="-285750" algn="l" rtl="0">
              <a:spcBef>
                <a:spcPts val="480"/>
              </a:spcBef>
              <a:spcAft>
                <a:spcPts val="0"/>
              </a:spcAft>
              <a:buClr>
                <a:schemeClr val="dk1"/>
              </a:buClr>
              <a:buSzPts val="2000"/>
              <a:buChar char="○"/>
            </a:pPr>
            <a:r>
              <a:rPr lang="en-US" sz="2000">
                <a:solidFill>
                  <a:schemeClr val="dk1"/>
                </a:solidFill>
              </a:rPr>
              <a:t>Felony conviction certification</a:t>
            </a:r>
            <a:endParaRPr sz="2000">
              <a:solidFill>
                <a:schemeClr val="dk1"/>
              </a:solidFill>
            </a:endParaRPr>
          </a:p>
          <a:p>
            <a:pPr marL="742950" lvl="1" indent="-285750" algn="l" rtl="0">
              <a:spcBef>
                <a:spcPts val="480"/>
              </a:spcBef>
              <a:spcAft>
                <a:spcPts val="0"/>
              </a:spcAft>
              <a:buClr>
                <a:schemeClr val="dk1"/>
              </a:buClr>
              <a:buSzPts val="2000"/>
              <a:buChar char="○"/>
            </a:pPr>
            <a:r>
              <a:rPr lang="en-US" sz="2000">
                <a:solidFill>
                  <a:schemeClr val="dk1"/>
                </a:solidFill>
              </a:rPr>
              <a:t>Small business size status</a:t>
            </a:r>
            <a:endParaRPr sz="2000">
              <a:solidFill>
                <a:schemeClr val="dk1"/>
              </a:solidFill>
            </a:endParaRPr>
          </a:p>
        </p:txBody>
      </p:sp>
      <p:sp>
        <p:nvSpPr>
          <p:cNvPr id="323" name="Google Shape;323;p48"/>
          <p:cNvSpPr txBox="1">
            <a:spLocks noGrp="1"/>
          </p:cNvSpPr>
          <p:nvPr>
            <p:ph type="sldNum" idx="12"/>
          </p:nvPr>
        </p:nvSpPr>
        <p:spPr>
          <a:xfrm>
            <a:off x="6553200" y="6215063"/>
            <a:ext cx="1905000" cy="456900"/>
          </a:xfrm>
          <a:prstGeom prst="rect">
            <a:avLst/>
          </a:prstGeom>
          <a:noFill/>
          <a:ln>
            <a:noFill/>
          </a:ln>
        </p:spPr>
        <p:txBody>
          <a:bodyPr spcFirstLastPara="1" wrap="square" lIns="91425" tIns="45700" rIns="91425" bIns="45700" anchor="t" anchorCtr="0">
            <a:noAutofit/>
          </a:bodyPr>
          <a:lstStyle/>
          <a:p>
            <a:pPr marL="0" lvl="0" indent="0" algn="r" rtl="0">
              <a:spcBef>
                <a:spcPts val="0"/>
              </a:spcBef>
              <a:spcAft>
                <a:spcPts val="0"/>
              </a:spcAft>
              <a:buNone/>
            </a:pPr>
            <a:r>
              <a:rPr lang="en-US"/>
              <a:t>36</a:t>
            </a:r>
            <a:endParaRPr sz="1200" b="0">
              <a:solidFill>
                <a:schemeClr val="lt1"/>
              </a:solidFill>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327"/>
        <p:cNvGrpSpPr/>
        <p:nvPr/>
      </p:nvGrpSpPr>
      <p:grpSpPr>
        <a:xfrm>
          <a:off x="0" y="0"/>
          <a:ext cx="0" cy="0"/>
          <a:chOff x="0" y="0"/>
          <a:chExt cx="0" cy="0"/>
        </a:xfrm>
      </p:grpSpPr>
      <p:sp>
        <p:nvSpPr>
          <p:cNvPr id="328" name="Google Shape;328;p49"/>
          <p:cNvSpPr txBox="1">
            <a:spLocks noGrp="1"/>
          </p:cNvSpPr>
          <p:nvPr>
            <p:ph type="title"/>
          </p:nvPr>
        </p:nvSpPr>
        <p:spPr>
          <a:xfrm>
            <a:off x="687450" y="463150"/>
            <a:ext cx="7769100" cy="1662300"/>
          </a:xfrm>
          <a:prstGeom prst="rect">
            <a:avLst/>
          </a:prstGeom>
          <a:noFill/>
          <a:ln>
            <a:noFill/>
          </a:ln>
        </p:spPr>
        <p:txBody>
          <a:bodyPr spcFirstLastPara="1" wrap="square" lIns="91425" tIns="45700" rIns="91425" bIns="45700" anchor="t" anchorCtr="0">
            <a:spAutoFit/>
          </a:bodyPr>
          <a:lstStyle/>
          <a:p>
            <a:pPr marL="0" lvl="0" indent="0" algn="ctr" rtl="0">
              <a:spcBef>
                <a:spcPts val="0"/>
              </a:spcBef>
              <a:spcAft>
                <a:spcPts val="0"/>
              </a:spcAft>
              <a:buNone/>
            </a:pPr>
            <a:r>
              <a:rPr lang="en-US" sz="3600">
                <a:solidFill>
                  <a:srgbClr val="005087"/>
                </a:solidFill>
              </a:rPr>
              <a:t>How to Avoid Suspension and Debarment:  Fraud </a:t>
            </a:r>
            <a:endParaRPr sz="3600">
              <a:solidFill>
                <a:srgbClr val="005087"/>
              </a:solidFill>
            </a:endParaRPr>
          </a:p>
          <a:p>
            <a:pPr marL="0" lvl="0" indent="0" algn="ctr" rtl="0">
              <a:spcBef>
                <a:spcPts val="0"/>
              </a:spcBef>
              <a:spcAft>
                <a:spcPts val="0"/>
              </a:spcAft>
              <a:buNone/>
            </a:pPr>
            <a:r>
              <a:rPr lang="en-US" sz="3000" i="1">
                <a:solidFill>
                  <a:srgbClr val="005087"/>
                </a:solidFill>
              </a:rPr>
              <a:t>Continued</a:t>
            </a:r>
            <a:endParaRPr sz="3000" i="1">
              <a:solidFill>
                <a:srgbClr val="005087"/>
              </a:solidFill>
            </a:endParaRPr>
          </a:p>
        </p:txBody>
      </p:sp>
      <p:sp>
        <p:nvSpPr>
          <p:cNvPr id="329" name="Google Shape;329;p49"/>
          <p:cNvSpPr txBox="1">
            <a:spLocks noGrp="1"/>
          </p:cNvSpPr>
          <p:nvPr>
            <p:ph type="body" idx="1"/>
          </p:nvPr>
        </p:nvSpPr>
        <p:spPr>
          <a:xfrm>
            <a:off x="687400" y="2423250"/>
            <a:ext cx="7769100" cy="2335500"/>
          </a:xfrm>
          <a:prstGeom prst="rect">
            <a:avLst/>
          </a:prstGeom>
          <a:noFill/>
          <a:ln>
            <a:noFill/>
          </a:ln>
        </p:spPr>
        <p:txBody>
          <a:bodyPr spcFirstLastPara="1" wrap="square" lIns="91425" tIns="45700" rIns="91425" bIns="45700" anchor="t" anchorCtr="0">
            <a:noAutofit/>
          </a:bodyPr>
          <a:lstStyle/>
          <a:p>
            <a:pPr marL="342900" lvl="0" indent="-317500" algn="l" rtl="0">
              <a:spcBef>
                <a:spcPts val="0"/>
              </a:spcBef>
              <a:spcAft>
                <a:spcPts val="0"/>
              </a:spcAft>
              <a:buSzPts val="2000"/>
              <a:buChar char="●"/>
            </a:pPr>
            <a:r>
              <a:rPr lang="en-US" sz="2000">
                <a:solidFill>
                  <a:schemeClr val="dk1"/>
                </a:solidFill>
              </a:rPr>
              <a:t>Carefully identify what you’re certifying or representing</a:t>
            </a:r>
            <a:endParaRPr sz="2000">
              <a:solidFill>
                <a:schemeClr val="dk1"/>
              </a:solidFill>
            </a:endParaRPr>
          </a:p>
          <a:p>
            <a:pPr marL="0" lvl="0" indent="0" algn="l" rtl="0">
              <a:spcBef>
                <a:spcPts val="0"/>
              </a:spcBef>
              <a:spcAft>
                <a:spcPts val="0"/>
              </a:spcAft>
              <a:buNone/>
            </a:pPr>
            <a:endParaRPr sz="2000">
              <a:solidFill>
                <a:schemeClr val="dk1"/>
              </a:solidFill>
            </a:endParaRPr>
          </a:p>
          <a:p>
            <a:pPr marL="342900" lvl="0" indent="-317500" algn="l" rtl="0">
              <a:spcBef>
                <a:spcPts val="480"/>
              </a:spcBef>
              <a:spcAft>
                <a:spcPts val="0"/>
              </a:spcAft>
              <a:buSzPts val="2000"/>
              <a:buChar char="●"/>
            </a:pPr>
            <a:r>
              <a:rPr lang="en-US" sz="2000">
                <a:solidFill>
                  <a:schemeClr val="dk1"/>
                </a:solidFill>
              </a:rPr>
              <a:t>Understand the rules and facts that determine how you should make each representation and certification</a:t>
            </a:r>
            <a:endParaRPr sz="2000">
              <a:solidFill>
                <a:schemeClr val="dk1"/>
              </a:solidFill>
            </a:endParaRPr>
          </a:p>
          <a:p>
            <a:pPr marL="0" lvl="0" indent="0" algn="l" rtl="0">
              <a:spcBef>
                <a:spcPts val="0"/>
              </a:spcBef>
              <a:spcAft>
                <a:spcPts val="0"/>
              </a:spcAft>
              <a:buNone/>
            </a:pPr>
            <a:endParaRPr sz="2000">
              <a:solidFill>
                <a:schemeClr val="dk1"/>
              </a:solidFill>
            </a:endParaRPr>
          </a:p>
          <a:p>
            <a:pPr marL="342900" lvl="0" indent="-317500" algn="l" rtl="0">
              <a:spcBef>
                <a:spcPts val="480"/>
              </a:spcBef>
              <a:spcAft>
                <a:spcPts val="0"/>
              </a:spcAft>
              <a:buSzPts val="2000"/>
              <a:buChar char="●"/>
            </a:pPr>
            <a:r>
              <a:rPr lang="en-US" sz="2000">
                <a:solidFill>
                  <a:schemeClr val="dk1"/>
                </a:solidFill>
              </a:rPr>
              <a:t>Verify the accuracy of each representation and certification</a:t>
            </a:r>
            <a:endParaRPr/>
          </a:p>
        </p:txBody>
      </p:sp>
      <p:sp>
        <p:nvSpPr>
          <p:cNvPr id="330" name="Google Shape;330;p49"/>
          <p:cNvSpPr txBox="1">
            <a:spLocks noGrp="1"/>
          </p:cNvSpPr>
          <p:nvPr>
            <p:ph type="sldNum" idx="12"/>
          </p:nvPr>
        </p:nvSpPr>
        <p:spPr>
          <a:xfrm>
            <a:off x="6553200" y="6215063"/>
            <a:ext cx="1905000" cy="456900"/>
          </a:xfrm>
          <a:prstGeom prst="rect">
            <a:avLst/>
          </a:prstGeom>
          <a:noFill/>
          <a:ln>
            <a:noFill/>
          </a:ln>
        </p:spPr>
        <p:txBody>
          <a:bodyPr spcFirstLastPara="1" wrap="square" lIns="91425" tIns="45700" rIns="91425" bIns="45700" anchor="t" anchorCtr="0">
            <a:noAutofit/>
          </a:bodyPr>
          <a:lstStyle/>
          <a:p>
            <a:pPr marL="0" lvl="0" indent="0" algn="r" rtl="0">
              <a:spcBef>
                <a:spcPts val="0"/>
              </a:spcBef>
              <a:spcAft>
                <a:spcPts val="0"/>
              </a:spcAft>
              <a:buNone/>
            </a:pPr>
            <a:r>
              <a:rPr lang="en-US"/>
              <a:t>37</a:t>
            </a:r>
            <a:endParaRPr sz="1200" b="0">
              <a:solidFill>
                <a:schemeClr val="lt1"/>
              </a:solidFill>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334"/>
        <p:cNvGrpSpPr/>
        <p:nvPr/>
      </p:nvGrpSpPr>
      <p:grpSpPr>
        <a:xfrm>
          <a:off x="0" y="0"/>
          <a:ext cx="0" cy="0"/>
          <a:chOff x="0" y="0"/>
          <a:chExt cx="0" cy="0"/>
        </a:xfrm>
      </p:grpSpPr>
      <p:sp>
        <p:nvSpPr>
          <p:cNvPr id="335" name="Google Shape;335;p50"/>
          <p:cNvSpPr txBox="1">
            <a:spLocks noGrp="1"/>
          </p:cNvSpPr>
          <p:nvPr>
            <p:ph type="title"/>
          </p:nvPr>
        </p:nvSpPr>
        <p:spPr>
          <a:xfrm>
            <a:off x="613575" y="510600"/>
            <a:ext cx="7769100" cy="1662300"/>
          </a:xfrm>
          <a:prstGeom prst="rect">
            <a:avLst/>
          </a:prstGeom>
          <a:noFill/>
          <a:ln>
            <a:noFill/>
          </a:ln>
        </p:spPr>
        <p:txBody>
          <a:bodyPr spcFirstLastPara="1" wrap="square" lIns="91425" tIns="45700" rIns="91425" bIns="45700" anchor="t" anchorCtr="0">
            <a:spAutoFit/>
          </a:bodyPr>
          <a:lstStyle/>
          <a:p>
            <a:pPr marL="0" lvl="0" indent="0" algn="ctr" rtl="0">
              <a:spcBef>
                <a:spcPts val="0"/>
              </a:spcBef>
              <a:spcAft>
                <a:spcPts val="0"/>
              </a:spcAft>
              <a:buNone/>
            </a:pPr>
            <a:r>
              <a:rPr lang="en-US" sz="3600">
                <a:solidFill>
                  <a:srgbClr val="005087"/>
                </a:solidFill>
              </a:rPr>
              <a:t>How to Avoid Suspension and Debarment </a:t>
            </a:r>
            <a:endParaRPr sz="3600">
              <a:solidFill>
                <a:srgbClr val="005087"/>
              </a:solidFill>
            </a:endParaRPr>
          </a:p>
          <a:p>
            <a:pPr marL="0" lvl="0" indent="0" algn="ctr" rtl="0">
              <a:spcBef>
                <a:spcPts val="0"/>
              </a:spcBef>
              <a:spcAft>
                <a:spcPts val="0"/>
              </a:spcAft>
              <a:buNone/>
            </a:pPr>
            <a:r>
              <a:rPr lang="en-US" sz="3000" i="1">
                <a:solidFill>
                  <a:srgbClr val="005087"/>
                </a:solidFill>
              </a:rPr>
              <a:t>Continued</a:t>
            </a:r>
            <a:endParaRPr sz="3000" i="1">
              <a:solidFill>
                <a:srgbClr val="005087"/>
              </a:solidFill>
            </a:endParaRPr>
          </a:p>
        </p:txBody>
      </p:sp>
      <p:sp>
        <p:nvSpPr>
          <p:cNvPr id="336" name="Google Shape;336;p50"/>
          <p:cNvSpPr txBox="1">
            <a:spLocks noGrp="1"/>
          </p:cNvSpPr>
          <p:nvPr>
            <p:ph type="body" idx="1"/>
          </p:nvPr>
        </p:nvSpPr>
        <p:spPr>
          <a:xfrm>
            <a:off x="490725" y="2479100"/>
            <a:ext cx="7769100" cy="3048000"/>
          </a:xfrm>
          <a:prstGeom prst="rect">
            <a:avLst/>
          </a:prstGeom>
          <a:noFill/>
          <a:ln>
            <a:noFill/>
          </a:ln>
        </p:spPr>
        <p:txBody>
          <a:bodyPr spcFirstLastPara="1" wrap="square" lIns="91425" tIns="45700" rIns="91425" bIns="45700" anchor="t" anchorCtr="0">
            <a:noAutofit/>
          </a:bodyPr>
          <a:lstStyle/>
          <a:p>
            <a:pPr marL="342900" lvl="0" indent="-342900" algn="l" rtl="0">
              <a:spcBef>
                <a:spcPts val="0"/>
              </a:spcBef>
              <a:spcAft>
                <a:spcPts val="0"/>
              </a:spcAft>
              <a:buSzPts val="2000"/>
              <a:buChar char="●"/>
            </a:pPr>
            <a:r>
              <a:rPr lang="en-US" sz="2000">
                <a:solidFill>
                  <a:schemeClr val="dk1"/>
                </a:solidFill>
              </a:rPr>
              <a:t>Establish a Sound and Active </a:t>
            </a:r>
            <a:r>
              <a:rPr lang="en-US" sz="2000" b="1">
                <a:solidFill>
                  <a:schemeClr val="dk1"/>
                </a:solidFill>
              </a:rPr>
              <a:t>ethics </a:t>
            </a:r>
            <a:r>
              <a:rPr lang="en-US" sz="2000">
                <a:solidFill>
                  <a:schemeClr val="dk1"/>
                </a:solidFill>
              </a:rPr>
              <a:t>program, including:</a:t>
            </a:r>
            <a:endParaRPr sz="2000">
              <a:solidFill>
                <a:schemeClr val="dk1"/>
              </a:solidFill>
            </a:endParaRPr>
          </a:p>
          <a:p>
            <a:pPr marL="742950" lvl="1" indent="-285750" algn="l" rtl="0">
              <a:spcBef>
                <a:spcPts val="480"/>
              </a:spcBef>
              <a:spcAft>
                <a:spcPts val="0"/>
              </a:spcAft>
              <a:buSzPts val="2000"/>
              <a:buChar char="○"/>
            </a:pPr>
            <a:r>
              <a:rPr lang="en-US" sz="2000">
                <a:solidFill>
                  <a:schemeClr val="dk1"/>
                </a:solidFill>
              </a:rPr>
              <a:t>Encouraging employees to adopt new ways of approaching their work, issues they encounter</a:t>
            </a:r>
            <a:endParaRPr sz="2000">
              <a:solidFill>
                <a:schemeClr val="dk1"/>
              </a:solidFill>
            </a:endParaRPr>
          </a:p>
          <a:p>
            <a:pPr marL="742950" lvl="1" indent="-285750" algn="l" rtl="0">
              <a:spcBef>
                <a:spcPts val="480"/>
              </a:spcBef>
              <a:spcAft>
                <a:spcPts val="0"/>
              </a:spcAft>
              <a:buSzPts val="2000"/>
              <a:buChar char="○"/>
            </a:pPr>
            <a:r>
              <a:rPr lang="en-US" sz="2000">
                <a:solidFill>
                  <a:schemeClr val="dk1"/>
                </a:solidFill>
              </a:rPr>
              <a:t>Encouraging employees to think before they act, to always “do the right thing”</a:t>
            </a:r>
            <a:endParaRPr sz="2000">
              <a:solidFill>
                <a:schemeClr val="dk1"/>
              </a:solidFill>
            </a:endParaRPr>
          </a:p>
          <a:p>
            <a:pPr marL="742950" lvl="1" indent="-285750" algn="l" rtl="0">
              <a:spcBef>
                <a:spcPts val="480"/>
              </a:spcBef>
              <a:spcAft>
                <a:spcPts val="0"/>
              </a:spcAft>
              <a:buSzPts val="2000"/>
              <a:buChar char="○"/>
            </a:pPr>
            <a:r>
              <a:rPr lang="en-US" sz="2000">
                <a:solidFill>
                  <a:schemeClr val="dk1"/>
                </a:solidFill>
              </a:rPr>
              <a:t>Establishing core values that are championed from the top</a:t>
            </a:r>
            <a:endParaRPr sz="2000">
              <a:solidFill>
                <a:schemeClr val="dk1"/>
              </a:solidFill>
            </a:endParaRPr>
          </a:p>
          <a:p>
            <a:pPr marL="742950" lvl="1" indent="-285750" algn="l" rtl="0">
              <a:spcBef>
                <a:spcPts val="480"/>
              </a:spcBef>
              <a:spcAft>
                <a:spcPts val="0"/>
              </a:spcAft>
              <a:buSzPts val="2000"/>
              <a:buChar char="○"/>
            </a:pPr>
            <a:r>
              <a:rPr lang="en-US" sz="2000">
                <a:solidFill>
                  <a:schemeClr val="dk1"/>
                </a:solidFill>
              </a:rPr>
              <a:t>Holistically training employees to do more than just comply with the rules</a:t>
            </a:r>
            <a:endParaRPr sz="2000">
              <a:solidFill>
                <a:schemeClr val="dk1"/>
              </a:solidFill>
            </a:endParaRPr>
          </a:p>
        </p:txBody>
      </p:sp>
      <p:sp>
        <p:nvSpPr>
          <p:cNvPr id="337" name="Google Shape;337;p50"/>
          <p:cNvSpPr txBox="1">
            <a:spLocks noGrp="1"/>
          </p:cNvSpPr>
          <p:nvPr>
            <p:ph type="sldNum" idx="12"/>
          </p:nvPr>
        </p:nvSpPr>
        <p:spPr>
          <a:xfrm>
            <a:off x="6553200" y="6215063"/>
            <a:ext cx="1905000" cy="456900"/>
          </a:xfrm>
          <a:prstGeom prst="rect">
            <a:avLst/>
          </a:prstGeom>
          <a:noFill/>
          <a:ln>
            <a:noFill/>
          </a:ln>
        </p:spPr>
        <p:txBody>
          <a:bodyPr spcFirstLastPara="1" wrap="square" lIns="91425" tIns="45700" rIns="91425" bIns="45700" anchor="t" anchorCtr="0">
            <a:noAutofit/>
          </a:bodyPr>
          <a:lstStyle/>
          <a:p>
            <a:pPr marL="0" lvl="0" indent="0" algn="r" rtl="0">
              <a:spcBef>
                <a:spcPts val="0"/>
              </a:spcBef>
              <a:spcAft>
                <a:spcPts val="0"/>
              </a:spcAft>
              <a:buNone/>
            </a:pPr>
            <a:r>
              <a:rPr lang="en-US"/>
              <a:t>38</a:t>
            </a:r>
            <a:endParaRPr sz="1200" b="0">
              <a:solidFill>
                <a:schemeClr val="lt1"/>
              </a:solidFill>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341"/>
        <p:cNvGrpSpPr/>
        <p:nvPr/>
      </p:nvGrpSpPr>
      <p:grpSpPr>
        <a:xfrm>
          <a:off x="0" y="0"/>
          <a:ext cx="0" cy="0"/>
          <a:chOff x="0" y="0"/>
          <a:chExt cx="0" cy="0"/>
        </a:xfrm>
      </p:grpSpPr>
      <p:sp>
        <p:nvSpPr>
          <p:cNvPr id="342" name="Google Shape;342;p51"/>
          <p:cNvSpPr txBox="1">
            <a:spLocks noGrp="1"/>
          </p:cNvSpPr>
          <p:nvPr>
            <p:ph type="title"/>
          </p:nvPr>
        </p:nvSpPr>
        <p:spPr>
          <a:xfrm>
            <a:off x="687450" y="474300"/>
            <a:ext cx="7769100" cy="923400"/>
          </a:xfrm>
          <a:prstGeom prst="rect">
            <a:avLst/>
          </a:prstGeom>
          <a:noFill/>
          <a:ln>
            <a:noFill/>
          </a:ln>
        </p:spPr>
        <p:txBody>
          <a:bodyPr spcFirstLastPara="1" wrap="square" lIns="91425" tIns="45700" rIns="91425" bIns="45700" anchor="t" anchorCtr="0">
            <a:spAutoFit/>
          </a:bodyPr>
          <a:lstStyle/>
          <a:p>
            <a:pPr marL="0" lvl="0" indent="0" algn="ctr" rtl="0">
              <a:spcBef>
                <a:spcPts val="0"/>
              </a:spcBef>
              <a:spcAft>
                <a:spcPts val="0"/>
              </a:spcAft>
              <a:buClr>
                <a:schemeClr val="dk1"/>
              </a:buClr>
              <a:buFont typeface="Arial"/>
              <a:buNone/>
            </a:pPr>
            <a:r>
              <a:rPr lang="en-US" sz="3000">
                <a:solidFill>
                  <a:srgbClr val="005087"/>
                </a:solidFill>
              </a:rPr>
              <a:t>How to Avoid Suspension and Debarment </a:t>
            </a:r>
            <a:endParaRPr sz="3000">
              <a:solidFill>
                <a:srgbClr val="005087"/>
              </a:solidFill>
            </a:endParaRPr>
          </a:p>
          <a:p>
            <a:pPr marL="0" lvl="0" indent="0" algn="ctr" rtl="0">
              <a:spcBef>
                <a:spcPts val="0"/>
              </a:spcBef>
              <a:spcAft>
                <a:spcPts val="0"/>
              </a:spcAft>
              <a:buNone/>
            </a:pPr>
            <a:r>
              <a:rPr lang="en-US" sz="2400" i="1">
                <a:solidFill>
                  <a:srgbClr val="005087"/>
                </a:solidFill>
              </a:rPr>
              <a:t>Continued</a:t>
            </a:r>
            <a:endParaRPr sz="2400"/>
          </a:p>
        </p:txBody>
      </p:sp>
      <p:sp>
        <p:nvSpPr>
          <p:cNvPr id="343" name="Google Shape;343;p51"/>
          <p:cNvSpPr txBox="1">
            <a:spLocks noGrp="1"/>
          </p:cNvSpPr>
          <p:nvPr>
            <p:ph type="body" idx="1"/>
          </p:nvPr>
        </p:nvSpPr>
        <p:spPr>
          <a:xfrm>
            <a:off x="401350" y="1607875"/>
            <a:ext cx="7769100" cy="3048000"/>
          </a:xfrm>
          <a:prstGeom prst="rect">
            <a:avLst/>
          </a:prstGeom>
          <a:noFill/>
          <a:ln>
            <a:noFill/>
          </a:ln>
        </p:spPr>
        <p:txBody>
          <a:bodyPr spcFirstLastPara="1" wrap="square" lIns="91425" tIns="45700" rIns="91425" bIns="45700" anchor="t" anchorCtr="0">
            <a:noAutofit/>
          </a:bodyPr>
          <a:lstStyle/>
          <a:p>
            <a:pPr marL="342900" lvl="0" indent="-342900" algn="l" rtl="0">
              <a:spcBef>
                <a:spcPts val="0"/>
              </a:spcBef>
              <a:spcAft>
                <a:spcPts val="0"/>
              </a:spcAft>
              <a:buSzPts val="2000"/>
              <a:buChar char="●"/>
            </a:pPr>
            <a:r>
              <a:rPr lang="en-US" sz="2000">
                <a:solidFill>
                  <a:schemeClr val="dk1"/>
                </a:solidFill>
              </a:rPr>
              <a:t>Establish a Sound and Active </a:t>
            </a:r>
            <a:r>
              <a:rPr lang="en-US" sz="2000" b="1">
                <a:solidFill>
                  <a:schemeClr val="dk1"/>
                </a:solidFill>
              </a:rPr>
              <a:t>compliance</a:t>
            </a:r>
            <a:r>
              <a:rPr lang="en-US" sz="2000">
                <a:solidFill>
                  <a:schemeClr val="dk1"/>
                </a:solidFill>
              </a:rPr>
              <a:t> program:</a:t>
            </a:r>
            <a:endParaRPr sz="2000">
              <a:solidFill>
                <a:schemeClr val="dk1"/>
              </a:solidFill>
            </a:endParaRPr>
          </a:p>
          <a:p>
            <a:pPr marL="742950" lvl="1" indent="-273050" algn="l" rtl="0">
              <a:spcBef>
                <a:spcPts val="360"/>
              </a:spcBef>
              <a:spcAft>
                <a:spcPts val="0"/>
              </a:spcAft>
              <a:buSzPts val="1800"/>
              <a:buChar char="○"/>
            </a:pPr>
            <a:r>
              <a:rPr lang="en-US" sz="1800">
                <a:solidFill>
                  <a:schemeClr val="dk1"/>
                </a:solidFill>
              </a:rPr>
              <a:t>Implement written policies, procedures, and standards of conduct such as a Code of Ethics and Business Conduct. Make it easy for employees to read and understand. Ensure they review and recertify the Code annually.</a:t>
            </a:r>
            <a:endParaRPr sz="1800">
              <a:solidFill>
                <a:schemeClr val="dk1"/>
              </a:solidFill>
            </a:endParaRPr>
          </a:p>
          <a:p>
            <a:pPr marL="742950" lvl="1" indent="-273050" algn="l" rtl="0">
              <a:spcBef>
                <a:spcPts val="360"/>
              </a:spcBef>
              <a:spcAft>
                <a:spcPts val="0"/>
              </a:spcAft>
              <a:buSzPts val="1800"/>
              <a:buChar char="○"/>
            </a:pPr>
            <a:r>
              <a:rPr lang="en-US" sz="1800">
                <a:solidFill>
                  <a:schemeClr val="dk1"/>
                </a:solidFill>
              </a:rPr>
              <a:t>Designate someone as a Compliance Officer even if it’s a part time position and have them get trained. Many organizations offer training for Compliance professionals.</a:t>
            </a:r>
            <a:endParaRPr sz="1800">
              <a:solidFill>
                <a:schemeClr val="dk1"/>
              </a:solidFill>
            </a:endParaRPr>
          </a:p>
          <a:p>
            <a:pPr marL="742950" lvl="1" indent="-273050" algn="l" rtl="0">
              <a:spcBef>
                <a:spcPts val="360"/>
              </a:spcBef>
              <a:spcAft>
                <a:spcPts val="0"/>
              </a:spcAft>
              <a:buSzPts val="1800"/>
              <a:buChar char="○"/>
            </a:pPr>
            <a:r>
              <a:rPr lang="en-US" sz="1800">
                <a:solidFill>
                  <a:schemeClr val="dk1"/>
                </a:solidFill>
              </a:rPr>
              <a:t>Identify your high risk areas based on your industry, location and activities you engage in. Periodically conduct audits of those areas.</a:t>
            </a:r>
            <a:endParaRPr sz="1800">
              <a:solidFill>
                <a:schemeClr val="dk1"/>
              </a:solidFill>
            </a:endParaRPr>
          </a:p>
          <a:p>
            <a:pPr marL="742950" lvl="1" indent="-273050" algn="l" rtl="0">
              <a:spcBef>
                <a:spcPts val="360"/>
              </a:spcBef>
              <a:spcAft>
                <a:spcPts val="0"/>
              </a:spcAft>
              <a:buSzPts val="1800"/>
              <a:buChar char="○"/>
            </a:pPr>
            <a:r>
              <a:rPr lang="en-US" sz="1800">
                <a:solidFill>
                  <a:schemeClr val="dk1"/>
                </a:solidFill>
              </a:rPr>
              <a:t>Conduct background checks on all new hires and check SAM.gov to make sure they are not listed as excluded.</a:t>
            </a:r>
            <a:endParaRPr sz="1800">
              <a:solidFill>
                <a:schemeClr val="dk1"/>
              </a:solidFill>
            </a:endParaRPr>
          </a:p>
          <a:p>
            <a:pPr marL="522287" lvl="1" indent="0" algn="l" rtl="0">
              <a:spcBef>
                <a:spcPts val="480"/>
              </a:spcBef>
              <a:spcAft>
                <a:spcPts val="0"/>
              </a:spcAft>
              <a:buClr>
                <a:srgbClr val="003399"/>
              </a:buClr>
              <a:buSzPts val="2400"/>
              <a:buNone/>
            </a:pPr>
            <a:endParaRPr/>
          </a:p>
        </p:txBody>
      </p:sp>
      <p:sp>
        <p:nvSpPr>
          <p:cNvPr id="344" name="Google Shape;344;p51"/>
          <p:cNvSpPr txBox="1">
            <a:spLocks noGrp="1"/>
          </p:cNvSpPr>
          <p:nvPr>
            <p:ph type="sldNum" idx="12"/>
          </p:nvPr>
        </p:nvSpPr>
        <p:spPr>
          <a:xfrm>
            <a:off x="6553200" y="6215063"/>
            <a:ext cx="1905000" cy="456900"/>
          </a:xfrm>
          <a:prstGeom prst="rect">
            <a:avLst/>
          </a:prstGeom>
          <a:noFill/>
          <a:ln>
            <a:noFill/>
          </a:ln>
        </p:spPr>
        <p:txBody>
          <a:bodyPr spcFirstLastPara="1" wrap="square" lIns="91425" tIns="45700" rIns="91425" bIns="45700" anchor="t" anchorCtr="0">
            <a:noAutofit/>
          </a:bodyPr>
          <a:lstStyle/>
          <a:p>
            <a:pPr marL="0" lvl="0" indent="0" algn="r" rtl="0">
              <a:spcBef>
                <a:spcPts val="0"/>
              </a:spcBef>
              <a:spcAft>
                <a:spcPts val="0"/>
              </a:spcAft>
              <a:buNone/>
            </a:pPr>
            <a:r>
              <a:rPr lang="en-US"/>
              <a:t>39</a:t>
            </a:r>
            <a:endParaRPr sz="1200" b="0">
              <a:solidFill>
                <a:schemeClr val="lt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Google Shape;88;p16"/>
          <p:cNvSpPr txBox="1">
            <a:spLocks noGrp="1"/>
          </p:cNvSpPr>
          <p:nvPr>
            <p:ph type="title"/>
          </p:nvPr>
        </p:nvSpPr>
        <p:spPr>
          <a:xfrm>
            <a:off x="457200" y="632063"/>
            <a:ext cx="8229600" cy="646500"/>
          </a:xfrm>
          <a:prstGeom prst="rect">
            <a:avLst/>
          </a:prstGeom>
          <a:noFill/>
          <a:ln>
            <a:noFill/>
          </a:ln>
        </p:spPr>
        <p:txBody>
          <a:bodyPr spcFirstLastPara="1" wrap="square" lIns="91425" tIns="45700" rIns="91425" bIns="45700" anchor="t" anchorCtr="0">
            <a:spAutoFit/>
          </a:bodyPr>
          <a:lstStyle/>
          <a:p>
            <a:pPr marL="0" lvl="0" indent="0" algn="ctr" rtl="0">
              <a:spcBef>
                <a:spcPts val="0"/>
              </a:spcBef>
              <a:spcAft>
                <a:spcPts val="0"/>
              </a:spcAft>
              <a:buNone/>
            </a:pPr>
            <a:r>
              <a:rPr lang="en-US" sz="3600">
                <a:solidFill>
                  <a:srgbClr val="005087"/>
                </a:solidFill>
              </a:rPr>
              <a:t>Suspension (FAR 9.407)</a:t>
            </a:r>
            <a:endParaRPr sz="3600">
              <a:solidFill>
                <a:srgbClr val="005087"/>
              </a:solidFill>
            </a:endParaRPr>
          </a:p>
        </p:txBody>
      </p:sp>
      <p:sp>
        <p:nvSpPr>
          <p:cNvPr id="89" name="Google Shape;89;p16"/>
          <p:cNvSpPr txBox="1">
            <a:spLocks noGrp="1"/>
          </p:cNvSpPr>
          <p:nvPr>
            <p:ph type="body" idx="1"/>
          </p:nvPr>
        </p:nvSpPr>
        <p:spPr>
          <a:xfrm>
            <a:off x="457200" y="1868275"/>
            <a:ext cx="8229600" cy="1963500"/>
          </a:xfrm>
          <a:prstGeom prst="rect">
            <a:avLst/>
          </a:prstGeom>
          <a:noFill/>
          <a:ln>
            <a:noFill/>
          </a:ln>
        </p:spPr>
        <p:txBody>
          <a:bodyPr spcFirstLastPara="1" wrap="square" lIns="91425" tIns="45700" rIns="91425" bIns="45700" anchor="t" anchorCtr="0">
            <a:noAutofit/>
          </a:bodyPr>
          <a:lstStyle/>
          <a:p>
            <a:pPr marL="342900" lvl="0" indent="-342900" algn="l" rtl="0">
              <a:spcBef>
                <a:spcPts val="0"/>
              </a:spcBef>
              <a:spcAft>
                <a:spcPts val="0"/>
              </a:spcAft>
              <a:buSzPts val="2000"/>
              <a:buChar char="●"/>
            </a:pPr>
            <a:r>
              <a:rPr lang="en-US" sz="2000" b="1"/>
              <a:t>What is it?</a:t>
            </a:r>
            <a:endParaRPr sz="2000"/>
          </a:p>
          <a:p>
            <a:pPr marL="742950" lvl="1" indent="-285750" algn="l" rtl="0">
              <a:spcBef>
                <a:spcPts val="0"/>
              </a:spcBef>
              <a:spcAft>
                <a:spcPts val="0"/>
              </a:spcAft>
              <a:buSzPts val="2000"/>
              <a:buChar char="○"/>
            </a:pPr>
            <a:r>
              <a:rPr lang="en-US" sz="2000"/>
              <a:t>A </a:t>
            </a:r>
            <a:r>
              <a:rPr lang="en-US" sz="2000" i="1"/>
              <a:t>temporary exclusion </a:t>
            </a:r>
            <a:r>
              <a:rPr lang="en-US" sz="2000"/>
              <a:t>used only when the Government needs </a:t>
            </a:r>
            <a:r>
              <a:rPr lang="en-US" sz="2000" i="1"/>
              <a:t>immediate protection </a:t>
            </a:r>
            <a:endParaRPr sz="2000" i="1"/>
          </a:p>
          <a:p>
            <a:pPr marL="457200" lvl="0" indent="0" algn="l" rtl="0">
              <a:spcBef>
                <a:spcPts val="0"/>
              </a:spcBef>
              <a:spcAft>
                <a:spcPts val="0"/>
              </a:spcAft>
              <a:buNone/>
            </a:pPr>
            <a:endParaRPr sz="2000"/>
          </a:p>
          <a:p>
            <a:pPr marL="742950" lvl="1" indent="-285750" algn="l" rtl="0">
              <a:spcBef>
                <a:spcPts val="480"/>
              </a:spcBef>
              <a:spcAft>
                <a:spcPts val="0"/>
              </a:spcAft>
              <a:buSzPts val="2000"/>
              <a:buChar char="○"/>
            </a:pPr>
            <a:r>
              <a:rPr lang="en-US" sz="2000"/>
              <a:t>Used when facts about possible wrongdoing are still being developed through an investigation or court proceedings</a:t>
            </a:r>
            <a:endParaRPr sz="2000"/>
          </a:p>
          <a:p>
            <a:pPr marL="522287" lvl="1" indent="0" algn="l" rtl="0">
              <a:spcBef>
                <a:spcPts val="480"/>
              </a:spcBef>
              <a:spcAft>
                <a:spcPts val="0"/>
              </a:spcAft>
              <a:buClr>
                <a:srgbClr val="003399"/>
              </a:buClr>
              <a:buSzPts val="2400"/>
              <a:buNone/>
            </a:pPr>
            <a:endParaRPr/>
          </a:p>
          <a:p>
            <a:pPr marL="742950" lvl="1" indent="-68262" algn="l" rtl="0">
              <a:spcBef>
                <a:spcPts val="480"/>
              </a:spcBef>
              <a:spcAft>
                <a:spcPts val="0"/>
              </a:spcAft>
              <a:buClr>
                <a:srgbClr val="003399"/>
              </a:buClr>
              <a:buSzPts val="2400"/>
              <a:buNone/>
            </a:pPr>
            <a:endParaRPr/>
          </a:p>
        </p:txBody>
      </p:sp>
      <p:sp>
        <p:nvSpPr>
          <p:cNvPr id="90" name="Google Shape;90;p16"/>
          <p:cNvSpPr txBox="1">
            <a:spLocks noGrp="1"/>
          </p:cNvSpPr>
          <p:nvPr>
            <p:ph type="sldNum" idx="12"/>
          </p:nvPr>
        </p:nvSpPr>
        <p:spPr>
          <a:xfrm>
            <a:off x="6553200" y="6215063"/>
            <a:ext cx="1905000" cy="456900"/>
          </a:xfrm>
          <a:prstGeom prst="rect">
            <a:avLst/>
          </a:prstGeom>
          <a:noFill/>
          <a:ln>
            <a:noFill/>
          </a:ln>
        </p:spPr>
        <p:txBody>
          <a:bodyPr spcFirstLastPara="1" wrap="square" lIns="91425" tIns="45700" rIns="91425" bIns="45700" anchor="t" anchorCtr="0">
            <a:noAutofit/>
          </a:bodyPr>
          <a:lstStyle/>
          <a:p>
            <a:pPr marL="0" lvl="0" indent="0" algn="r" rtl="0">
              <a:spcBef>
                <a:spcPts val="0"/>
              </a:spcBef>
              <a:spcAft>
                <a:spcPts val="0"/>
              </a:spcAft>
              <a:buNone/>
            </a:pPr>
            <a:r>
              <a:rPr lang="en-US"/>
              <a:t>4</a:t>
            </a:r>
            <a:endParaRPr sz="1200" b="0">
              <a:solidFill>
                <a:schemeClr val="lt1"/>
              </a:solidFill>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348"/>
        <p:cNvGrpSpPr/>
        <p:nvPr/>
      </p:nvGrpSpPr>
      <p:grpSpPr>
        <a:xfrm>
          <a:off x="0" y="0"/>
          <a:ext cx="0" cy="0"/>
          <a:chOff x="0" y="0"/>
          <a:chExt cx="0" cy="0"/>
        </a:xfrm>
      </p:grpSpPr>
      <p:sp>
        <p:nvSpPr>
          <p:cNvPr id="349" name="Google Shape;349;p52"/>
          <p:cNvSpPr txBox="1">
            <a:spLocks noGrp="1"/>
          </p:cNvSpPr>
          <p:nvPr>
            <p:ph type="title"/>
          </p:nvPr>
        </p:nvSpPr>
        <p:spPr>
          <a:xfrm>
            <a:off x="769950" y="474300"/>
            <a:ext cx="7769100" cy="1139100"/>
          </a:xfrm>
          <a:prstGeom prst="rect">
            <a:avLst/>
          </a:prstGeom>
          <a:noFill/>
          <a:ln>
            <a:noFill/>
          </a:ln>
        </p:spPr>
        <p:txBody>
          <a:bodyPr spcFirstLastPara="1" wrap="square" lIns="91425" tIns="45700" rIns="91425" bIns="45700" anchor="t" anchorCtr="0">
            <a:spAutoFit/>
          </a:bodyPr>
          <a:lstStyle/>
          <a:p>
            <a:pPr marL="0" lvl="0" indent="0" algn="ctr" rtl="0">
              <a:spcBef>
                <a:spcPts val="0"/>
              </a:spcBef>
              <a:spcAft>
                <a:spcPts val="0"/>
              </a:spcAft>
              <a:buClr>
                <a:schemeClr val="dk1"/>
              </a:buClr>
              <a:buFont typeface="Arial"/>
              <a:buNone/>
            </a:pPr>
            <a:r>
              <a:rPr lang="en-US" sz="3000">
                <a:solidFill>
                  <a:srgbClr val="005087"/>
                </a:solidFill>
              </a:rPr>
              <a:t>How to Avoid Suspension and Debarment </a:t>
            </a:r>
            <a:endParaRPr sz="3000">
              <a:solidFill>
                <a:srgbClr val="005087"/>
              </a:solidFill>
            </a:endParaRPr>
          </a:p>
          <a:p>
            <a:pPr marL="0" lvl="0" indent="0" algn="ctr" rtl="0">
              <a:spcBef>
                <a:spcPts val="0"/>
              </a:spcBef>
              <a:spcAft>
                <a:spcPts val="0"/>
              </a:spcAft>
              <a:buClr>
                <a:schemeClr val="dk1"/>
              </a:buClr>
              <a:buFont typeface="Arial"/>
              <a:buNone/>
            </a:pPr>
            <a:r>
              <a:rPr lang="en-US" sz="2400" i="1">
                <a:solidFill>
                  <a:srgbClr val="005087"/>
                </a:solidFill>
              </a:rPr>
              <a:t>Continued</a:t>
            </a:r>
            <a:endParaRPr sz="2400">
              <a:solidFill>
                <a:schemeClr val="dk1"/>
              </a:solidFill>
            </a:endParaRPr>
          </a:p>
          <a:p>
            <a:pPr marL="0" lvl="0" indent="0" algn="ctr" rtl="0">
              <a:spcBef>
                <a:spcPts val="0"/>
              </a:spcBef>
              <a:spcAft>
                <a:spcPts val="0"/>
              </a:spcAft>
              <a:buNone/>
            </a:pPr>
            <a:endParaRPr/>
          </a:p>
        </p:txBody>
      </p:sp>
      <p:sp>
        <p:nvSpPr>
          <p:cNvPr id="350" name="Google Shape;350;p52"/>
          <p:cNvSpPr txBox="1">
            <a:spLocks noGrp="1"/>
          </p:cNvSpPr>
          <p:nvPr>
            <p:ph type="body" idx="1"/>
          </p:nvPr>
        </p:nvSpPr>
        <p:spPr>
          <a:xfrm>
            <a:off x="524225" y="1674900"/>
            <a:ext cx="7769100" cy="3048000"/>
          </a:xfrm>
          <a:prstGeom prst="rect">
            <a:avLst/>
          </a:prstGeom>
          <a:noFill/>
          <a:ln>
            <a:noFill/>
          </a:ln>
        </p:spPr>
        <p:txBody>
          <a:bodyPr spcFirstLastPara="1" wrap="square" lIns="91425" tIns="45700" rIns="91425" bIns="45700" anchor="t" anchorCtr="0">
            <a:noAutofit/>
          </a:bodyPr>
          <a:lstStyle/>
          <a:p>
            <a:pPr marL="342900" lvl="0" indent="-342900" algn="l" rtl="0">
              <a:spcBef>
                <a:spcPts val="0"/>
              </a:spcBef>
              <a:spcAft>
                <a:spcPts val="0"/>
              </a:spcAft>
              <a:buSzPts val="2000"/>
              <a:buChar char="●"/>
            </a:pPr>
            <a:r>
              <a:rPr lang="en-US" sz="2000">
                <a:solidFill>
                  <a:schemeClr val="dk1"/>
                </a:solidFill>
              </a:rPr>
              <a:t>Establish a Sound and Active </a:t>
            </a:r>
            <a:r>
              <a:rPr lang="en-US" sz="2000" b="1">
                <a:solidFill>
                  <a:schemeClr val="dk1"/>
                </a:solidFill>
              </a:rPr>
              <a:t>compliance</a:t>
            </a:r>
            <a:r>
              <a:rPr lang="en-US" sz="2000">
                <a:solidFill>
                  <a:schemeClr val="dk1"/>
                </a:solidFill>
              </a:rPr>
              <a:t> program (continued): </a:t>
            </a:r>
            <a:endParaRPr sz="2000">
              <a:solidFill>
                <a:schemeClr val="dk1"/>
              </a:solidFill>
            </a:endParaRPr>
          </a:p>
          <a:p>
            <a:pPr marL="742950" lvl="1" indent="-273050" algn="l" rtl="0">
              <a:spcBef>
                <a:spcPts val="360"/>
              </a:spcBef>
              <a:spcAft>
                <a:spcPts val="0"/>
              </a:spcAft>
              <a:buSzPts val="1800"/>
              <a:buChar char="○"/>
            </a:pPr>
            <a:r>
              <a:rPr lang="en-US" sz="1800">
                <a:solidFill>
                  <a:schemeClr val="dk1"/>
                </a:solidFill>
              </a:rPr>
              <a:t>Set up a method for employees to be able to report concerns and behavior that they think is improper, unethical or criminal and ensure that no reprisal will be taken against employees for reporting such concerns and behavior</a:t>
            </a:r>
            <a:endParaRPr sz="1800">
              <a:solidFill>
                <a:schemeClr val="dk1"/>
              </a:solidFill>
            </a:endParaRPr>
          </a:p>
          <a:p>
            <a:pPr marL="742950" lvl="1" indent="-273050" algn="l" rtl="0">
              <a:spcBef>
                <a:spcPts val="360"/>
              </a:spcBef>
              <a:spcAft>
                <a:spcPts val="0"/>
              </a:spcAft>
              <a:buSzPts val="1800"/>
              <a:buChar char="○"/>
            </a:pPr>
            <a:r>
              <a:rPr lang="en-US" sz="1800">
                <a:solidFill>
                  <a:schemeClr val="dk1"/>
                </a:solidFill>
              </a:rPr>
              <a:t>Train those who may receive reports on what to do and how to respond when they receive reports</a:t>
            </a:r>
            <a:endParaRPr sz="1800">
              <a:solidFill>
                <a:schemeClr val="dk1"/>
              </a:solidFill>
            </a:endParaRPr>
          </a:p>
          <a:p>
            <a:pPr marL="742950" lvl="1" indent="-273050" algn="l" rtl="0">
              <a:spcBef>
                <a:spcPts val="360"/>
              </a:spcBef>
              <a:spcAft>
                <a:spcPts val="0"/>
              </a:spcAft>
              <a:buSzPts val="1800"/>
              <a:buChar char="○"/>
            </a:pPr>
            <a:r>
              <a:rPr lang="en-US" sz="1800">
                <a:solidFill>
                  <a:schemeClr val="dk1"/>
                </a:solidFill>
              </a:rPr>
              <a:t>Train all employees on legal requirements and on requirements for doing business with the government, such as contract performance requirements, invoicing, gift and gratuities, etc.</a:t>
            </a:r>
            <a:endParaRPr sz="1800">
              <a:solidFill>
                <a:schemeClr val="dk1"/>
              </a:solidFill>
            </a:endParaRPr>
          </a:p>
          <a:p>
            <a:pPr marL="742950" lvl="1" indent="-273050" algn="l" rtl="0">
              <a:spcBef>
                <a:spcPts val="360"/>
              </a:spcBef>
              <a:spcAft>
                <a:spcPts val="0"/>
              </a:spcAft>
              <a:buSzPts val="1800"/>
              <a:buChar char="○"/>
            </a:pPr>
            <a:r>
              <a:rPr lang="en-US" sz="1800">
                <a:solidFill>
                  <a:schemeClr val="dk1"/>
                </a:solidFill>
              </a:rPr>
              <a:t>Ensure misconduct is properly addressed</a:t>
            </a:r>
            <a:endParaRPr sz="1800">
              <a:solidFill>
                <a:schemeClr val="dk1"/>
              </a:solidFill>
            </a:endParaRPr>
          </a:p>
          <a:p>
            <a:pPr marL="742950" lvl="1" indent="-68262" algn="l" rtl="0">
              <a:spcBef>
                <a:spcPts val="480"/>
              </a:spcBef>
              <a:spcAft>
                <a:spcPts val="0"/>
              </a:spcAft>
              <a:buClr>
                <a:srgbClr val="003399"/>
              </a:buClr>
              <a:buSzPts val="2400"/>
              <a:buNone/>
            </a:pPr>
            <a:endParaRPr/>
          </a:p>
        </p:txBody>
      </p:sp>
      <p:sp>
        <p:nvSpPr>
          <p:cNvPr id="351" name="Google Shape;351;p52"/>
          <p:cNvSpPr txBox="1">
            <a:spLocks noGrp="1"/>
          </p:cNvSpPr>
          <p:nvPr>
            <p:ph type="sldNum" idx="12"/>
          </p:nvPr>
        </p:nvSpPr>
        <p:spPr>
          <a:xfrm>
            <a:off x="6553200" y="6215063"/>
            <a:ext cx="1905000" cy="456900"/>
          </a:xfrm>
          <a:prstGeom prst="rect">
            <a:avLst/>
          </a:prstGeom>
          <a:noFill/>
          <a:ln>
            <a:noFill/>
          </a:ln>
        </p:spPr>
        <p:txBody>
          <a:bodyPr spcFirstLastPara="1" wrap="square" lIns="91425" tIns="45700" rIns="91425" bIns="45700" anchor="t" anchorCtr="0">
            <a:noAutofit/>
          </a:bodyPr>
          <a:lstStyle/>
          <a:p>
            <a:pPr marL="0" lvl="0" indent="0" algn="r" rtl="0">
              <a:spcBef>
                <a:spcPts val="0"/>
              </a:spcBef>
              <a:spcAft>
                <a:spcPts val="0"/>
              </a:spcAft>
              <a:buNone/>
            </a:pPr>
            <a:r>
              <a:rPr lang="en-US"/>
              <a:t>40</a:t>
            </a:r>
            <a:endParaRPr sz="1200" b="0">
              <a:solidFill>
                <a:schemeClr val="lt1"/>
              </a:solidFill>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Shape 356"/>
        <p:cNvGrpSpPr/>
        <p:nvPr/>
      </p:nvGrpSpPr>
      <p:grpSpPr>
        <a:xfrm>
          <a:off x="0" y="0"/>
          <a:ext cx="0" cy="0"/>
          <a:chOff x="0" y="0"/>
          <a:chExt cx="0" cy="0"/>
        </a:xfrm>
      </p:grpSpPr>
      <p:sp>
        <p:nvSpPr>
          <p:cNvPr id="357" name="Google Shape;357;p53"/>
          <p:cNvSpPr txBox="1">
            <a:spLocks noGrp="1"/>
          </p:cNvSpPr>
          <p:nvPr>
            <p:ph type="title"/>
          </p:nvPr>
        </p:nvSpPr>
        <p:spPr>
          <a:xfrm>
            <a:off x="687450" y="686525"/>
            <a:ext cx="7769100" cy="1139100"/>
          </a:xfrm>
          <a:prstGeom prst="rect">
            <a:avLst/>
          </a:prstGeom>
          <a:noFill/>
          <a:ln>
            <a:noFill/>
          </a:ln>
        </p:spPr>
        <p:txBody>
          <a:bodyPr spcFirstLastPara="1" wrap="square" lIns="91425" tIns="45700" rIns="91425" bIns="45700" anchor="t" anchorCtr="0">
            <a:spAutoFit/>
          </a:bodyPr>
          <a:lstStyle/>
          <a:p>
            <a:pPr marL="0" lvl="0" indent="0" algn="ctr" rtl="0">
              <a:spcBef>
                <a:spcPts val="0"/>
              </a:spcBef>
              <a:spcAft>
                <a:spcPts val="0"/>
              </a:spcAft>
              <a:buClr>
                <a:schemeClr val="dk1"/>
              </a:buClr>
              <a:buFont typeface="Arial"/>
              <a:buNone/>
            </a:pPr>
            <a:r>
              <a:rPr lang="en-US" sz="3000">
                <a:solidFill>
                  <a:srgbClr val="005087"/>
                </a:solidFill>
              </a:rPr>
              <a:t>How to Avoid Suspension and Debarment </a:t>
            </a:r>
            <a:endParaRPr sz="3000">
              <a:solidFill>
                <a:srgbClr val="005087"/>
              </a:solidFill>
            </a:endParaRPr>
          </a:p>
          <a:p>
            <a:pPr marL="0" lvl="0" indent="0" algn="ctr" rtl="0">
              <a:spcBef>
                <a:spcPts val="0"/>
              </a:spcBef>
              <a:spcAft>
                <a:spcPts val="0"/>
              </a:spcAft>
              <a:buClr>
                <a:schemeClr val="dk1"/>
              </a:buClr>
              <a:buFont typeface="Arial"/>
              <a:buNone/>
            </a:pPr>
            <a:r>
              <a:rPr lang="en-US" sz="2400" i="1">
                <a:solidFill>
                  <a:srgbClr val="005087"/>
                </a:solidFill>
              </a:rPr>
              <a:t>Continued</a:t>
            </a:r>
            <a:endParaRPr sz="2400">
              <a:solidFill>
                <a:schemeClr val="dk1"/>
              </a:solidFill>
            </a:endParaRPr>
          </a:p>
          <a:p>
            <a:pPr marL="0" lvl="0" indent="0" algn="ctr" rtl="0">
              <a:spcBef>
                <a:spcPts val="0"/>
              </a:spcBef>
              <a:spcAft>
                <a:spcPts val="0"/>
              </a:spcAft>
              <a:buNone/>
            </a:pPr>
            <a:endParaRPr/>
          </a:p>
        </p:txBody>
      </p:sp>
      <p:sp>
        <p:nvSpPr>
          <p:cNvPr id="358" name="Google Shape;358;p53"/>
          <p:cNvSpPr txBox="1">
            <a:spLocks noGrp="1"/>
          </p:cNvSpPr>
          <p:nvPr>
            <p:ph type="body" idx="1"/>
          </p:nvPr>
        </p:nvSpPr>
        <p:spPr>
          <a:xfrm>
            <a:off x="687388" y="1974500"/>
            <a:ext cx="7769100" cy="3048000"/>
          </a:xfrm>
          <a:prstGeom prst="rect">
            <a:avLst/>
          </a:prstGeom>
          <a:noFill/>
          <a:ln>
            <a:noFill/>
          </a:ln>
        </p:spPr>
        <p:txBody>
          <a:bodyPr spcFirstLastPara="1" wrap="square" lIns="91425" tIns="45700" rIns="91425" bIns="45700" anchor="t" anchorCtr="0">
            <a:noAutofit/>
          </a:bodyPr>
          <a:lstStyle/>
          <a:p>
            <a:pPr marL="457200" lvl="0" indent="-355600" algn="l" rtl="0">
              <a:spcBef>
                <a:spcPts val="0"/>
              </a:spcBef>
              <a:spcAft>
                <a:spcPts val="0"/>
              </a:spcAft>
              <a:buSzPts val="2000"/>
              <a:buChar char="●"/>
            </a:pPr>
            <a:r>
              <a:rPr lang="en-US" sz="2000">
                <a:solidFill>
                  <a:schemeClr val="dk1"/>
                </a:solidFill>
              </a:rPr>
              <a:t>Make voluntary or mandatory disclosures to the relevant agency Suspension and Debarment Official or Office of Inspector General</a:t>
            </a:r>
            <a:endParaRPr sz="2000">
              <a:solidFill>
                <a:schemeClr val="dk1"/>
              </a:solidFill>
            </a:endParaRPr>
          </a:p>
          <a:p>
            <a:pPr marL="0" lvl="0" indent="0" algn="l" rtl="0">
              <a:spcBef>
                <a:spcPts val="0"/>
              </a:spcBef>
              <a:spcAft>
                <a:spcPts val="0"/>
              </a:spcAft>
              <a:buNone/>
            </a:pPr>
            <a:endParaRPr sz="2000">
              <a:solidFill>
                <a:schemeClr val="dk1"/>
              </a:solidFill>
            </a:endParaRPr>
          </a:p>
          <a:p>
            <a:pPr marL="457200" lvl="0" indent="-355600" algn="l" rtl="0">
              <a:spcBef>
                <a:spcPts val="480"/>
              </a:spcBef>
              <a:spcAft>
                <a:spcPts val="0"/>
              </a:spcAft>
              <a:buSzPts val="2000"/>
              <a:buChar char="●"/>
            </a:pPr>
            <a:r>
              <a:rPr lang="en-US" sz="2000">
                <a:solidFill>
                  <a:schemeClr val="dk1"/>
                </a:solidFill>
              </a:rPr>
              <a:t>Address misconduct or suspected misconduct by employees– Do not turn a blind eye!</a:t>
            </a:r>
            <a:endParaRPr sz="2000">
              <a:solidFill>
                <a:schemeClr val="dk1"/>
              </a:solidFill>
            </a:endParaRPr>
          </a:p>
          <a:p>
            <a:pPr marL="0" lvl="0" indent="0" algn="l" rtl="0">
              <a:spcBef>
                <a:spcPts val="0"/>
              </a:spcBef>
              <a:spcAft>
                <a:spcPts val="0"/>
              </a:spcAft>
              <a:buNone/>
            </a:pPr>
            <a:endParaRPr sz="2000">
              <a:solidFill>
                <a:schemeClr val="dk1"/>
              </a:solidFill>
            </a:endParaRPr>
          </a:p>
          <a:p>
            <a:pPr marL="457200" lvl="0" indent="-355600" algn="l" rtl="0">
              <a:spcBef>
                <a:spcPts val="480"/>
              </a:spcBef>
              <a:spcAft>
                <a:spcPts val="0"/>
              </a:spcAft>
              <a:buSzPts val="2000"/>
              <a:buChar char="●"/>
            </a:pPr>
            <a:r>
              <a:rPr lang="en-US" sz="2000">
                <a:solidFill>
                  <a:schemeClr val="dk1"/>
                </a:solidFill>
              </a:rPr>
              <a:t>Choose Teaming Partners or Subcontractors carefully</a:t>
            </a:r>
            <a:endParaRPr sz="2000">
              <a:solidFill>
                <a:schemeClr val="dk1"/>
              </a:solidFill>
            </a:endParaRPr>
          </a:p>
          <a:p>
            <a:pPr marL="0" lvl="0" indent="0" algn="l" rtl="0">
              <a:spcBef>
                <a:spcPts val="0"/>
              </a:spcBef>
              <a:spcAft>
                <a:spcPts val="0"/>
              </a:spcAft>
              <a:buNone/>
            </a:pPr>
            <a:endParaRPr sz="2000">
              <a:solidFill>
                <a:schemeClr val="dk1"/>
              </a:solidFill>
            </a:endParaRPr>
          </a:p>
          <a:p>
            <a:pPr marL="457200" lvl="0" indent="-355600" algn="l" rtl="0">
              <a:spcBef>
                <a:spcPts val="480"/>
              </a:spcBef>
              <a:spcAft>
                <a:spcPts val="0"/>
              </a:spcAft>
              <a:buSzPts val="2000"/>
              <a:buChar char="●"/>
            </a:pPr>
            <a:r>
              <a:rPr lang="en-US" sz="2000">
                <a:solidFill>
                  <a:schemeClr val="dk1"/>
                </a:solidFill>
              </a:rPr>
              <a:t>Respond to Letters from the SDO</a:t>
            </a:r>
            <a:endParaRPr sz="2000">
              <a:solidFill>
                <a:schemeClr val="dk1"/>
              </a:solidFill>
            </a:endParaRPr>
          </a:p>
        </p:txBody>
      </p:sp>
      <p:sp>
        <p:nvSpPr>
          <p:cNvPr id="359" name="Google Shape;359;p53"/>
          <p:cNvSpPr txBox="1">
            <a:spLocks noGrp="1"/>
          </p:cNvSpPr>
          <p:nvPr>
            <p:ph type="sldNum" idx="12"/>
          </p:nvPr>
        </p:nvSpPr>
        <p:spPr>
          <a:xfrm>
            <a:off x="6553200" y="6215063"/>
            <a:ext cx="1905000" cy="456900"/>
          </a:xfrm>
          <a:prstGeom prst="rect">
            <a:avLst/>
          </a:prstGeom>
          <a:noFill/>
          <a:ln>
            <a:noFill/>
          </a:ln>
        </p:spPr>
        <p:txBody>
          <a:bodyPr spcFirstLastPara="1" wrap="square" lIns="91425" tIns="45700" rIns="91425" bIns="45700" anchor="t" anchorCtr="0">
            <a:noAutofit/>
          </a:bodyPr>
          <a:lstStyle/>
          <a:p>
            <a:pPr marL="0" lvl="0" indent="0" algn="r" rtl="0">
              <a:spcBef>
                <a:spcPts val="0"/>
              </a:spcBef>
              <a:spcAft>
                <a:spcPts val="0"/>
              </a:spcAft>
              <a:buNone/>
            </a:pPr>
            <a:r>
              <a:rPr lang="en-US"/>
              <a:t>41</a:t>
            </a:r>
            <a:endParaRPr sz="1200" b="0">
              <a:solidFill>
                <a:schemeClr val="lt1"/>
              </a:solidFill>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Shape 363"/>
        <p:cNvGrpSpPr/>
        <p:nvPr/>
      </p:nvGrpSpPr>
      <p:grpSpPr>
        <a:xfrm>
          <a:off x="0" y="0"/>
          <a:ext cx="0" cy="0"/>
          <a:chOff x="0" y="0"/>
          <a:chExt cx="0" cy="0"/>
        </a:xfrm>
      </p:grpSpPr>
      <p:sp>
        <p:nvSpPr>
          <p:cNvPr id="364" name="Google Shape;364;p54"/>
          <p:cNvSpPr txBox="1">
            <a:spLocks noGrp="1"/>
          </p:cNvSpPr>
          <p:nvPr>
            <p:ph type="title"/>
          </p:nvPr>
        </p:nvSpPr>
        <p:spPr>
          <a:xfrm>
            <a:off x="457200" y="542688"/>
            <a:ext cx="8229600" cy="646500"/>
          </a:xfrm>
          <a:prstGeom prst="rect">
            <a:avLst/>
          </a:prstGeom>
          <a:noFill/>
          <a:ln>
            <a:noFill/>
          </a:ln>
        </p:spPr>
        <p:txBody>
          <a:bodyPr spcFirstLastPara="1" wrap="square" lIns="91425" tIns="45700" rIns="91425" bIns="45700" anchor="t" anchorCtr="0">
            <a:spAutoFit/>
          </a:bodyPr>
          <a:lstStyle/>
          <a:p>
            <a:pPr marL="0" lvl="0" indent="0" algn="ctr" rtl="0">
              <a:spcBef>
                <a:spcPts val="0"/>
              </a:spcBef>
              <a:spcAft>
                <a:spcPts val="0"/>
              </a:spcAft>
              <a:buNone/>
            </a:pPr>
            <a:r>
              <a:rPr lang="en-US" sz="3600">
                <a:solidFill>
                  <a:srgbClr val="005087"/>
                </a:solidFill>
              </a:rPr>
              <a:t>Important Links</a:t>
            </a:r>
            <a:endParaRPr sz="3600">
              <a:solidFill>
                <a:srgbClr val="005087"/>
              </a:solidFill>
            </a:endParaRPr>
          </a:p>
        </p:txBody>
      </p:sp>
      <p:sp>
        <p:nvSpPr>
          <p:cNvPr id="365" name="Google Shape;365;p54"/>
          <p:cNvSpPr txBox="1">
            <a:spLocks noGrp="1"/>
          </p:cNvSpPr>
          <p:nvPr>
            <p:ph type="body" idx="1"/>
          </p:nvPr>
        </p:nvSpPr>
        <p:spPr>
          <a:xfrm>
            <a:off x="457200" y="1600200"/>
            <a:ext cx="8229600" cy="4526100"/>
          </a:xfrm>
          <a:prstGeom prst="rect">
            <a:avLst/>
          </a:prstGeom>
          <a:noFill/>
          <a:ln>
            <a:noFill/>
          </a:ln>
        </p:spPr>
        <p:txBody>
          <a:bodyPr spcFirstLastPara="1" wrap="square" lIns="91425" tIns="45700" rIns="91425" bIns="45700" anchor="t" anchorCtr="0">
            <a:noAutofit/>
          </a:bodyPr>
          <a:lstStyle/>
          <a:p>
            <a:pPr marL="342900" lvl="0" indent="-317500" algn="l" rtl="0">
              <a:spcBef>
                <a:spcPts val="0"/>
              </a:spcBef>
              <a:spcAft>
                <a:spcPts val="0"/>
              </a:spcAft>
              <a:buSzPts val="2000"/>
              <a:buChar char="●"/>
            </a:pPr>
            <a:r>
              <a:rPr lang="en-US" sz="2000">
                <a:solidFill>
                  <a:schemeClr val="dk1"/>
                </a:solidFill>
              </a:rPr>
              <a:t>System for Award Management: </a:t>
            </a:r>
            <a:r>
              <a:rPr lang="en-US" sz="2000" u="sng">
                <a:solidFill>
                  <a:srgbClr val="005087"/>
                </a:solidFill>
                <a:hlinkClick r:id="rId3">
                  <a:extLst>
                    <a:ext uri="{A12FA001-AC4F-418D-AE19-62706E023703}">
                      <ahyp:hlinkClr xmlns:ahyp="http://schemas.microsoft.com/office/drawing/2018/hyperlinkcolor" val="tx"/>
                    </a:ext>
                  </a:extLst>
                </a:hlinkClick>
              </a:rPr>
              <a:t>www.SAM.gov</a:t>
            </a:r>
            <a:endParaRPr sz="2000">
              <a:solidFill>
                <a:srgbClr val="005087"/>
              </a:solidFill>
            </a:endParaRPr>
          </a:p>
          <a:p>
            <a:pPr marL="0" lvl="0" indent="0" algn="l" rtl="0">
              <a:spcBef>
                <a:spcPts val="0"/>
              </a:spcBef>
              <a:spcAft>
                <a:spcPts val="0"/>
              </a:spcAft>
              <a:buNone/>
            </a:pPr>
            <a:endParaRPr sz="2000">
              <a:solidFill>
                <a:schemeClr val="dk1"/>
              </a:solidFill>
            </a:endParaRPr>
          </a:p>
          <a:p>
            <a:pPr marL="342900" lvl="0" indent="-317500" algn="l" rtl="0">
              <a:spcBef>
                <a:spcPts val="480"/>
              </a:spcBef>
              <a:spcAft>
                <a:spcPts val="0"/>
              </a:spcAft>
              <a:buSzPts val="2000"/>
              <a:buChar char="●"/>
            </a:pPr>
            <a:r>
              <a:rPr lang="en-US" sz="2000">
                <a:solidFill>
                  <a:schemeClr val="dk1"/>
                </a:solidFill>
              </a:rPr>
              <a:t>FAR 9.4: </a:t>
            </a:r>
            <a:r>
              <a:rPr lang="en-US" sz="2000" u="sng">
                <a:solidFill>
                  <a:srgbClr val="005087"/>
                </a:solidFill>
                <a:hlinkClick r:id="rId4">
                  <a:extLst>
                    <a:ext uri="{A12FA001-AC4F-418D-AE19-62706E023703}">
                      <ahyp:hlinkClr xmlns:ahyp="http://schemas.microsoft.com/office/drawing/2018/hyperlinkcolor" val="tx"/>
                    </a:ext>
                  </a:extLst>
                </a:hlinkClick>
              </a:rPr>
              <a:t>http://www.acquisition.gov/far/current/html/Subpart%209_4.html</a:t>
            </a:r>
            <a:endParaRPr sz="2000">
              <a:solidFill>
                <a:srgbClr val="005087"/>
              </a:solidFill>
            </a:endParaRPr>
          </a:p>
          <a:p>
            <a:pPr marL="0" lvl="0" indent="0" algn="l" rtl="0">
              <a:spcBef>
                <a:spcPts val="480"/>
              </a:spcBef>
              <a:spcAft>
                <a:spcPts val="0"/>
              </a:spcAft>
              <a:buNone/>
            </a:pPr>
            <a:endParaRPr sz="2000">
              <a:solidFill>
                <a:schemeClr val="dk1"/>
              </a:solidFill>
            </a:endParaRPr>
          </a:p>
          <a:p>
            <a:pPr marL="342900" lvl="0" indent="-317500" algn="l" rtl="0">
              <a:spcBef>
                <a:spcPts val="480"/>
              </a:spcBef>
              <a:spcAft>
                <a:spcPts val="0"/>
              </a:spcAft>
              <a:buSzPts val="2000"/>
              <a:buChar char="●"/>
            </a:pPr>
            <a:r>
              <a:rPr lang="en-US" sz="2000">
                <a:solidFill>
                  <a:schemeClr val="dk1"/>
                </a:solidFill>
              </a:rPr>
              <a:t>Federal Sentencing Guidelines: Ethics and Compliance: </a:t>
            </a:r>
            <a:r>
              <a:rPr lang="en-US" sz="2000" u="sng">
                <a:solidFill>
                  <a:srgbClr val="005087"/>
                </a:solidFill>
                <a:hlinkClick r:id="rId5">
                  <a:extLst>
                    <a:ext uri="{A12FA001-AC4F-418D-AE19-62706E023703}">
                      <ahyp:hlinkClr xmlns:ahyp="http://schemas.microsoft.com/office/drawing/2018/hyperlinkcolor" val="tx"/>
                    </a:ext>
                  </a:extLst>
                </a:hlinkClick>
              </a:rPr>
              <a:t>http://www.ussc.gov/Guidelines/2011_guidelines/Manual_HTML/8b2_1.htm</a:t>
            </a:r>
            <a:endParaRPr sz="2000">
              <a:solidFill>
                <a:srgbClr val="005087"/>
              </a:solidFill>
            </a:endParaRPr>
          </a:p>
          <a:p>
            <a:pPr marL="0" lvl="0" indent="0" algn="l" rtl="0">
              <a:spcBef>
                <a:spcPts val="480"/>
              </a:spcBef>
              <a:spcAft>
                <a:spcPts val="0"/>
              </a:spcAft>
              <a:buNone/>
            </a:pPr>
            <a:endParaRPr sz="2000">
              <a:solidFill>
                <a:schemeClr val="dk1"/>
              </a:solidFill>
            </a:endParaRPr>
          </a:p>
          <a:p>
            <a:pPr marL="342900" lvl="0" indent="-317500" algn="l" rtl="0">
              <a:spcBef>
                <a:spcPts val="480"/>
              </a:spcBef>
              <a:spcAft>
                <a:spcPts val="0"/>
              </a:spcAft>
              <a:buSzPts val="2000"/>
              <a:buChar char="●"/>
            </a:pPr>
            <a:r>
              <a:rPr lang="en-US" sz="2000">
                <a:solidFill>
                  <a:schemeClr val="dk1"/>
                </a:solidFill>
              </a:rPr>
              <a:t>Interagency Suspension and Debarment Committee:</a:t>
            </a:r>
            <a:endParaRPr sz="2000">
              <a:solidFill>
                <a:schemeClr val="dk1"/>
              </a:solidFill>
            </a:endParaRPr>
          </a:p>
          <a:p>
            <a:pPr marL="342900" lvl="0" indent="0" algn="l" rtl="0">
              <a:spcBef>
                <a:spcPts val="480"/>
              </a:spcBef>
              <a:spcAft>
                <a:spcPts val="0"/>
              </a:spcAft>
              <a:buNone/>
            </a:pPr>
            <a:r>
              <a:rPr lang="en-US" sz="2000" u="sng">
                <a:solidFill>
                  <a:srgbClr val="005087"/>
                </a:solidFill>
                <a:hlinkClick r:id="rId6">
                  <a:extLst>
                    <a:ext uri="{A12FA001-AC4F-418D-AE19-62706E023703}">
                      <ahyp:hlinkClr xmlns:ahyp="http://schemas.microsoft.com/office/drawing/2018/hyperlinkcolor" val="tx"/>
                    </a:ext>
                  </a:extLst>
                </a:hlinkClick>
              </a:rPr>
              <a:t>https://www.acquisition.gov/</a:t>
            </a:r>
            <a:r>
              <a:rPr lang="en-US" sz="2000" u="sng">
                <a:solidFill>
                  <a:srgbClr val="005087"/>
                </a:solidFill>
                <a:hlinkClick r:id="rId6">
                  <a:extLst>
                    <a:ext uri="{A12FA001-AC4F-418D-AE19-62706E023703}">
                      <ahyp:hlinkClr xmlns:ahyp="http://schemas.microsoft.com/office/drawing/2018/hyperlinkcolor" val="tx"/>
                    </a:ext>
                  </a:extLst>
                </a:hlinkClick>
              </a:rPr>
              <a:t>isdc-home</a:t>
            </a:r>
            <a:endParaRPr sz="2000">
              <a:solidFill>
                <a:schemeClr val="dk1"/>
              </a:solidFill>
            </a:endParaRPr>
          </a:p>
          <a:p>
            <a:pPr marL="342900" lvl="0" indent="-190500" algn="l" rtl="0">
              <a:spcBef>
                <a:spcPts val="480"/>
              </a:spcBef>
              <a:spcAft>
                <a:spcPts val="0"/>
              </a:spcAft>
              <a:buClr>
                <a:srgbClr val="003399"/>
              </a:buClr>
              <a:buSzPts val="2400"/>
              <a:buNone/>
            </a:pPr>
            <a:endParaRPr/>
          </a:p>
        </p:txBody>
      </p:sp>
      <p:sp>
        <p:nvSpPr>
          <p:cNvPr id="366" name="Google Shape;366;p54"/>
          <p:cNvSpPr txBox="1">
            <a:spLocks noGrp="1"/>
          </p:cNvSpPr>
          <p:nvPr>
            <p:ph type="sldNum" idx="12"/>
          </p:nvPr>
        </p:nvSpPr>
        <p:spPr>
          <a:xfrm>
            <a:off x="6553200" y="6215063"/>
            <a:ext cx="1905000" cy="456900"/>
          </a:xfrm>
          <a:prstGeom prst="rect">
            <a:avLst/>
          </a:prstGeom>
          <a:noFill/>
          <a:ln>
            <a:noFill/>
          </a:ln>
        </p:spPr>
        <p:txBody>
          <a:bodyPr spcFirstLastPara="1" wrap="square" lIns="91425" tIns="45700" rIns="91425" bIns="45700" anchor="t" anchorCtr="0">
            <a:noAutofit/>
          </a:bodyPr>
          <a:lstStyle/>
          <a:p>
            <a:pPr marL="0" lvl="0" indent="0" algn="r" rtl="0">
              <a:spcBef>
                <a:spcPts val="0"/>
              </a:spcBef>
              <a:spcAft>
                <a:spcPts val="0"/>
              </a:spcAft>
              <a:buNone/>
            </a:pPr>
            <a:r>
              <a:rPr lang="en-US"/>
              <a:t>42</a:t>
            </a:r>
            <a:endParaRPr sz="1200" b="0">
              <a:solidFill>
                <a:schemeClr val="lt1"/>
              </a:solidFill>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Shape 370"/>
        <p:cNvGrpSpPr/>
        <p:nvPr/>
      </p:nvGrpSpPr>
      <p:grpSpPr>
        <a:xfrm>
          <a:off x="0" y="0"/>
          <a:ext cx="0" cy="0"/>
          <a:chOff x="0" y="0"/>
          <a:chExt cx="0" cy="0"/>
        </a:xfrm>
      </p:grpSpPr>
      <p:sp>
        <p:nvSpPr>
          <p:cNvPr id="371" name="Google Shape;371;p55"/>
          <p:cNvSpPr txBox="1">
            <a:spLocks noGrp="1"/>
          </p:cNvSpPr>
          <p:nvPr>
            <p:ph type="title"/>
          </p:nvPr>
        </p:nvSpPr>
        <p:spPr>
          <a:xfrm>
            <a:off x="535875" y="2357063"/>
            <a:ext cx="8229600" cy="1200600"/>
          </a:xfrm>
          <a:prstGeom prst="rect">
            <a:avLst/>
          </a:prstGeom>
          <a:noFill/>
          <a:ln>
            <a:noFill/>
          </a:ln>
        </p:spPr>
        <p:txBody>
          <a:bodyPr spcFirstLastPara="1" wrap="square" lIns="91425" tIns="45700" rIns="91425" bIns="45700" anchor="t" anchorCtr="0">
            <a:spAutoFit/>
          </a:bodyPr>
          <a:lstStyle/>
          <a:p>
            <a:pPr marL="0" lvl="0" indent="0" algn="ctr" rtl="0">
              <a:spcBef>
                <a:spcPts val="0"/>
              </a:spcBef>
              <a:spcAft>
                <a:spcPts val="0"/>
              </a:spcAft>
              <a:buNone/>
            </a:pPr>
            <a:r>
              <a:rPr lang="en-US" sz="7200">
                <a:solidFill>
                  <a:srgbClr val="005087"/>
                </a:solidFill>
              </a:rPr>
              <a:t>Questions? </a:t>
            </a:r>
            <a:endParaRPr sz="7200">
              <a:solidFill>
                <a:srgbClr val="005087"/>
              </a:solidFill>
            </a:endParaRPr>
          </a:p>
        </p:txBody>
      </p:sp>
      <p:sp>
        <p:nvSpPr>
          <p:cNvPr id="372" name="Google Shape;372;p55"/>
          <p:cNvSpPr txBox="1">
            <a:spLocks noGrp="1"/>
          </p:cNvSpPr>
          <p:nvPr>
            <p:ph type="sldNum" idx="12"/>
          </p:nvPr>
        </p:nvSpPr>
        <p:spPr>
          <a:xfrm>
            <a:off x="6553200" y="6215063"/>
            <a:ext cx="1905000" cy="456900"/>
          </a:xfrm>
          <a:prstGeom prst="rect">
            <a:avLst/>
          </a:prstGeom>
          <a:noFill/>
          <a:ln>
            <a:noFill/>
          </a:ln>
        </p:spPr>
        <p:txBody>
          <a:bodyPr spcFirstLastPara="1" wrap="square" lIns="91425" tIns="45700" rIns="91425" bIns="45700" anchor="t" anchorCtr="0">
            <a:noAutofit/>
          </a:bodyPr>
          <a:lstStyle/>
          <a:p>
            <a:pPr marL="0" lvl="0" indent="0" algn="r" rtl="0">
              <a:spcBef>
                <a:spcPts val="0"/>
              </a:spcBef>
              <a:spcAft>
                <a:spcPts val="0"/>
              </a:spcAft>
              <a:buNone/>
            </a:pPr>
            <a:r>
              <a:rPr lang="en-US"/>
              <a:t>43</a:t>
            </a:r>
            <a:endParaRPr sz="1200" b="0">
              <a:solidFill>
                <a:schemeClr val="lt1"/>
              </a:solidFill>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Shape 376"/>
        <p:cNvGrpSpPr/>
        <p:nvPr/>
      </p:nvGrpSpPr>
      <p:grpSpPr>
        <a:xfrm>
          <a:off x="0" y="0"/>
          <a:ext cx="0" cy="0"/>
          <a:chOff x="0" y="0"/>
          <a:chExt cx="0" cy="0"/>
        </a:xfrm>
      </p:grpSpPr>
      <p:sp>
        <p:nvSpPr>
          <p:cNvPr id="377" name="Google Shape;377;p56"/>
          <p:cNvSpPr txBox="1">
            <a:spLocks noGrp="1"/>
          </p:cNvSpPr>
          <p:nvPr>
            <p:ph type="title"/>
          </p:nvPr>
        </p:nvSpPr>
        <p:spPr>
          <a:xfrm>
            <a:off x="457200" y="732588"/>
            <a:ext cx="8229600" cy="646500"/>
          </a:xfrm>
          <a:prstGeom prst="rect">
            <a:avLst/>
          </a:prstGeom>
          <a:noFill/>
          <a:ln>
            <a:noFill/>
          </a:ln>
        </p:spPr>
        <p:txBody>
          <a:bodyPr spcFirstLastPara="1" wrap="square" lIns="91425" tIns="45700" rIns="91425" bIns="45700" anchor="t" anchorCtr="0">
            <a:spAutoFit/>
          </a:bodyPr>
          <a:lstStyle/>
          <a:p>
            <a:pPr marL="0" lvl="0" indent="0" algn="ctr" rtl="0">
              <a:spcBef>
                <a:spcPts val="0"/>
              </a:spcBef>
              <a:spcAft>
                <a:spcPts val="0"/>
              </a:spcAft>
              <a:buNone/>
            </a:pPr>
            <a:r>
              <a:rPr lang="en-US" sz="3600">
                <a:solidFill>
                  <a:srgbClr val="005087"/>
                </a:solidFill>
              </a:rPr>
              <a:t>Contact Information </a:t>
            </a:r>
            <a:endParaRPr sz="3600">
              <a:solidFill>
                <a:srgbClr val="005087"/>
              </a:solidFill>
            </a:endParaRPr>
          </a:p>
        </p:txBody>
      </p:sp>
      <p:sp>
        <p:nvSpPr>
          <p:cNvPr id="378" name="Google Shape;378;p56"/>
          <p:cNvSpPr txBox="1">
            <a:spLocks noGrp="1"/>
          </p:cNvSpPr>
          <p:nvPr>
            <p:ph type="body" idx="1"/>
          </p:nvPr>
        </p:nvSpPr>
        <p:spPr>
          <a:xfrm>
            <a:off x="457200" y="1834750"/>
            <a:ext cx="8229600" cy="2421600"/>
          </a:xfrm>
          <a:prstGeom prst="rect">
            <a:avLst/>
          </a:prstGeom>
          <a:noFill/>
          <a:ln>
            <a:noFill/>
          </a:ln>
        </p:spPr>
        <p:txBody>
          <a:bodyPr spcFirstLastPara="1" wrap="square" lIns="91425" tIns="45700" rIns="91425" bIns="45700" anchor="t" anchorCtr="0">
            <a:noAutofit/>
          </a:bodyPr>
          <a:lstStyle/>
          <a:p>
            <a:pPr marL="457200" lvl="0" indent="0" algn="l" rtl="0">
              <a:spcBef>
                <a:spcPts val="480"/>
              </a:spcBef>
              <a:spcAft>
                <a:spcPts val="0"/>
              </a:spcAft>
              <a:buNone/>
            </a:pPr>
            <a:endParaRPr sz="2000">
              <a:solidFill>
                <a:schemeClr val="dk1"/>
              </a:solidFill>
            </a:endParaRPr>
          </a:p>
          <a:p>
            <a:pPr marL="342900" lvl="0" indent="-342900" algn="l" rtl="0">
              <a:spcBef>
                <a:spcPts val="480"/>
              </a:spcBef>
              <a:spcAft>
                <a:spcPts val="0"/>
              </a:spcAft>
              <a:buSzPts val="2000"/>
              <a:buChar char="●"/>
            </a:pPr>
            <a:r>
              <a:rPr lang="en-US" sz="2000">
                <a:solidFill>
                  <a:schemeClr val="dk1"/>
                </a:solidFill>
              </a:rPr>
              <a:t>James Walker, Integrity Officer, Suspension &amp; Debarment Division</a:t>
            </a:r>
            <a:endParaRPr sz="2000">
              <a:solidFill>
                <a:schemeClr val="dk1"/>
              </a:solidFill>
            </a:endParaRPr>
          </a:p>
          <a:p>
            <a:pPr marL="742950" lvl="1" indent="-285750" algn="l" rtl="0">
              <a:spcBef>
                <a:spcPts val="0"/>
              </a:spcBef>
              <a:spcAft>
                <a:spcPts val="0"/>
              </a:spcAft>
              <a:buSzPts val="2000"/>
              <a:buChar char="○"/>
            </a:pPr>
            <a:r>
              <a:rPr lang="en-US" sz="2000" u="sng">
                <a:solidFill>
                  <a:srgbClr val="005087"/>
                </a:solidFill>
                <a:hlinkClick r:id="rId3">
                  <a:extLst>
                    <a:ext uri="{A12FA001-AC4F-418D-AE19-62706E023703}">
                      <ahyp:hlinkClr xmlns:ahyp="http://schemas.microsoft.com/office/drawing/2018/hyperlinkcolor" val="tx"/>
                    </a:ext>
                  </a:extLst>
                </a:hlinkClick>
              </a:rPr>
              <a:t>James.A.Walker@gsa.gov</a:t>
            </a:r>
            <a:r>
              <a:rPr lang="en-US" sz="2000">
                <a:solidFill>
                  <a:schemeClr val="dk1"/>
                </a:solidFill>
              </a:rPr>
              <a:t>, 629-271-9907</a:t>
            </a:r>
            <a:endParaRPr sz="2000">
              <a:solidFill>
                <a:schemeClr val="dk1"/>
              </a:solidFill>
            </a:endParaRPr>
          </a:p>
        </p:txBody>
      </p:sp>
      <p:sp>
        <p:nvSpPr>
          <p:cNvPr id="379" name="Google Shape;379;p56"/>
          <p:cNvSpPr txBox="1">
            <a:spLocks noGrp="1"/>
          </p:cNvSpPr>
          <p:nvPr>
            <p:ph type="sldNum" idx="12"/>
          </p:nvPr>
        </p:nvSpPr>
        <p:spPr>
          <a:xfrm>
            <a:off x="6553200" y="6215063"/>
            <a:ext cx="1905000" cy="456900"/>
          </a:xfrm>
          <a:prstGeom prst="rect">
            <a:avLst/>
          </a:prstGeom>
          <a:noFill/>
          <a:ln>
            <a:noFill/>
          </a:ln>
        </p:spPr>
        <p:txBody>
          <a:bodyPr spcFirstLastPara="1" wrap="square" lIns="91425" tIns="45700" rIns="91425" bIns="45700" anchor="t" anchorCtr="0">
            <a:noAutofit/>
          </a:bodyPr>
          <a:lstStyle/>
          <a:p>
            <a:pPr marL="0" lvl="0" indent="0" algn="r" rtl="0">
              <a:spcBef>
                <a:spcPts val="0"/>
              </a:spcBef>
              <a:spcAft>
                <a:spcPts val="0"/>
              </a:spcAft>
              <a:buNone/>
            </a:pPr>
            <a:r>
              <a:rPr lang="en-US"/>
              <a:t>44</a:t>
            </a:r>
            <a:endParaRPr sz="1200" b="0">
              <a:solidFill>
                <a:schemeClr val="lt1"/>
              </a:solidFill>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Shape 383"/>
        <p:cNvGrpSpPr/>
        <p:nvPr/>
      </p:nvGrpSpPr>
      <p:grpSpPr>
        <a:xfrm>
          <a:off x="0" y="0"/>
          <a:ext cx="0" cy="0"/>
          <a:chOff x="0" y="0"/>
          <a:chExt cx="0" cy="0"/>
        </a:xfrm>
      </p:grpSpPr>
      <p:sp>
        <p:nvSpPr>
          <p:cNvPr id="384" name="Google Shape;384;p57"/>
          <p:cNvSpPr txBox="1">
            <a:spLocks noGrp="1"/>
          </p:cNvSpPr>
          <p:nvPr>
            <p:ph type="title"/>
          </p:nvPr>
        </p:nvSpPr>
        <p:spPr>
          <a:xfrm>
            <a:off x="390175" y="609713"/>
            <a:ext cx="8229600" cy="646500"/>
          </a:xfrm>
          <a:prstGeom prst="rect">
            <a:avLst/>
          </a:prstGeom>
          <a:noFill/>
          <a:ln>
            <a:noFill/>
          </a:ln>
        </p:spPr>
        <p:txBody>
          <a:bodyPr spcFirstLastPara="1" wrap="square" lIns="91425" tIns="45700" rIns="91425" bIns="45700" anchor="t" anchorCtr="0">
            <a:spAutoFit/>
          </a:bodyPr>
          <a:lstStyle/>
          <a:p>
            <a:pPr marL="0" lvl="0" indent="0" algn="ctr" rtl="0">
              <a:spcBef>
                <a:spcPts val="0"/>
              </a:spcBef>
              <a:spcAft>
                <a:spcPts val="0"/>
              </a:spcAft>
              <a:buNone/>
            </a:pPr>
            <a:r>
              <a:rPr lang="en-US" sz="3600">
                <a:solidFill>
                  <a:srgbClr val="005087"/>
                </a:solidFill>
              </a:rPr>
              <a:t>FAR Mitigating Factors </a:t>
            </a:r>
            <a:endParaRPr sz="3600">
              <a:solidFill>
                <a:srgbClr val="005087"/>
              </a:solidFill>
            </a:endParaRPr>
          </a:p>
        </p:txBody>
      </p:sp>
      <p:sp>
        <p:nvSpPr>
          <p:cNvPr id="385" name="Google Shape;385;p57"/>
          <p:cNvSpPr txBox="1">
            <a:spLocks noGrp="1"/>
          </p:cNvSpPr>
          <p:nvPr>
            <p:ph type="body" idx="1"/>
          </p:nvPr>
        </p:nvSpPr>
        <p:spPr>
          <a:xfrm>
            <a:off x="457200" y="2013475"/>
            <a:ext cx="8229600" cy="1684200"/>
          </a:xfrm>
          <a:prstGeom prst="rect">
            <a:avLst/>
          </a:prstGeom>
          <a:noFill/>
          <a:ln>
            <a:noFill/>
          </a:ln>
        </p:spPr>
        <p:txBody>
          <a:bodyPr spcFirstLastPara="1" wrap="square" lIns="91425" tIns="45700" rIns="91425" bIns="45700" anchor="t" anchorCtr="0">
            <a:noAutofit/>
          </a:bodyPr>
          <a:lstStyle/>
          <a:p>
            <a:pPr marL="342900" lvl="0" indent="-317500" algn="l" rtl="0">
              <a:spcBef>
                <a:spcPts val="0"/>
              </a:spcBef>
              <a:spcAft>
                <a:spcPts val="0"/>
              </a:spcAft>
              <a:buSzPts val="2000"/>
              <a:buChar char="●"/>
            </a:pPr>
            <a:r>
              <a:rPr lang="en-US" sz="2000" b="1"/>
              <a:t>1) Standards of Conduct - 9.406-1(a)(1)</a:t>
            </a:r>
            <a:r>
              <a:rPr lang="en-US" sz="2000"/>
              <a:t>: </a:t>
            </a:r>
            <a:endParaRPr sz="2000"/>
          </a:p>
          <a:p>
            <a:pPr marL="742950" lvl="1" indent="-285750" algn="l" rtl="0">
              <a:spcBef>
                <a:spcPts val="480"/>
              </a:spcBef>
              <a:spcAft>
                <a:spcPts val="0"/>
              </a:spcAft>
              <a:buSzPts val="2000"/>
              <a:buChar char="○"/>
            </a:pPr>
            <a:r>
              <a:rPr lang="en-US" sz="2000"/>
              <a:t>Whether the contractor had effective standards of conduct and internal control systems in place at the time of the activity which constitutes cause for debarment or had adopted such procedures prior to any Government investigation of the activity cited as a cause for debarment.</a:t>
            </a:r>
            <a:endParaRPr sz="2000"/>
          </a:p>
          <a:p>
            <a:pPr marL="342900" lvl="0" indent="-190500" algn="l" rtl="0">
              <a:spcBef>
                <a:spcPts val="480"/>
              </a:spcBef>
              <a:spcAft>
                <a:spcPts val="0"/>
              </a:spcAft>
              <a:buSzPts val="2400"/>
              <a:buNone/>
            </a:pPr>
            <a:endParaRPr/>
          </a:p>
        </p:txBody>
      </p:sp>
      <p:sp>
        <p:nvSpPr>
          <p:cNvPr id="386" name="Google Shape;386;p57"/>
          <p:cNvSpPr txBox="1">
            <a:spLocks noGrp="1"/>
          </p:cNvSpPr>
          <p:nvPr>
            <p:ph type="sldNum" idx="12"/>
          </p:nvPr>
        </p:nvSpPr>
        <p:spPr>
          <a:xfrm>
            <a:off x="6553200" y="6215063"/>
            <a:ext cx="1905000" cy="456900"/>
          </a:xfrm>
          <a:prstGeom prst="rect">
            <a:avLst/>
          </a:prstGeom>
          <a:noFill/>
          <a:ln>
            <a:noFill/>
          </a:ln>
        </p:spPr>
        <p:txBody>
          <a:bodyPr spcFirstLastPara="1" wrap="square" lIns="91425" tIns="45700" rIns="91425" bIns="45700" anchor="t" anchorCtr="0">
            <a:noAutofit/>
          </a:bodyPr>
          <a:lstStyle/>
          <a:p>
            <a:pPr marL="0" lvl="0" indent="0" algn="r" rtl="0">
              <a:spcBef>
                <a:spcPts val="0"/>
              </a:spcBef>
              <a:spcAft>
                <a:spcPts val="0"/>
              </a:spcAft>
              <a:buNone/>
            </a:pPr>
            <a:r>
              <a:rPr lang="en-US"/>
              <a:t>45</a:t>
            </a:r>
            <a:endParaRPr sz="1200" b="0">
              <a:solidFill>
                <a:schemeClr val="lt1"/>
              </a:solidFill>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Shape 390"/>
        <p:cNvGrpSpPr/>
        <p:nvPr/>
      </p:nvGrpSpPr>
      <p:grpSpPr>
        <a:xfrm>
          <a:off x="0" y="0"/>
          <a:ext cx="0" cy="0"/>
          <a:chOff x="0" y="0"/>
          <a:chExt cx="0" cy="0"/>
        </a:xfrm>
      </p:grpSpPr>
      <p:sp>
        <p:nvSpPr>
          <p:cNvPr id="391" name="Google Shape;391;p58"/>
          <p:cNvSpPr txBox="1">
            <a:spLocks noGrp="1"/>
          </p:cNvSpPr>
          <p:nvPr>
            <p:ph type="title"/>
          </p:nvPr>
        </p:nvSpPr>
        <p:spPr>
          <a:xfrm>
            <a:off x="457200" y="721388"/>
            <a:ext cx="8229600" cy="1108200"/>
          </a:xfrm>
          <a:prstGeom prst="rect">
            <a:avLst/>
          </a:prstGeom>
          <a:noFill/>
          <a:ln>
            <a:noFill/>
          </a:ln>
        </p:spPr>
        <p:txBody>
          <a:bodyPr spcFirstLastPara="1" wrap="square" lIns="91425" tIns="45700" rIns="91425" bIns="45700" anchor="t" anchorCtr="0">
            <a:spAutoFit/>
          </a:bodyPr>
          <a:lstStyle/>
          <a:p>
            <a:pPr marL="0" lvl="0" indent="0" algn="ctr" rtl="0">
              <a:spcBef>
                <a:spcPts val="0"/>
              </a:spcBef>
              <a:spcAft>
                <a:spcPts val="0"/>
              </a:spcAft>
              <a:buNone/>
            </a:pPr>
            <a:r>
              <a:rPr lang="en-US" sz="3600">
                <a:solidFill>
                  <a:srgbClr val="005087"/>
                </a:solidFill>
              </a:rPr>
              <a:t>FAR Mitigating Factors </a:t>
            </a:r>
            <a:endParaRPr sz="3600">
              <a:solidFill>
                <a:srgbClr val="005087"/>
              </a:solidFill>
            </a:endParaRPr>
          </a:p>
          <a:p>
            <a:pPr marL="0" lvl="0" indent="0" algn="ctr" rtl="0">
              <a:spcBef>
                <a:spcPts val="0"/>
              </a:spcBef>
              <a:spcAft>
                <a:spcPts val="0"/>
              </a:spcAft>
              <a:buNone/>
            </a:pPr>
            <a:r>
              <a:rPr lang="en-US" sz="3000" i="1">
                <a:solidFill>
                  <a:srgbClr val="005087"/>
                </a:solidFill>
              </a:rPr>
              <a:t>Continued</a:t>
            </a:r>
            <a:endParaRPr sz="3000" i="1">
              <a:solidFill>
                <a:srgbClr val="005087"/>
              </a:solidFill>
            </a:endParaRPr>
          </a:p>
        </p:txBody>
      </p:sp>
      <p:sp>
        <p:nvSpPr>
          <p:cNvPr id="392" name="Google Shape;392;p58"/>
          <p:cNvSpPr txBox="1">
            <a:spLocks noGrp="1"/>
          </p:cNvSpPr>
          <p:nvPr>
            <p:ph type="body" idx="1"/>
          </p:nvPr>
        </p:nvSpPr>
        <p:spPr>
          <a:xfrm>
            <a:off x="457200" y="2214525"/>
            <a:ext cx="8229600" cy="2745300"/>
          </a:xfrm>
          <a:prstGeom prst="rect">
            <a:avLst/>
          </a:prstGeom>
          <a:noFill/>
          <a:ln>
            <a:noFill/>
          </a:ln>
        </p:spPr>
        <p:txBody>
          <a:bodyPr spcFirstLastPara="1" wrap="square" lIns="91425" tIns="45700" rIns="91425" bIns="45700" anchor="t" anchorCtr="0">
            <a:noAutofit/>
          </a:bodyPr>
          <a:lstStyle/>
          <a:p>
            <a:pPr marL="342900" lvl="0" indent="-317500" algn="l" rtl="0">
              <a:spcBef>
                <a:spcPts val="0"/>
              </a:spcBef>
              <a:spcAft>
                <a:spcPts val="0"/>
              </a:spcAft>
              <a:buSzPts val="2000"/>
              <a:buChar char="●"/>
            </a:pPr>
            <a:r>
              <a:rPr lang="en-US" sz="2000" b="1"/>
              <a:t>2) Voluntary Disclosure- FAR 9.406-1(a)(2): </a:t>
            </a:r>
            <a:endParaRPr sz="2000"/>
          </a:p>
          <a:p>
            <a:pPr marL="742950" lvl="1" indent="-285750" algn="l" rtl="0">
              <a:spcBef>
                <a:spcPts val="480"/>
              </a:spcBef>
              <a:spcAft>
                <a:spcPts val="0"/>
              </a:spcAft>
              <a:buSzPts val="2000"/>
              <a:buChar char="○"/>
            </a:pPr>
            <a:r>
              <a:rPr lang="en-US" sz="2000"/>
              <a:t>Whether the contractor brought the activity cited as a cause for debarment to the attention of the appropriate Government agency in a timely manner.</a:t>
            </a:r>
            <a:endParaRPr sz="2000"/>
          </a:p>
          <a:p>
            <a:pPr marL="0" lvl="0" indent="0" algn="l" rtl="0">
              <a:spcBef>
                <a:spcPts val="0"/>
              </a:spcBef>
              <a:spcAft>
                <a:spcPts val="0"/>
              </a:spcAft>
              <a:buNone/>
            </a:pPr>
            <a:endParaRPr sz="2000"/>
          </a:p>
          <a:p>
            <a:pPr marL="342900" lvl="0" indent="-317500" algn="l" rtl="0">
              <a:spcBef>
                <a:spcPts val="480"/>
              </a:spcBef>
              <a:spcAft>
                <a:spcPts val="0"/>
              </a:spcAft>
              <a:buSzPts val="2000"/>
              <a:buChar char="●"/>
            </a:pPr>
            <a:r>
              <a:rPr lang="en-US" sz="2000" b="1"/>
              <a:t>3) Internal Investigation- FAR 9.406-1(a)(3):</a:t>
            </a:r>
            <a:endParaRPr sz="2000"/>
          </a:p>
          <a:p>
            <a:pPr marL="742950" lvl="1" indent="-285750" algn="l" rtl="0">
              <a:spcBef>
                <a:spcPts val="480"/>
              </a:spcBef>
              <a:spcAft>
                <a:spcPts val="0"/>
              </a:spcAft>
              <a:buSzPts val="2000"/>
              <a:buChar char="○"/>
            </a:pPr>
            <a:r>
              <a:rPr lang="en-US" sz="2000"/>
              <a:t>Whether the contractor has fully investigated the circumstances surrounding the cause for debarment and, if so, made the result of the investigation available to the debarring official.</a:t>
            </a:r>
            <a:endParaRPr/>
          </a:p>
        </p:txBody>
      </p:sp>
      <p:sp>
        <p:nvSpPr>
          <p:cNvPr id="393" name="Google Shape;393;p58"/>
          <p:cNvSpPr txBox="1">
            <a:spLocks noGrp="1"/>
          </p:cNvSpPr>
          <p:nvPr>
            <p:ph type="sldNum" idx="12"/>
          </p:nvPr>
        </p:nvSpPr>
        <p:spPr>
          <a:xfrm>
            <a:off x="6553200" y="6215063"/>
            <a:ext cx="1905000" cy="456900"/>
          </a:xfrm>
          <a:prstGeom prst="rect">
            <a:avLst/>
          </a:prstGeom>
          <a:noFill/>
          <a:ln>
            <a:noFill/>
          </a:ln>
        </p:spPr>
        <p:txBody>
          <a:bodyPr spcFirstLastPara="1" wrap="square" lIns="91425" tIns="45700" rIns="91425" bIns="45700" anchor="t" anchorCtr="0">
            <a:noAutofit/>
          </a:bodyPr>
          <a:lstStyle/>
          <a:p>
            <a:pPr marL="0" lvl="0" indent="0" algn="r" rtl="0">
              <a:spcBef>
                <a:spcPts val="0"/>
              </a:spcBef>
              <a:spcAft>
                <a:spcPts val="0"/>
              </a:spcAft>
              <a:buNone/>
            </a:pPr>
            <a:r>
              <a:rPr lang="en-US"/>
              <a:t>46</a:t>
            </a:r>
            <a:endParaRPr sz="1200" b="0">
              <a:solidFill>
                <a:schemeClr val="lt1"/>
              </a:solidFill>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Shape 397"/>
        <p:cNvGrpSpPr/>
        <p:nvPr/>
      </p:nvGrpSpPr>
      <p:grpSpPr>
        <a:xfrm>
          <a:off x="0" y="0"/>
          <a:ext cx="0" cy="0"/>
          <a:chOff x="0" y="0"/>
          <a:chExt cx="0" cy="0"/>
        </a:xfrm>
      </p:grpSpPr>
      <p:sp>
        <p:nvSpPr>
          <p:cNvPr id="398" name="Google Shape;398;p59"/>
          <p:cNvSpPr txBox="1">
            <a:spLocks noGrp="1"/>
          </p:cNvSpPr>
          <p:nvPr>
            <p:ph type="title"/>
          </p:nvPr>
        </p:nvSpPr>
        <p:spPr>
          <a:xfrm>
            <a:off x="457200" y="464513"/>
            <a:ext cx="8229600" cy="1108200"/>
          </a:xfrm>
          <a:prstGeom prst="rect">
            <a:avLst/>
          </a:prstGeom>
          <a:noFill/>
          <a:ln>
            <a:noFill/>
          </a:ln>
        </p:spPr>
        <p:txBody>
          <a:bodyPr spcFirstLastPara="1" wrap="square" lIns="91425" tIns="45700" rIns="91425" bIns="45700" anchor="t" anchorCtr="0">
            <a:spAutoFit/>
          </a:bodyPr>
          <a:lstStyle/>
          <a:p>
            <a:pPr marL="0" lvl="0" indent="0" algn="ctr" rtl="0">
              <a:spcBef>
                <a:spcPts val="0"/>
              </a:spcBef>
              <a:spcAft>
                <a:spcPts val="0"/>
              </a:spcAft>
              <a:buClr>
                <a:schemeClr val="dk1"/>
              </a:buClr>
              <a:buFont typeface="Arial"/>
              <a:buNone/>
            </a:pPr>
            <a:r>
              <a:rPr lang="en-US" sz="3600">
                <a:solidFill>
                  <a:srgbClr val="005087"/>
                </a:solidFill>
              </a:rPr>
              <a:t>FAR Mitigating Factors </a:t>
            </a:r>
            <a:endParaRPr sz="3600">
              <a:solidFill>
                <a:srgbClr val="005087"/>
              </a:solidFill>
            </a:endParaRPr>
          </a:p>
          <a:p>
            <a:pPr marL="0" lvl="0" indent="0" algn="ctr" rtl="0">
              <a:spcBef>
                <a:spcPts val="0"/>
              </a:spcBef>
              <a:spcAft>
                <a:spcPts val="0"/>
              </a:spcAft>
              <a:buClr>
                <a:schemeClr val="dk1"/>
              </a:buClr>
              <a:buFont typeface="Arial"/>
              <a:buNone/>
            </a:pPr>
            <a:r>
              <a:rPr lang="en-US" sz="3000" i="1">
                <a:solidFill>
                  <a:srgbClr val="005087"/>
                </a:solidFill>
              </a:rPr>
              <a:t>Continued</a:t>
            </a:r>
            <a:endParaRPr/>
          </a:p>
        </p:txBody>
      </p:sp>
      <p:sp>
        <p:nvSpPr>
          <p:cNvPr id="399" name="Google Shape;399;p59"/>
          <p:cNvSpPr txBox="1">
            <a:spLocks noGrp="1"/>
          </p:cNvSpPr>
          <p:nvPr>
            <p:ph type="body" idx="1"/>
          </p:nvPr>
        </p:nvSpPr>
        <p:spPr>
          <a:xfrm>
            <a:off x="613550" y="1905000"/>
            <a:ext cx="7769100" cy="3048000"/>
          </a:xfrm>
          <a:prstGeom prst="rect">
            <a:avLst/>
          </a:prstGeom>
          <a:noFill/>
          <a:ln>
            <a:noFill/>
          </a:ln>
        </p:spPr>
        <p:txBody>
          <a:bodyPr spcFirstLastPara="1" wrap="square" lIns="91425" tIns="45700" rIns="91425" bIns="45700" anchor="t" anchorCtr="0">
            <a:noAutofit/>
          </a:bodyPr>
          <a:lstStyle/>
          <a:p>
            <a:pPr marL="342900" lvl="0" indent="-317500" algn="l" rtl="0">
              <a:spcBef>
                <a:spcPts val="0"/>
              </a:spcBef>
              <a:spcAft>
                <a:spcPts val="0"/>
              </a:spcAft>
              <a:buSzPts val="2000"/>
              <a:buChar char="●"/>
            </a:pPr>
            <a:r>
              <a:rPr lang="en-US" sz="2000" b="1"/>
              <a:t>4) Full Cooperation- FAR 9.406-1(a)(4):</a:t>
            </a:r>
            <a:endParaRPr sz="2000"/>
          </a:p>
          <a:p>
            <a:pPr marL="742950" lvl="1" indent="-285750" algn="l" rtl="0">
              <a:spcBef>
                <a:spcPts val="480"/>
              </a:spcBef>
              <a:spcAft>
                <a:spcPts val="0"/>
              </a:spcAft>
              <a:buSzPts val="2000"/>
              <a:buChar char="○"/>
            </a:pPr>
            <a:r>
              <a:rPr lang="en-US" sz="2000"/>
              <a:t>Whether the contractor cooperated fully with Government agencies during the investigation and any court or administrative action.</a:t>
            </a:r>
            <a:endParaRPr sz="2000"/>
          </a:p>
          <a:p>
            <a:pPr marL="0" lvl="0" indent="0" algn="l" rtl="0">
              <a:spcBef>
                <a:spcPts val="0"/>
              </a:spcBef>
              <a:spcAft>
                <a:spcPts val="0"/>
              </a:spcAft>
              <a:buNone/>
            </a:pPr>
            <a:endParaRPr sz="2000"/>
          </a:p>
          <a:p>
            <a:pPr marL="342900" lvl="0" indent="-317500" algn="l" rtl="0">
              <a:spcBef>
                <a:spcPts val="480"/>
              </a:spcBef>
              <a:spcAft>
                <a:spcPts val="0"/>
              </a:spcAft>
              <a:buSzPts val="2000"/>
              <a:buChar char="●"/>
            </a:pPr>
            <a:r>
              <a:rPr lang="en-US" sz="2000" b="1"/>
              <a:t>5) Paid Costs/ Restitution- FAR 9.406-1(a)(5): </a:t>
            </a:r>
            <a:endParaRPr sz="2000"/>
          </a:p>
          <a:p>
            <a:pPr marL="742950" lvl="1" indent="-285750" algn="l" rtl="0">
              <a:spcBef>
                <a:spcPts val="480"/>
              </a:spcBef>
              <a:spcAft>
                <a:spcPts val="0"/>
              </a:spcAft>
              <a:buSzPts val="2000"/>
              <a:buChar char="○"/>
            </a:pPr>
            <a:r>
              <a:rPr lang="en-US" sz="2000"/>
              <a:t>Whether the contractor has paid or has agreed to pay all criminal, civil, and administrative liability for the improper activity, including any investigative or administrative costs incurred by the Government, and has made or agreed to make full restitution.</a:t>
            </a:r>
            <a:endParaRPr sz="2000"/>
          </a:p>
          <a:p>
            <a:pPr marL="342900" lvl="0" indent="-190500" algn="l" rtl="0">
              <a:spcBef>
                <a:spcPts val="480"/>
              </a:spcBef>
              <a:spcAft>
                <a:spcPts val="0"/>
              </a:spcAft>
              <a:buSzPts val="2400"/>
              <a:buNone/>
            </a:pPr>
            <a:endParaRPr/>
          </a:p>
        </p:txBody>
      </p:sp>
      <p:sp>
        <p:nvSpPr>
          <p:cNvPr id="400" name="Google Shape;400;p59"/>
          <p:cNvSpPr txBox="1">
            <a:spLocks noGrp="1"/>
          </p:cNvSpPr>
          <p:nvPr>
            <p:ph type="sldNum" idx="12"/>
          </p:nvPr>
        </p:nvSpPr>
        <p:spPr>
          <a:xfrm>
            <a:off x="6553200" y="6215063"/>
            <a:ext cx="1905000" cy="456900"/>
          </a:xfrm>
          <a:prstGeom prst="rect">
            <a:avLst/>
          </a:prstGeom>
          <a:noFill/>
          <a:ln>
            <a:noFill/>
          </a:ln>
        </p:spPr>
        <p:txBody>
          <a:bodyPr spcFirstLastPara="1" wrap="square" lIns="91425" tIns="45700" rIns="91425" bIns="45700" anchor="t" anchorCtr="0">
            <a:noAutofit/>
          </a:bodyPr>
          <a:lstStyle/>
          <a:p>
            <a:pPr marL="0" lvl="0" indent="0" algn="r" rtl="0">
              <a:spcBef>
                <a:spcPts val="0"/>
              </a:spcBef>
              <a:spcAft>
                <a:spcPts val="0"/>
              </a:spcAft>
              <a:buNone/>
            </a:pPr>
            <a:r>
              <a:rPr lang="en-US"/>
              <a:t>47</a:t>
            </a:r>
            <a:endParaRPr sz="1200" b="0">
              <a:solidFill>
                <a:schemeClr val="lt1"/>
              </a:solidFill>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Shape 404"/>
        <p:cNvGrpSpPr/>
        <p:nvPr/>
      </p:nvGrpSpPr>
      <p:grpSpPr>
        <a:xfrm>
          <a:off x="0" y="0"/>
          <a:ext cx="0" cy="0"/>
          <a:chOff x="0" y="0"/>
          <a:chExt cx="0" cy="0"/>
        </a:xfrm>
      </p:grpSpPr>
      <p:sp>
        <p:nvSpPr>
          <p:cNvPr id="405" name="Google Shape;405;p60"/>
          <p:cNvSpPr txBox="1">
            <a:spLocks noGrp="1"/>
          </p:cNvSpPr>
          <p:nvPr>
            <p:ph type="title"/>
          </p:nvPr>
        </p:nvSpPr>
        <p:spPr>
          <a:xfrm>
            <a:off x="457200" y="553863"/>
            <a:ext cx="8229600" cy="1108200"/>
          </a:xfrm>
          <a:prstGeom prst="rect">
            <a:avLst/>
          </a:prstGeom>
          <a:noFill/>
          <a:ln>
            <a:noFill/>
          </a:ln>
        </p:spPr>
        <p:txBody>
          <a:bodyPr spcFirstLastPara="1" wrap="square" lIns="91425" tIns="45700" rIns="91425" bIns="45700" anchor="t" anchorCtr="0">
            <a:spAutoFit/>
          </a:bodyPr>
          <a:lstStyle/>
          <a:p>
            <a:pPr marL="0" lvl="0" indent="0" algn="ctr" rtl="0">
              <a:spcBef>
                <a:spcPts val="0"/>
              </a:spcBef>
              <a:spcAft>
                <a:spcPts val="0"/>
              </a:spcAft>
              <a:buClr>
                <a:schemeClr val="dk1"/>
              </a:buClr>
              <a:buFont typeface="Arial"/>
              <a:buNone/>
            </a:pPr>
            <a:r>
              <a:rPr lang="en-US" sz="3600">
                <a:solidFill>
                  <a:srgbClr val="005087"/>
                </a:solidFill>
              </a:rPr>
              <a:t>FAR Mitigating Factors </a:t>
            </a:r>
            <a:endParaRPr sz="3600">
              <a:solidFill>
                <a:srgbClr val="005087"/>
              </a:solidFill>
            </a:endParaRPr>
          </a:p>
          <a:p>
            <a:pPr marL="0" lvl="0" indent="0" algn="ctr" rtl="0">
              <a:spcBef>
                <a:spcPts val="0"/>
              </a:spcBef>
              <a:spcAft>
                <a:spcPts val="0"/>
              </a:spcAft>
              <a:buClr>
                <a:schemeClr val="dk1"/>
              </a:buClr>
              <a:buFont typeface="Arial"/>
              <a:buNone/>
            </a:pPr>
            <a:r>
              <a:rPr lang="en-US" sz="3000" i="1">
                <a:solidFill>
                  <a:srgbClr val="005087"/>
                </a:solidFill>
              </a:rPr>
              <a:t>Continued</a:t>
            </a:r>
            <a:endParaRPr/>
          </a:p>
        </p:txBody>
      </p:sp>
      <p:sp>
        <p:nvSpPr>
          <p:cNvPr id="406" name="Google Shape;406;p60"/>
          <p:cNvSpPr txBox="1">
            <a:spLocks noGrp="1"/>
          </p:cNvSpPr>
          <p:nvPr>
            <p:ph type="body" idx="1"/>
          </p:nvPr>
        </p:nvSpPr>
        <p:spPr>
          <a:xfrm>
            <a:off x="457200" y="2044250"/>
            <a:ext cx="7769100" cy="3048000"/>
          </a:xfrm>
          <a:prstGeom prst="rect">
            <a:avLst/>
          </a:prstGeom>
          <a:noFill/>
          <a:ln>
            <a:noFill/>
          </a:ln>
        </p:spPr>
        <p:txBody>
          <a:bodyPr spcFirstLastPara="1" wrap="square" lIns="91425" tIns="45700" rIns="91425" bIns="45700" anchor="t" anchorCtr="0">
            <a:noAutofit/>
          </a:bodyPr>
          <a:lstStyle/>
          <a:p>
            <a:pPr marL="342900" lvl="0" indent="-317500" algn="l" rtl="0">
              <a:spcBef>
                <a:spcPts val="0"/>
              </a:spcBef>
              <a:spcAft>
                <a:spcPts val="0"/>
              </a:spcAft>
              <a:buSzPts val="2000"/>
              <a:buChar char="●"/>
            </a:pPr>
            <a:r>
              <a:rPr lang="en-US" sz="2000" b="1"/>
              <a:t>6) Disciplined Employee- FAR 9.406-1(a)(6):</a:t>
            </a:r>
            <a:endParaRPr sz="2000"/>
          </a:p>
          <a:p>
            <a:pPr marL="742950" lvl="1" indent="-285750" algn="l" rtl="0">
              <a:spcBef>
                <a:spcPts val="480"/>
              </a:spcBef>
              <a:spcAft>
                <a:spcPts val="0"/>
              </a:spcAft>
              <a:buSzPts val="2000"/>
              <a:buChar char="○"/>
            </a:pPr>
            <a:r>
              <a:rPr lang="en-US" sz="2000"/>
              <a:t>Whether the contractor has taken appropriate disciplinary action against the individuals responsible for the activity which constitutes cause for debarment.</a:t>
            </a:r>
            <a:endParaRPr sz="2000"/>
          </a:p>
          <a:p>
            <a:pPr marL="0" lvl="0" indent="0" algn="l" rtl="0">
              <a:spcBef>
                <a:spcPts val="0"/>
              </a:spcBef>
              <a:spcAft>
                <a:spcPts val="0"/>
              </a:spcAft>
              <a:buNone/>
            </a:pPr>
            <a:endParaRPr sz="2000"/>
          </a:p>
          <a:p>
            <a:pPr marL="342900" lvl="0" indent="-317500" algn="l" rtl="0">
              <a:spcBef>
                <a:spcPts val="480"/>
              </a:spcBef>
              <a:spcAft>
                <a:spcPts val="0"/>
              </a:spcAft>
              <a:buSzPts val="2000"/>
              <a:buChar char="●"/>
            </a:pPr>
            <a:r>
              <a:rPr lang="en-US" sz="2000" b="1"/>
              <a:t>7) Agreed to Implement Remedial Actions- FAR 9.406-1(a)(7):</a:t>
            </a:r>
            <a:endParaRPr sz="2000"/>
          </a:p>
          <a:p>
            <a:pPr marL="742950" lvl="1" indent="-285750" algn="l" rtl="0">
              <a:spcBef>
                <a:spcPts val="480"/>
              </a:spcBef>
              <a:spcAft>
                <a:spcPts val="0"/>
              </a:spcAft>
              <a:buSzPts val="2000"/>
              <a:buChar char="○"/>
            </a:pPr>
            <a:r>
              <a:rPr lang="en-US" sz="2000"/>
              <a:t>Whether the contractor has implemented or agreed to implement remedial measures, including any identified by the Government.</a:t>
            </a:r>
            <a:endParaRPr sz="2000"/>
          </a:p>
          <a:p>
            <a:pPr marL="342900" lvl="0" indent="-190500" algn="l" rtl="0">
              <a:spcBef>
                <a:spcPts val="480"/>
              </a:spcBef>
              <a:spcAft>
                <a:spcPts val="0"/>
              </a:spcAft>
              <a:buSzPts val="2400"/>
              <a:buNone/>
            </a:pPr>
            <a:endParaRPr/>
          </a:p>
          <a:p>
            <a:pPr marL="342900" lvl="0" indent="-190500" algn="l" rtl="0">
              <a:spcBef>
                <a:spcPts val="480"/>
              </a:spcBef>
              <a:spcAft>
                <a:spcPts val="0"/>
              </a:spcAft>
              <a:buSzPts val="2400"/>
              <a:buNone/>
            </a:pPr>
            <a:endParaRPr/>
          </a:p>
        </p:txBody>
      </p:sp>
      <p:sp>
        <p:nvSpPr>
          <p:cNvPr id="407" name="Google Shape;407;p60"/>
          <p:cNvSpPr txBox="1">
            <a:spLocks noGrp="1"/>
          </p:cNvSpPr>
          <p:nvPr>
            <p:ph type="sldNum" idx="12"/>
          </p:nvPr>
        </p:nvSpPr>
        <p:spPr>
          <a:xfrm>
            <a:off x="6553200" y="6215063"/>
            <a:ext cx="1905000" cy="456900"/>
          </a:xfrm>
          <a:prstGeom prst="rect">
            <a:avLst/>
          </a:prstGeom>
          <a:noFill/>
          <a:ln>
            <a:noFill/>
          </a:ln>
        </p:spPr>
        <p:txBody>
          <a:bodyPr spcFirstLastPara="1" wrap="square" lIns="91425" tIns="45700" rIns="91425" bIns="45700" anchor="t" anchorCtr="0">
            <a:noAutofit/>
          </a:bodyPr>
          <a:lstStyle/>
          <a:p>
            <a:pPr marL="0" lvl="0" indent="0" algn="r" rtl="0">
              <a:spcBef>
                <a:spcPts val="0"/>
              </a:spcBef>
              <a:spcAft>
                <a:spcPts val="0"/>
              </a:spcAft>
              <a:buNone/>
            </a:pPr>
            <a:r>
              <a:rPr lang="en-US"/>
              <a:t>48</a:t>
            </a:r>
            <a:endParaRPr sz="1200" b="0">
              <a:solidFill>
                <a:schemeClr val="lt1"/>
              </a:solidFill>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Shape 411"/>
        <p:cNvGrpSpPr/>
        <p:nvPr/>
      </p:nvGrpSpPr>
      <p:grpSpPr>
        <a:xfrm>
          <a:off x="0" y="0"/>
          <a:ext cx="0" cy="0"/>
          <a:chOff x="0" y="0"/>
          <a:chExt cx="0" cy="0"/>
        </a:xfrm>
      </p:grpSpPr>
      <p:sp>
        <p:nvSpPr>
          <p:cNvPr id="412" name="Google Shape;412;p61"/>
          <p:cNvSpPr txBox="1">
            <a:spLocks noGrp="1"/>
          </p:cNvSpPr>
          <p:nvPr>
            <p:ph type="title"/>
          </p:nvPr>
        </p:nvSpPr>
        <p:spPr>
          <a:xfrm>
            <a:off x="457200" y="498013"/>
            <a:ext cx="8229600" cy="1108200"/>
          </a:xfrm>
          <a:prstGeom prst="rect">
            <a:avLst/>
          </a:prstGeom>
          <a:noFill/>
          <a:ln>
            <a:noFill/>
          </a:ln>
        </p:spPr>
        <p:txBody>
          <a:bodyPr spcFirstLastPara="1" wrap="square" lIns="91425" tIns="45700" rIns="91425" bIns="45700" anchor="t" anchorCtr="0">
            <a:spAutoFit/>
          </a:bodyPr>
          <a:lstStyle/>
          <a:p>
            <a:pPr marL="0" lvl="0" indent="0" algn="ctr" rtl="0">
              <a:spcBef>
                <a:spcPts val="0"/>
              </a:spcBef>
              <a:spcAft>
                <a:spcPts val="0"/>
              </a:spcAft>
              <a:buClr>
                <a:schemeClr val="dk1"/>
              </a:buClr>
              <a:buFont typeface="Arial"/>
              <a:buNone/>
            </a:pPr>
            <a:r>
              <a:rPr lang="en-US" sz="3600">
                <a:solidFill>
                  <a:srgbClr val="005087"/>
                </a:solidFill>
              </a:rPr>
              <a:t>FAR Mitigating Factors </a:t>
            </a:r>
            <a:endParaRPr sz="3600">
              <a:solidFill>
                <a:srgbClr val="005087"/>
              </a:solidFill>
            </a:endParaRPr>
          </a:p>
          <a:p>
            <a:pPr marL="0" lvl="0" indent="0" algn="ctr" rtl="0">
              <a:spcBef>
                <a:spcPts val="0"/>
              </a:spcBef>
              <a:spcAft>
                <a:spcPts val="0"/>
              </a:spcAft>
              <a:buClr>
                <a:schemeClr val="dk1"/>
              </a:buClr>
              <a:buFont typeface="Arial"/>
              <a:buNone/>
            </a:pPr>
            <a:r>
              <a:rPr lang="en-US" sz="3000" i="1">
                <a:solidFill>
                  <a:srgbClr val="005087"/>
                </a:solidFill>
              </a:rPr>
              <a:t>Continued</a:t>
            </a:r>
            <a:endParaRPr/>
          </a:p>
        </p:txBody>
      </p:sp>
      <p:sp>
        <p:nvSpPr>
          <p:cNvPr id="413" name="Google Shape;413;p61"/>
          <p:cNvSpPr txBox="1">
            <a:spLocks noGrp="1"/>
          </p:cNvSpPr>
          <p:nvPr>
            <p:ph type="body" idx="1"/>
          </p:nvPr>
        </p:nvSpPr>
        <p:spPr>
          <a:xfrm>
            <a:off x="457200" y="2091675"/>
            <a:ext cx="8229600" cy="2421600"/>
          </a:xfrm>
          <a:prstGeom prst="rect">
            <a:avLst/>
          </a:prstGeom>
          <a:noFill/>
          <a:ln>
            <a:noFill/>
          </a:ln>
        </p:spPr>
        <p:txBody>
          <a:bodyPr spcFirstLastPara="1" wrap="square" lIns="91425" tIns="45700" rIns="91425" bIns="45700" anchor="t" anchorCtr="0">
            <a:noAutofit/>
          </a:bodyPr>
          <a:lstStyle/>
          <a:p>
            <a:pPr marL="342900" lvl="0" indent="-317500" algn="l" rtl="0">
              <a:spcBef>
                <a:spcPts val="0"/>
              </a:spcBef>
              <a:spcAft>
                <a:spcPts val="0"/>
              </a:spcAft>
              <a:buSzPts val="2000"/>
              <a:buChar char="●"/>
            </a:pPr>
            <a:r>
              <a:rPr lang="en-US" sz="2000" b="1"/>
              <a:t>8) Ethics Training- FAR 9.406-1(a)(8):</a:t>
            </a:r>
            <a:endParaRPr sz="2000"/>
          </a:p>
          <a:p>
            <a:pPr marL="742950" lvl="1" indent="-285750" algn="l" rtl="0">
              <a:spcBef>
                <a:spcPts val="480"/>
              </a:spcBef>
              <a:spcAft>
                <a:spcPts val="0"/>
              </a:spcAft>
              <a:buSzPts val="2000"/>
              <a:buChar char="○"/>
            </a:pPr>
            <a:r>
              <a:rPr lang="en-US" sz="2000"/>
              <a:t>Whether the contractor has instituted or agreed to institute new or revised review and control procedures and ethics training programs.</a:t>
            </a:r>
            <a:endParaRPr sz="2000"/>
          </a:p>
          <a:p>
            <a:pPr marL="0" lvl="0" indent="0" algn="l" rtl="0">
              <a:spcBef>
                <a:spcPts val="0"/>
              </a:spcBef>
              <a:spcAft>
                <a:spcPts val="0"/>
              </a:spcAft>
              <a:buNone/>
            </a:pPr>
            <a:endParaRPr sz="2000"/>
          </a:p>
          <a:p>
            <a:pPr marL="342900" lvl="0" indent="-317500" algn="l" rtl="0">
              <a:spcBef>
                <a:spcPts val="480"/>
              </a:spcBef>
              <a:spcAft>
                <a:spcPts val="0"/>
              </a:spcAft>
              <a:buSzPts val="2000"/>
              <a:buChar char="●"/>
            </a:pPr>
            <a:r>
              <a:rPr lang="en-US" sz="2000" b="1"/>
              <a:t>9) Adequate Amount of time Passed- FAR 9.406-1(a)(9): </a:t>
            </a:r>
            <a:endParaRPr sz="2000" b="1"/>
          </a:p>
          <a:p>
            <a:pPr marL="742950" lvl="1" indent="-285750" algn="l" rtl="0">
              <a:spcBef>
                <a:spcPts val="480"/>
              </a:spcBef>
              <a:spcAft>
                <a:spcPts val="0"/>
              </a:spcAft>
              <a:buSzPts val="2000"/>
              <a:buChar char="○"/>
            </a:pPr>
            <a:r>
              <a:rPr lang="en-US" sz="2000"/>
              <a:t>Whether the contractor has had adequate time to eliminate the circumstances within the contractor’s organization that led to the cause for debarment.</a:t>
            </a:r>
            <a:endParaRPr sz="2000"/>
          </a:p>
          <a:p>
            <a:pPr marL="342900" lvl="0" indent="-190500" algn="l" rtl="0">
              <a:spcBef>
                <a:spcPts val="480"/>
              </a:spcBef>
              <a:spcAft>
                <a:spcPts val="0"/>
              </a:spcAft>
              <a:buSzPts val="2400"/>
              <a:buNone/>
            </a:pPr>
            <a:endParaRPr/>
          </a:p>
          <a:p>
            <a:pPr marL="342900" lvl="0" indent="-190500" algn="l" rtl="0">
              <a:spcBef>
                <a:spcPts val="480"/>
              </a:spcBef>
              <a:spcAft>
                <a:spcPts val="0"/>
              </a:spcAft>
              <a:buSzPts val="2400"/>
              <a:buNone/>
            </a:pPr>
            <a:endParaRPr/>
          </a:p>
        </p:txBody>
      </p:sp>
      <p:sp>
        <p:nvSpPr>
          <p:cNvPr id="414" name="Google Shape;414;p61"/>
          <p:cNvSpPr txBox="1">
            <a:spLocks noGrp="1"/>
          </p:cNvSpPr>
          <p:nvPr>
            <p:ph type="sldNum" idx="12"/>
          </p:nvPr>
        </p:nvSpPr>
        <p:spPr>
          <a:xfrm>
            <a:off x="6553200" y="6215063"/>
            <a:ext cx="1905000" cy="456900"/>
          </a:xfrm>
          <a:prstGeom prst="rect">
            <a:avLst/>
          </a:prstGeom>
          <a:noFill/>
          <a:ln>
            <a:noFill/>
          </a:ln>
        </p:spPr>
        <p:txBody>
          <a:bodyPr spcFirstLastPara="1" wrap="square" lIns="91425" tIns="45700" rIns="91425" bIns="45700" anchor="t" anchorCtr="0">
            <a:noAutofit/>
          </a:bodyPr>
          <a:lstStyle/>
          <a:p>
            <a:pPr marL="0" lvl="0" indent="0" algn="r" rtl="0">
              <a:spcBef>
                <a:spcPts val="0"/>
              </a:spcBef>
              <a:spcAft>
                <a:spcPts val="0"/>
              </a:spcAft>
              <a:buNone/>
            </a:pPr>
            <a:r>
              <a:rPr lang="en-US"/>
              <a:t>49</a:t>
            </a:r>
            <a:endParaRPr sz="1200" b="0">
              <a:solidFill>
                <a:schemeClr val="lt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5" name="Google Shape;95;p17"/>
          <p:cNvSpPr txBox="1">
            <a:spLocks noGrp="1"/>
          </p:cNvSpPr>
          <p:nvPr>
            <p:ph type="title"/>
          </p:nvPr>
        </p:nvSpPr>
        <p:spPr>
          <a:xfrm>
            <a:off x="457200" y="598813"/>
            <a:ext cx="8229600" cy="646500"/>
          </a:xfrm>
          <a:prstGeom prst="rect">
            <a:avLst/>
          </a:prstGeom>
          <a:noFill/>
          <a:ln>
            <a:noFill/>
          </a:ln>
        </p:spPr>
        <p:txBody>
          <a:bodyPr spcFirstLastPara="1" wrap="square" lIns="91425" tIns="45700" rIns="91425" bIns="45700" anchor="t" anchorCtr="0">
            <a:spAutoFit/>
          </a:bodyPr>
          <a:lstStyle/>
          <a:p>
            <a:pPr marL="0" lvl="0" indent="0" algn="ctr" rtl="0">
              <a:spcBef>
                <a:spcPts val="0"/>
              </a:spcBef>
              <a:spcAft>
                <a:spcPts val="0"/>
              </a:spcAft>
              <a:buNone/>
            </a:pPr>
            <a:r>
              <a:rPr lang="en-US" sz="3600">
                <a:solidFill>
                  <a:srgbClr val="005087"/>
                </a:solidFill>
              </a:rPr>
              <a:t>Debarment (FAR 9.406)</a:t>
            </a:r>
            <a:endParaRPr sz="3600">
              <a:solidFill>
                <a:srgbClr val="005087"/>
              </a:solidFill>
            </a:endParaRPr>
          </a:p>
        </p:txBody>
      </p:sp>
      <p:sp>
        <p:nvSpPr>
          <p:cNvPr id="96" name="Google Shape;96;p17"/>
          <p:cNvSpPr txBox="1">
            <a:spLocks noGrp="1"/>
          </p:cNvSpPr>
          <p:nvPr>
            <p:ph type="body" idx="1"/>
          </p:nvPr>
        </p:nvSpPr>
        <p:spPr>
          <a:xfrm>
            <a:off x="513050" y="1733550"/>
            <a:ext cx="7769100" cy="3048000"/>
          </a:xfrm>
          <a:prstGeom prst="rect">
            <a:avLst/>
          </a:prstGeom>
          <a:noFill/>
          <a:ln>
            <a:noFill/>
          </a:ln>
        </p:spPr>
        <p:txBody>
          <a:bodyPr spcFirstLastPara="1" wrap="square" lIns="91425" tIns="45700" rIns="91425" bIns="45700" anchor="t" anchorCtr="0">
            <a:noAutofit/>
          </a:bodyPr>
          <a:lstStyle/>
          <a:p>
            <a:pPr marL="342900" lvl="0" indent="-317500" algn="l" rtl="0">
              <a:spcBef>
                <a:spcPts val="0"/>
              </a:spcBef>
              <a:spcAft>
                <a:spcPts val="0"/>
              </a:spcAft>
              <a:buSzPts val="2000"/>
              <a:buChar char="●"/>
            </a:pPr>
            <a:r>
              <a:rPr lang="en-US" sz="2000" b="1"/>
              <a:t>What is it?</a:t>
            </a:r>
            <a:endParaRPr sz="2000"/>
          </a:p>
          <a:p>
            <a:pPr marL="742950" lvl="1" indent="-285750" algn="l" rtl="0">
              <a:spcBef>
                <a:spcPts val="0"/>
              </a:spcBef>
              <a:spcAft>
                <a:spcPts val="0"/>
              </a:spcAft>
              <a:buSzPts val="2000"/>
              <a:buChar char="○"/>
            </a:pPr>
            <a:r>
              <a:rPr lang="en-US" sz="2000"/>
              <a:t>An exclusion for a specified period of time</a:t>
            </a:r>
            <a:endParaRPr sz="2000"/>
          </a:p>
          <a:p>
            <a:pPr marL="457200" lvl="0" indent="0" algn="l" rtl="0">
              <a:spcBef>
                <a:spcPts val="0"/>
              </a:spcBef>
              <a:spcAft>
                <a:spcPts val="0"/>
              </a:spcAft>
              <a:buNone/>
            </a:pPr>
            <a:endParaRPr sz="2000"/>
          </a:p>
          <a:p>
            <a:pPr marL="742950" lvl="1" indent="-285750" algn="l" rtl="0">
              <a:spcBef>
                <a:spcPts val="480"/>
              </a:spcBef>
              <a:spcAft>
                <a:spcPts val="0"/>
              </a:spcAft>
              <a:buSzPts val="2000"/>
              <a:buChar char="○"/>
            </a:pPr>
            <a:r>
              <a:rPr lang="en-US" sz="2000"/>
              <a:t>Used when an investigation or legal proceedings have concluded </a:t>
            </a:r>
            <a:endParaRPr sz="2000"/>
          </a:p>
        </p:txBody>
      </p:sp>
      <p:sp>
        <p:nvSpPr>
          <p:cNvPr id="97" name="Google Shape;97;p17"/>
          <p:cNvSpPr txBox="1">
            <a:spLocks noGrp="1"/>
          </p:cNvSpPr>
          <p:nvPr>
            <p:ph type="sldNum" idx="12"/>
          </p:nvPr>
        </p:nvSpPr>
        <p:spPr>
          <a:xfrm>
            <a:off x="6553200" y="6215063"/>
            <a:ext cx="1905000" cy="456900"/>
          </a:xfrm>
          <a:prstGeom prst="rect">
            <a:avLst/>
          </a:prstGeom>
          <a:noFill/>
          <a:ln>
            <a:noFill/>
          </a:ln>
        </p:spPr>
        <p:txBody>
          <a:bodyPr spcFirstLastPara="1" wrap="square" lIns="91425" tIns="45700" rIns="91425" bIns="45700" anchor="t" anchorCtr="0">
            <a:noAutofit/>
          </a:bodyPr>
          <a:lstStyle/>
          <a:p>
            <a:pPr marL="0" lvl="0" indent="0" algn="r" rtl="0">
              <a:spcBef>
                <a:spcPts val="0"/>
              </a:spcBef>
              <a:spcAft>
                <a:spcPts val="0"/>
              </a:spcAft>
              <a:buNone/>
            </a:pPr>
            <a:r>
              <a:rPr lang="en-US"/>
              <a:t>5</a:t>
            </a:r>
            <a:endParaRPr sz="1200" b="0">
              <a:solidFill>
                <a:schemeClr val="lt1"/>
              </a:solidFill>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Shape 418"/>
        <p:cNvGrpSpPr/>
        <p:nvPr/>
      </p:nvGrpSpPr>
      <p:grpSpPr>
        <a:xfrm>
          <a:off x="0" y="0"/>
          <a:ext cx="0" cy="0"/>
          <a:chOff x="0" y="0"/>
          <a:chExt cx="0" cy="0"/>
        </a:xfrm>
      </p:grpSpPr>
      <p:sp>
        <p:nvSpPr>
          <p:cNvPr id="419" name="Google Shape;419;p62"/>
          <p:cNvSpPr txBox="1">
            <a:spLocks noGrp="1"/>
          </p:cNvSpPr>
          <p:nvPr>
            <p:ph type="title"/>
          </p:nvPr>
        </p:nvSpPr>
        <p:spPr>
          <a:xfrm>
            <a:off x="457200" y="754913"/>
            <a:ext cx="8229600" cy="1108200"/>
          </a:xfrm>
          <a:prstGeom prst="rect">
            <a:avLst/>
          </a:prstGeom>
          <a:noFill/>
          <a:ln>
            <a:noFill/>
          </a:ln>
        </p:spPr>
        <p:txBody>
          <a:bodyPr spcFirstLastPara="1" wrap="square" lIns="91425" tIns="45700" rIns="91425" bIns="45700" anchor="t" anchorCtr="0">
            <a:spAutoFit/>
          </a:bodyPr>
          <a:lstStyle/>
          <a:p>
            <a:pPr marL="0" lvl="0" indent="0" algn="ctr" rtl="0">
              <a:spcBef>
                <a:spcPts val="0"/>
              </a:spcBef>
              <a:spcAft>
                <a:spcPts val="0"/>
              </a:spcAft>
              <a:buClr>
                <a:schemeClr val="dk1"/>
              </a:buClr>
              <a:buFont typeface="Arial"/>
              <a:buNone/>
            </a:pPr>
            <a:r>
              <a:rPr lang="en-US" sz="3600">
                <a:solidFill>
                  <a:srgbClr val="005087"/>
                </a:solidFill>
              </a:rPr>
              <a:t>FAR Mitigating Factors </a:t>
            </a:r>
            <a:endParaRPr sz="3600">
              <a:solidFill>
                <a:srgbClr val="005087"/>
              </a:solidFill>
            </a:endParaRPr>
          </a:p>
          <a:p>
            <a:pPr marL="0" lvl="0" indent="0" algn="ctr" rtl="0">
              <a:spcBef>
                <a:spcPts val="0"/>
              </a:spcBef>
              <a:spcAft>
                <a:spcPts val="0"/>
              </a:spcAft>
              <a:buClr>
                <a:schemeClr val="dk1"/>
              </a:buClr>
              <a:buFont typeface="Arial"/>
              <a:buNone/>
            </a:pPr>
            <a:r>
              <a:rPr lang="en-US" sz="3000" i="1">
                <a:solidFill>
                  <a:srgbClr val="005087"/>
                </a:solidFill>
              </a:rPr>
              <a:t>Continued</a:t>
            </a:r>
            <a:endParaRPr/>
          </a:p>
        </p:txBody>
      </p:sp>
      <p:sp>
        <p:nvSpPr>
          <p:cNvPr id="420" name="Google Shape;420;p62"/>
          <p:cNvSpPr txBox="1">
            <a:spLocks noGrp="1"/>
          </p:cNvSpPr>
          <p:nvPr>
            <p:ph type="body" idx="1"/>
          </p:nvPr>
        </p:nvSpPr>
        <p:spPr>
          <a:xfrm>
            <a:off x="457200" y="2315050"/>
            <a:ext cx="8229600" cy="1472100"/>
          </a:xfrm>
          <a:prstGeom prst="rect">
            <a:avLst/>
          </a:prstGeom>
          <a:noFill/>
          <a:ln>
            <a:noFill/>
          </a:ln>
        </p:spPr>
        <p:txBody>
          <a:bodyPr spcFirstLastPara="1" wrap="square" lIns="91425" tIns="45700" rIns="91425" bIns="45700" anchor="t" anchorCtr="0">
            <a:noAutofit/>
          </a:bodyPr>
          <a:lstStyle/>
          <a:p>
            <a:pPr marL="457200" lvl="0" indent="-355600" algn="l" rtl="0">
              <a:spcBef>
                <a:spcPts val="0"/>
              </a:spcBef>
              <a:spcAft>
                <a:spcPts val="0"/>
              </a:spcAft>
              <a:buSzPts val="2000"/>
              <a:buChar char="●"/>
            </a:pPr>
            <a:r>
              <a:rPr lang="en-US" sz="2000" b="1"/>
              <a:t>10) Management Recognition of the problem- FAR 9.406-1(a)(10):</a:t>
            </a:r>
            <a:endParaRPr sz="2000"/>
          </a:p>
          <a:p>
            <a:pPr marL="914400" lvl="1" indent="-355600" algn="l" rtl="0">
              <a:spcBef>
                <a:spcPts val="0"/>
              </a:spcBef>
              <a:spcAft>
                <a:spcPts val="0"/>
              </a:spcAft>
              <a:buSzPts val="2000"/>
              <a:buChar char="○"/>
            </a:pPr>
            <a:r>
              <a:rPr lang="en-US" sz="2000"/>
              <a:t>Whether the contractor’s management recognizes and understands the seriousness of the misconduct giving rise to the cause for debarment and has implemented programs to prevent recurrence.</a:t>
            </a:r>
            <a:endParaRPr/>
          </a:p>
        </p:txBody>
      </p:sp>
      <p:sp>
        <p:nvSpPr>
          <p:cNvPr id="421" name="Google Shape;421;p62"/>
          <p:cNvSpPr txBox="1">
            <a:spLocks noGrp="1"/>
          </p:cNvSpPr>
          <p:nvPr>
            <p:ph type="sldNum" idx="12"/>
          </p:nvPr>
        </p:nvSpPr>
        <p:spPr>
          <a:xfrm>
            <a:off x="6553200" y="6215063"/>
            <a:ext cx="1905000" cy="456900"/>
          </a:xfrm>
          <a:prstGeom prst="rect">
            <a:avLst/>
          </a:prstGeom>
          <a:noFill/>
          <a:ln>
            <a:noFill/>
          </a:ln>
        </p:spPr>
        <p:txBody>
          <a:bodyPr spcFirstLastPara="1" wrap="square" lIns="91425" tIns="45700" rIns="91425" bIns="45700" anchor="t" anchorCtr="0">
            <a:noAutofit/>
          </a:bodyPr>
          <a:lstStyle/>
          <a:p>
            <a:pPr marL="0" lvl="0" indent="0" algn="r" rtl="0">
              <a:spcBef>
                <a:spcPts val="0"/>
              </a:spcBef>
              <a:spcAft>
                <a:spcPts val="0"/>
              </a:spcAft>
              <a:buNone/>
            </a:pPr>
            <a:r>
              <a:rPr lang="en-US"/>
              <a:t>50</a:t>
            </a:r>
            <a:endParaRPr sz="1200" b="0">
              <a:solidFill>
                <a:schemeClr val="lt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18"/>
          <p:cNvSpPr txBox="1">
            <a:spLocks noGrp="1"/>
          </p:cNvSpPr>
          <p:nvPr>
            <p:ph type="title"/>
          </p:nvPr>
        </p:nvSpPr>
        <p:spPr>
          <a:xfrm>
            <a:off x="457200" y="431013"/>
            <a:ext cx="8229600" cy="646500"/>
          </a:xfrm>
          <a:prstGeom prst="rect">
            <a:avLst/>
          </a:prstGeom>
          <a:noFill/>
          <a:ln>
            <a:noFill/>
          </a:ln>
        </p:spPr>
        <p:txBody>
          <a:bodyPr spcFirstLastPara="1" wrap="square" lIns="91425" tIns="45700" rIns="91425" bIns="45700" anchor="t" anchorCtr="0">
            <a:spAutoFit/>
          </a:bodyPr>
          <a:lstStyle/>
          <a:p>
            <a:pPr marL="0" lvl="0" indent="0" algn="ctr" rtl="0">
              <a:spcBef>
                <a:spcPts val="0"/>
              </a:spcBef>
              <a:spcAft>
                <a:spcPts val="0"/>
              </a:spcAft>
              <a:buNone/>
            </a:pPr>
            <a:r>
              <a:rPr lang="en-US" sz="3600">
                <a:solidFill>
                  <a:srgbClr val="005087"/>
                </a:solidFill>
              </a:rPr>
              <a:t>Duration of Suspension and Debarment</a:t>
            </a:r>
            <a:endParaRPr sz="3600">
              <a:solidFill>
                <a:srgbClr val="005087"/>
              </a:solidFill>
            </a:endParaRPr>
          </a:p>
        </p:txBody>
      </p:sp>
      <p:sp>
        <p:nvSpPr>
          <p:cNvPr id="103" name="Google Shape;103;p18"/>
          <p:cNvSpPr txBox="1">
            <a:spLocks noGrp="1"/>
          </p:cNvSpPr>
          <p:nvPr>
            <p:ph type="body" idx="1"/>
          </p:nvPr>
        </p:nvSpPr>
        <p:spPr>
          <a:xfrm>
            <a:off x="535400" y="1427922"/>
            <a:ext cx="8229600" cy="3543300"/>
          </a:xfrm>
          <a:prstGeom prst="rect">
            <a:avLst/>
          </a:prstGeom>
          <a:noFill/>
          <a:ln>
            <a:noFill/>
          </a:ln>
        </p:spPr>
        <p:txBody>
          <a:bodyPr spcFirstLastPara="1" wrap="square" lIns="91425" tIns="45700" rIns="91425" bIns="45700" anchor="t" anchorCtr="0">
            <a:noAutofit/>
          </a:bodyPr>
          <a:lstStyle/>
          <a:p>
            <a:pPr marL="342900" lvl="0" indent="-317500" algn="l" rtl="0">
              <a:spcBef>
                <a:spcPts val="0"/>
              </a:spcBef>
              <a:spcAft>
                <a:spcPts val="0"/>
              </a:spcAft>
              <a:buSzPts val="2000"/>
              <a:buChar char="●"/>
            </a:pPr>
            <a:r>
              <a:rPr lang="en-US" sz="2000" b="1">
                <a:solidFill>
                  <a:schemeClr val="dk1"/>
                </a:solidFill>
              </a:rPr>
              <a:t>Duration:</a:t>
            </a:r>
            <a:endParaRPr sz="2000">
              <a:solidFill>
                <a:schemeClr val="dk1"/>
              </a:solidFill>
            </a:endParaRPr>
          </a:p>
          <a:p>
            <a:pPr marL="742950" lvl="1" indent="-195262" algn="l" rtl="0">
              <a:spcBef>
                <a:spcPts val="480"/>
              </a:spcBef>
              <a:spcAft>
                <a:spcPts val="0"/>
              </a:spcAft>
              <a:buSzPts val="2000"/>
              <a:buChar char="○"/>
            </a:pPr>
            <a:r>
              <a:rPr lang="en-US" sz="2000" b="1">
                <a:solidFill>
                  <a:schemeClr val="dk1"/>
                </a:solidFill>
              </a:rPr>
              <a:t>Suspension</a:t>
            </a:r>
            <a:r>
              <a:rPr lang="en-US" sz="2000">
                <a:solidFill>
                  <a:schemeClr val="dk1"/>
                </a:solidFill>
              </a:rPr>
              <a:t>:</a:t>
            </a:r>
            <a:endParaRPr sz="2000">
              <a:solidFill>
                <a:schemeClr val="dk1"/>
              </a:solidFill>
            </a:endParaRPr>
          </a:p>
          <a:p>
            <a:pPr marL="1143000" lvl="2" indent="-203200" algn="l" rtl="0">
              <a:spcBef>
                <a:spcPts val="480"/>
              </a:spcBef>
              <a:spcAft>
                <a:spcPts val="0"/>
              </a:spcAft>
              <a:buSzPts val="2000"/>
              <a:buChar char="■"/>
            </a:pPr>
            <a:r>
              <a:rPr lang="en-US" sz="2000">
                <a:solidFill>
                  <a:schemeClr val="dk1"/>
                </a:solidFill>
              </a:rPr>
              <a:t>Generally, suspensions may last up to 12 months before court proceedings are initiated</a:t>
            </a:r>
            <a:endParaRPr sz="2000">
              <a:solidFill>
                <a:schemeClr val="dk1"/>
              </a:solidFill>
            </a:endParaRPr>
          </a:p>
          <a:p>
            <a:pPr marL="1143000" lvl="2" indent="-203200" algn="l" rtl="0">
              <a:spcBef>
                <a:spcPts val="480"/>
              </a:spcBef>
              <a:spcAft>
                <a:spcPts val="0"/>
              </a:spcAft>
              <a:buSzPts val="2000"/>
              <a:buChar char="■"/>
            </a:pPr>
            <a:r>
              <a:rPr lang="en-US" sz="2000">
                <a:solidFill>
                  <a:schemeClr val="dk1"/>
                </a:solidFill>
              </a:rPr>
              <a:t>Once court proceedings are initiated, the suspension may stay in effect until proceedings are concluded</a:t>
            </a:r>
            <a:endParaRPr sz="2000">
              <a:solidFill>
                <a:schemeClr val="dk1"/>
              </a:solidFill>
            </a:endParaRPr>
          </a:p>
          <a:p>
            <a:pPr marL="457200" lvl="0" indent="0" algn="l" rtl="0">
              <a:spcBef>
                <a:spcPts val="0"/>
              </a:spcBef>
              <a:spcAft>
                <a:spcPts val="0"/>
              </a:spcAft>
              <a:buNone/>
            </a:pPr>
            <a:endParaRPr sz="2000" b="1">
              <a:solidFill>
                <a:schemeClr val="dk1"/>
              </a:solidFill>
            </a:endParaRPr>
          </a:p>
          <a:p>
            <a:pPr marL="742950" lvl="1" indent="-195262" algn="l" rtl="0">
              <a:spcBef>
                <a:spcPts val="480"/>
              </a:spcBef>
              <a:spcAft>
                <a:spcPts val="0"/>
              </a:spcAft>
              <a:buSzPts val="2000"/>
              <a:buChar char="○"/>
            </a:pPr>
            <a:r>
              <a:rPr lang="en-US" sz="2000" b="1">
                <a:solidFill>
                  <a:schemeClr val="dk1"/>
                </a:solidFill>
              </a:rPr>
              <a:t>Debarment</a:t>
            </a:r>
            <a:r>
              <a:rPr lang="en-US" sz="2000">
                <a:solidFill>
                  <a:schemeClr val="dk1"/>
                </a:solidFill>
              </a:rPr>
              <a:t>:</a:t>
            </a:r>
            <a:endParaRPr sz="2000">
              <a:solidFill>
                <a:schemeClr val="dk1"/>
              </a:solidFill>
            </a:endParaRPr>
          </a:p>
          <a:p>
            <a:pPr marL="1143000" lvl="2" indent="-203200" algn="l" rtl="0">
              <a:spcBef>
                <a:spcPts val="480"/>
              </a:spcBef>
              <a:spcAft>
                <a:spcPts val="0"/>
              </a:spcAft>
              <a:buSzPts val="2000"/>
              <a:buChar char="■"/>
            </a:pPr>
            <a:r>
              <a:rPr lang="en-US" sz="2000">
                <a:solidFill>
                  <a:schemeClr val="dk1"/>
                </a:solidFill>
              </a:rPr>
              <a:t>Typically three years</a:t>
            </a:r>
            <a:endParaRPr sz="2000">
              <a:solidFill>
                <a:schemeClr val="dk1"/>
              </a:solidFill>
            </a:endParaRPr>
          </a:p>
          <a:p>
            <a:pPr marL="1143000" lvl="2" indent="-203200" algn="l" rtl="0">
              <a:spcBef>
                <a:spcPts val="480"/>
              </a:spcBef>
              <a:spcAft>
                <a:spcPts val="0"/>
              </a:spcAft>
              <a:buSzPts val="2000"/>
              <a:buChar char="■"/>
            </a:pPr>
            <a:r>
              <a:rPr lang="en-US" sz="2000">
                <a:solidFill>
                  <a:schemeClr val="dk1"/>
                </a:solidFill>
              </a:rPr>
              <a:t>May be longer or shorter depending on the facts of the case</a:t>
            </a:r>
            <a:endParaRPr>
              <a:solidFill>
                <a:schemeClr val="dk1"/>
              </a:solidFill>
            </a:endParaRPr>
          </a:p>
        </p:txBody>
      </p:sp>
      <p:sp>
        <p:nvSpPr>
          <p:cNvPr id="104" name="Google Shape;104;p18"/>
          <p:cNvSpPr txBox="1">
            <a:spLocks noGrp="1"/>
          </p:cNvSpPr>
          <p:nvPr>
            <p:ph type="sldNum" idx="12"/>
          </p:nvPr>
        </p:nvSpPr>
        <p:spPr>
          <a:xfrm>
            <a:off x="6553200" y="6215063"/>
            <a:ext cx="1905000" cy="456900"/>
          </a:xfrm>
          <a:prstGeom prst="rect">
            <a:avLst/>
          </a:prstGeom>
          <a:noFill/>
          <a:ln>
            <a:noFill/>
          </a:ln>
        </p:spPr>
        <p:txBody>
          <a:bodyPr spcFirstLastPara="1" wrap="square" lIns="91425" tIns="45700" rIns="91425" bIns="45700" anchor="t" anchorCtr="0">
            <a:noAutofit/>
          </a:bodyPr>
          <a:lstStyle/>
          <a:p>
            <a:pPr marL="0" lvl="0" indent="0" algn="r" rtl="0">
              <a:spcBef>
                <a:spcPts val="0"/>
              </a:spcBef>
              <a:spcAft>
                <a:spcPts val="0"/>
              </a:spcAft>
              <a:buNone/>
            </a:pPr>
            <a:r>
              <a:rPr lang="en-US"/>
              <a:t>6</a:t>
            </a:r>
            <a:endParaRPr sz="1200" b="0">
              <a:solidFill>
                <a:schemeClr val="lt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Google Shape;110;p19"/>
          <p:cNvSpPr txBox="1">
            <a:spLocks noGrp="1"/>
          </p:cNvSpPr>
          <p:nvPr>
            <p:ph type="title"/>
          </p:nvPr>
        </p:nvSpPr>
        <p:spPr>
          <a:xfrm>
            <a:off x="687450" y="451975"/>
            <a:ext cx="7769100" cy="1200600"/>
          </a:xfrm>
          <a:prstGeom prst="rect">
            <a:avLst/>
          </a:prstGeom>
          <a:noFill/>
          <a:ln>
            <a:noFill/>
          </a:ln>
        </p:spPr>
        <p:txBody>
          <a:bodyPr spcFirstLastPara="1" wrap="square" lIns="91425" tIns="45700" rIns="91425" bIns="45700" anchor="t" anchorCtr="0">
            <a:spAutoFit/>
          </a:bodyPr>
          <a:lstStyle/>
          <a:p>
            <a:pPr marL="0" lvl="0" indent="0" algn="ctr" rtl="0">
              <a:spcBef>
                <a:spcPts val="0"/>
              </a:spcBef>
              <a:spcAft>
                <a:spcPts val="0"/>
              </a:spcAft>
              <a:buNone/>
            </a:pPr>
            <a:r>
              <a:rPr lang="en-US" sz="3600">
                <a:solidFill>
                  <a:srgbClr val="005087"/>
                </a:solidFill>
              </a:rPr>
              <a:t>Notification and Effect of Suspension and Debarment	</a:t>
            </a:r>
            <a:endParaRPr sz="3600">
              <a:solidFill>
                <a:srgbClr val="005087"/>
              </a:solidFill>
            </a:endParaRPr>
          </a:p>
        </p:txBody>
      </p:sp>
      <p:sp>
        <p:nvSpPr>
          <p:cNvPr id="111" name="Google Shape;111;p19"/>
          <p:cNvSpPr txBox="1">
            <a:spLocks noGrp="1"/>
          </p:cNvSpPr>
          <p:nvPr>
            <p:ph type="body" idx="1"/>
          </p:nvPr>
        </p:nvSpPr>
        <p:spPr>
          <a:xfrm>
            <a:off x="535375" y="1970525"/>
            <a:ext cx="7769100" cy="3048000"/>
          </a:xfrm>
          <a:prstGeom prst="rect">
            <a:avLst/>
          </a:prstGeom>
          <a:noFill/>
          <a:ln>
            <a:noFill/>
          </a:ln>
        </p:spPr>
        <p:txBody>
          <a:bodyPr spcFirstLastPara="1" wrap="square" lIns="91425" tIns="45700" rIns="91425" bIns="45700" anchor="t" anchorCtr="0">
            <a:noAutofit/>
          </a:bodyPr>
          <a:lstStyle/>
          <a:p>
            <a:pPr marL="342900" lvl="0" indent="-317500" algn="l" rtl="0">
              <a:spcBef>
                <a:spcPts val="0"/>
              </a:spcBef>
              <a:spcAft>
                <a:spcPts val="0"/>
              </a:spcAft>
              <a:buSzPts val="2000"/>
              <a:buChar char="●"/>
            </a:pPr>
            <a:r>
              <a:rPr lang="en-US" sz="2000" b="1">
                <a:solidFill>
                  <a:schemeClr val="dk1"/>
                </a:solidFill>
              </a:rPr>
              <a:t>Contractor Is Notified of Suspension or Debarment Through</a:t>
            </a:r>
            <a:r>
              <a:rPr lang="en-US" sz="2000">
                <a:solidFill>
                  <a:schemeClr val="dk1"/>
                </a:solidFill>
              </a:rPr>
              <a:t>:</a:t>
            </a:r>
            <a:endParaRPr sz="2000">
              <a:solidFill>
                <a:schemeClr val="dk1"/>
              </a:solidFill>
            </a:endParaRPr>
          </a:p>
          <a:p>
            <a:pPr marL="742950" lvl="1" indent="-195262" algn="l" rtl="0">
              <a:spcBef>
                <a:spcPts val="480"/>
              </a:spcBef>
              <a:spcAft>
                <a:spcPts val="0"/>
              </a:spcAft>
              <a:buSzPts val="2000"/>
              <a:buChar char="○"/>
            </a:pPr>
            <a:r>
              <a:rPr lang="en-US" sz="2000">
                <a:solidFill>
                  <a:schemeClr val="dk1"/>
                </a:solidFill>
              </a:rPr>
              <a:t>Suspension Notice</a:t>
            </a:r>
            <a:endParaRPr sz="2000">
              <a:solidFill>
                <a:schemeClr val="dk1"/>
              </a:solidFill>
            </a:endParaRPr>
          </a:p>
          <a:p>
            <a:pPr marL="742950" lvl="1" indent="-195262" algn="l" rtl="0">
              <a:spcBef>
                <a:spcPts val="480"/>
              </a:spcBef>
              <a:spcAft>
                <a:spcPts val="0"/>
              </a:spcAft>
              <a:buSzPts val="2000"/>
              <a:buChar char="○"/>
            </a:pPr>
            <a:r>
              <a:rPr lang="en-US" sz="2000">
                <a:solidFill>
                  <a:schemeClr val="dk1"/>
                </a:solidFill>
              </a:rPr>
              <a:t>Notice of Proposed Debarment; Debarment Notice</a:t>
            </a:r>
            <a:endParaRPr sz="2000">
              <a:solidFill>
                <a:schemeClr val="dk1"/>
              </a:solidFill>
            </a:endParaRPr>
          </a:p>
          <a:p>
            <a:pPr marL="0" lvl="0" indent="0" algn="l" rtl="0">
              <a:spcBef>
                <a:spcPts val="0"/>
              </a:spcBef>
              <a:spcAft>
                <a:spcPts val="0"/>
              </a:spcAft>
              <a:buNone/>
            </a:pPr>
            <a:endParaRPr sz="2000" b="1">
              <a:solidFill>
                <a:schemeClr val="dk1"/>
              </a:solidFill>
            </a:endParaRPr>
          </a:p>
          <a:p>
            <a:pPr marL="342900" lvl="0" indent="-317500" algn="l" rtl="0">
              <a:spcBef>
                <a:spcPts val="480"/>
              </a:spcBef>
              <a:spcAft>
                <a:spcPts val="0"/>
              </a:spcAft>
              <a:buSzPts val="2000"/>
              <a:buChar char="●"/>
            </a:pPr>
            <a:r>
              <a:rPr lang="en-US" sz="2000" b="1">
                <a:solidFill>
                  <a:schemeClr val="dk1"/>
                </a:solidFill>
              </a:rPr>
              <a:t>Effects </a:t>
            </a:r>
            <a:r>
              <a:rPr lang="en-US" sz="2000">
                <a:solidFill>
                  <a:schemeClr val="dk1"/>
                </a:solidFill>
              </a:rPr>
              <a:t>of suspension and debarment on a contractor: immediate government-wide exclusion from Federal contracts and grants</a:t>
            </a:r>
            <a:endParaRPr sz="2000">
              <a:solidFill>
                <a:schemeClr val="dk1"/>
              </a:solidFill>
            </a:endParaRPr>
          </a:p>
          <a:p>
            <a:pPr marL="342900" lvl="0" indent="-190500" algn="l" rtl="0">
              <a:spcBef>
                <a:spcPts val="480"/>
              </a:spcBef>
              <a:spcAft>
                <a:spcPts val="0"/>
              </a:spcAft>
              <a:buClr>
                <a:srgbClr val="003399"/>
              </a:buClr>
              <a:buSzPts val="2400"/>
              <a:buNone/>
            </a:pPr>
            <a:endParaRPr/>
          </a:p>
        </p:txBody>
      </p:sp>
      <p:sp>
        <p:nvSpPr>
          <p:cNvPr id="112" name="Google Shape;112;p19"/>
          <p:cNvSpPr txBox="1">
            <a:spLocks noGrp="1"/>
          </p:cNvSpPr>
          <p:nvPr>
            <p:ph type="sldNum" idx="12"/>
          </p:nvPr>
        </p:nvSpPr>
        <p:spPr>
          <a:xfrm>
            <a:off x="6553200" y="6215063"/>
            <a:ext cx="1905000" cy="456900"/>
          </a:xfrm>
          <a:prstGeom prst="rect">
            <a:avLst/>
          </a:prstGeom>
          <a:noFill/>
          <a:ln>
            <a:noFill/>
          </a:ln>
        </p:spPr>
        <p:txBody>
          <a:bodyPr spcFirstLastPara="1" wrap="square" lIns="91425" tIns="45700" rIns="91425" bIns="45700" anchor="t" anchorCtr="0">
            <a:noAutofit/>
          </a:bodyPr>
          <a:lstStyle/>
          <a:p>
            <a:pPr marL="0" lvl="0" indent="0" algn="r" rtl="0">
              <a:spcBef>
                <a:spcPts val="0"/>
              </a:spcBef>
              <a:spcAft>
                <a:spcPts val="0"/>
              </a:spcAft>
              <a:buNone/>
            </a:pPr>
            <a:r>
              <a:rPr lang="en-US"/>
              <a:t>7</a:t>
            </a:r>
            <a:endParaRPr sz="1200" b="0">
              <a:solidFill>
                <a:schemeClr val="lt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16"/>
        <p:cNvGrpSpPr/>
        <p:nvPr/>
      </p:nvGrpSpPr>
      <p:grpSpPr>
        <a:xfrm>
          <a:off x="0" y="0"/>
          <a:ext cx="0" cy="0"/>
          <a:chOff x="0" y="0"/>
          <a:chExt cx="0" cy="0"/>
        </a:xfrm>
      </p:grpSpPr>
      <p:sp>
        <p:nvSpPr>
          <p:cNvPr id="117" name="Google Shape;117;p20"/>
          <p:cNvSpPr txBox="1">
            <a:spLocks noGrp="1"/>
          </p:cNvSpPr>
          <p:nvPr>
            <p:ph type="title"/>
          </p:nvPr>
        </p:nvSpPr>
        <p:spPr>
          <a:xfrm>
            <a:off x="762000" y="2514600"/>
            <a:ext cx="7772400" cy="1416000"/>
          </a:xfrm>
          <a:prstGeom prst="rect">
            <a:avLst/>
          </a:prstGeom>
          <a:noFill/>
          <a:ln>
            <a:noFill/>
          </a:ln>
        </p:spPr>
        <p:txBody>
          <a:bodyPr spcFirstLastPara="1" wrap="square" lIns="91425" tIns="45700" rIns="91425" bIns="45700" anchor="t" anchorCtr="0">
            <a:spAutoFit/>
          </a:bodyPr>
          <a:lstStyle/>
          <a:p>
            <a:pPr marL="0" lvl="0" indent="0" algn="ctr" rtl="0">
              <a:spcBef>
                <a:spcPts val="0"/>
              </a:spcBef>
              <a:spcAft>
                <a:spcPts val="0"/>
              </a:spcAft>
              <a:buNone/>
            </a:pPr>
            <a:r>
              <a:rPr lang="en-US" sz="3600">
                <a:solidFill>
                  <a:schemeClr val="dk1"/>
                </a:solidFill>
              </a:rPr>
              <a:t>WHO CAN BE SUSPENDED OR DEBARRED?</a:t>
            </a:r>
            <a:br>
              <a:rPr lang="en-US"/>
            </a:br>
            <a:endParaRPr/>
          </a:p>
        </p:txBody>
      </p:sp>
      <p:sp>
        <p:nvSpPr>
          <p:cNvPr id="118" name="Google Shape;118;p20"/>
          <p:cNvSpPr txBox="1">
            <a:spLocks noGrp="1"/>
          </p:cNvSpPr>
          <p:nvPr>
            <p:ph type="sldNum" idx="12"/>
          </p:nvPr>
        </p:nvSpPr>
        <p:spPr>
          <a:xfrm>
            <a:off x="6553200" y="6215063"/>
            <a:ext cx="1905000" cy="456900"/>
          </a:xfrm>
          <a:prstGeom prst="rect">
            <a:avLst/>
          </a:prstGeom>
          <a:noFill/>
          <a:ln>
            <a:noFill/>
          </a:ln>
        </p:spPr>
        <p:txBody>
          <a:bodyPr spcFirstLastPara="1" wrap="square" lIns="91425" tIns="45700" rIns="91425" bIns="45700" anchor="t" anchorCtr="0">
            <a:noAutofit/>
          </a:bodyPr>
          <a:lstStyle/>
          <a:p>
            <a:pPr marL="0" lvl="0" indent="0" algn="r" rtl="0">
              <a:spcBef>
                <a:spcPts val="0"/>
              </a:spcBef>
              <a:spcAft>
                <a:spcPts val="0"/>
              </a:spcAft>
              <a:buNone/>
            </a:pPr>
            <a:r>
              <a:rPr lang="en-US"/>
              <a:t>8</a:t>
            </a:r>
            <a:endParaRPr sz="1200" b="0">
              <a:solidFill>
                <a:schemeClr val="lt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22"/>
        <p:cNvGrpSpPr/>
        <p:nvPr/>
      </p:nvGrpSpPr>
      <p:grpSpPr>
        <a:xfrm>
          <a:off x="0" y="0"/>
          <a:ext cx="0" cy="0"/>
          <a:chOff x="0" y="0"/>
          <a:chExt cx="0" cy="0"/>
        </a:xfrm>
      </p:grpSpPr>
      <p:sp>
        <p:nvSpPr>
          <p:cNvPr id="123" name="Google Shape;123;p21"/>
          <p:cNvSpPr txBox="1">
            <a:spLocks noGrp="1"/>
          </p:cNvSpPr>
          <p:nvPr>
            <p:ph type="title"/>
          </p:nvPr>
        </p:nvSpPr>
        <p:spPr>
          <a:xfrm>
            <a:off x="546575" y="732588"/>
            <a:ext cx="8229600" cy="646500"/>
          </a:xfrm>
          <a:prstGeom prst="rect">
            <a:avLst/>
          </a:prstGeom>
          <a:noFill/>
          <a:ln>
            <a:noFill/>
          </a:ln>
        </p:spPr>
        <p:txBody>
          <a:bodyPr spcFirstLastPara="1" wrap="square" lIns="91425" tIns="45700" rIns="91425" bIns="45700" anchor="t" anchorCtr="0">
            <a:spAutoFit/>
          </a:bodyPr>
          <a:lstStyle/>
          <a:p>
            <a:pPr marL="0" lvl="0" indent="0" algn="ctr" rtl="0">
              <a:spcBef>
                <a:spcPts val="0"/>
              </a:spcBef>
              <a:spcAft>
                <a:spcPts val="0"/>
              </a:spcAft>
              <a:buNone/>
            </a:pPr>
            <a:r>
              <a:rPr lang="en-US" sz="3600">
                <a:solidFill>
                  <a:srgbClr val="005087"/>
                </a:solidFill>
              </a:rPr>
              <a:t>Who Can Be Suspended or Debarred?</a:t>
            </a:r>
            <a:endParaRPr sz="3600">
              <a:solidFill>
                <a:srgbClr val="005087"/>
              </a:solidFill>
            </a:endParaRPr>
          </a:p>
        </p:txBody>
      </p:sp>
      <p:sp>
        <p:nvSpPr>
          <p:cNvPr id="124" name="Google Shape;124;p21"/>
          <p:cNvSpPr txBox="1">
            <a:spLocks noGrp="1"/>
          </p:cNvSpPr>
          <p:nvPr>
            <p:ph type="body" idx="1"/>
          </p:nvPr>
        </p:nvSpPr>
        <p:spPr>
          <a:xfrm>
            <a:off x="448000" y="1733550"/>
            <a:ext cx="7769100" cy="3048000"/>
          </a:xfrm>
          <a:prstGeom prst="rect">
            <a:avLst/>
          </a:prstGeom>
          <a:noFill/>
          <a:ln>
            <a:noFill/>
          </a:ln>
        </p:spPr>
        <p:txBody>
          <a:bodyPr spcFirstLastPara="1" wrap="square" lIns="91425" tIns="45700" rIns="91425" bIns="45700" anchor="t" anchorCtr="0">
            <a:noAutofit/>
          </a:bodyPr>
          <a:lstStyle/>
          <a:p>
            <a:pPr marL="342900" lvl="0" indent="-317500" algn="l" rtl="0">
              <a:spcBef>
                <a:spcPts val="0"/>
              </a:spcBef>
              <a:spcAft>
                <a:spcPts val="0"/>
              </a:spcAft>
              <a:buSzPts val="2000"/>
              <a:buChar char="●"/>
            </a:pPr>
            <a:r>
              <a:rPr lang="en-US" sz="2000">
                <a:solidFill>
                  <a:schemeClr val="dk1"/>
                </a:solidFill>
              </a:rPr>
              <a:t>Any company or individual who is a “contractor”:</a:t>
            </a:r>
            <a:endParaRPr sz="2000">
              <a:solidFill>
                <a:schemeClr val="dk1"/>
              </a:solidFill>
            </a:endParaRPr>
          </a:p>
          <a:p>
            <a:pPr marL="742950" lvl="1" indent="-195262" algn="l" rtl="0">
              <a:spcBef>
                <a:spcPts val="480"/>
              </a:spcBef>
              <a:spcAft>
                <a:spcPts val="0"/>
              </a:spcAft>
              <a:buSzPts val="2000"/>
              <a:buChar char="○"/>
            </a:pPr>
            <a:r>
              <a:rPr lang="en-US" sz="2000">
                <a:solidFill>
                  <a:schemeClr val="dk1"/>
                </a:solidFill>
              </a:rPr>
              <a:t>Have submitted offers for, have been awarded, or reasonably may submit offers for a Government contract</a:t>
            </a:r>
            <a:endParaRPr sz="2000">
              <a:solidFill>
                <a:schemeClr val="dk1"/>
              </a:solidFill>
            </a:endParaRPr>
          </a:p>
          <a:p>
            <a:pPr marL="742950" lvl="1" indent="-195262" algn="l" rtl="0">
              <a:spcBef>
                <a:spcPts val="480"/>
              </a:spcBef>
              <a:spcAft>
                <a:spcPts val="0"/>
              </a:spcAft>
              <a:buSzPts val="2000"/>
              <a:buChar char="○"/>
            </a:pPr>
            <a:r>
              <a:rPr lang="en-US" sz="2000">
                <a:solidFill>
                  <a:schemeClr val="dk1"/>
                </a:solidFill>
              </a:rPr>
              <a:t>Reasonably may be expected to do business with the Government as agent/ representative of another contractor</a:t>
            </a:r>
            <a:endParaRPr sz="2000">
              <a:solidFill>
                <a:schemeClr val="dk1"/>
              </a:solidFill>
            </a:endParaRPr>
          </a:p>
          <a:p>
            <a:pPr marL="342900" lvl="0" indent="400050" algn="l" rtl="0">
              <a:spcBef>
                <a:spcPts val="480"/>
              </a:spcBef>
              <a:spcAft>
                <a:spcPts val="0"/>
              </a:spcAft>
              <a:buNone/>
            </a:pPr>
            <a:endParaRPr sz="2000">
              <a:solidFill>
                <a:schemeClr val="dk1"/>
              </a:solidFill>
            </a:endParaRPr>
          </a:p>
          <a:p>
            <a:pPr marL="342900" lvl="0" indent="-342900" algn="l" rtl="0">
              <a:spcBef>
                <a:spcPts val="480"/>
              </a:spcBef>
              <a:spcAft>
                <a:spcPts val="0"/>
              </a:spcAft>
              <a:buSzPts val="2000"/>
              <a:buChar char="●"/>
            </a:pPr>
            <a:r>
              <a:rPr lang="en-US" sz="2000">
                <a:solidFill>
                  <a:schemeClr val="dk1"/>
                </a:solidFill>
              </a:rPr>
              <a:t>Companies or individuals directly involved in the wrongdoing</a:t>
            </a:r>
            <a:endParaRPr sz="2000">
              <a:solidFill>
                <a:schemeClr val="dk1"/>
              </a:solidFill>
            </a:endParaRPr>
          </a:p>
          <a:p>
            <a:pPr marL="0" lvl="0" indent="0" algn="l" rtl="0">
              <a:spcBef>
                <a:spcPts val="480"/>
              </a:spcBef>
              <a:spcAft>
                <a:spcPts val="0"/>
              </a:spcAft>
              <a:buNone/>
            </a:pPr>
            <a:endParaRPr sz="2000">
              <a:solidFill>
                <a:schemeClr val="dk1"/>
              </a:solidFill>
            </a:endParaRPr>
          </a:p>
          <a:p>
            <a:pPr marL="342900" lvl="0" indent="-317500" algn="l" rtl="0">
              <a:spcBef>
                <a:spcPts val="480"/>
              </a:spcBef>
              <a:spcAft>
                <a:spcPts val="0"/>
              </a:spcAft>
              <a:buSzPts val="2000"/>
              <a:buChar char="●"/>
            </a:pPr>
            <a:r>
              <a:rPr lang="en-US" sz="2000">
                <a:solidFill>
                  <a:schemeClr val="dk1"/>
                </a:solidFill>
              </a:rPr>
              <a:t>Companies or individuals not directly involved in the wrongdoing by: </a:t>
            </a:r>
            <a:endParaRPr sz="2000">
              <a:solidFill>
                <a:schemeClr val="dk1"/>
              </a:solidFill>
            </a:endParaRPr>
          </a:p>
          <a:p>
            <a:pPr marL="742950" lvl="1" indent="-195262" algn="l" rtl="0">
              <a:spcBef>
                <a:spcPts val="480"/>
              </a:spcBef>
              <a:spcAft>
                <a:spcPts val="0"/>
              </a:spcAft>
              <a:buSzPts val="2000"/>
              <a:buChar char="○"/>
            </a:pPr>
            <a:r>
              <a:rPr lang="en-US" sz="2000">
                <a:solidFill>
                  <a:schemeClr val="dk1"/>
                </a:solidFill>
              </a:rPr>
              <a:t>Affiliation</a:t>
            </a:r>
            <a:endParaRPr sz="2000">
              <a:solidFill>
                <a:schemeClr val="dk1"/>
              </a:solidFill>
            </a:endParaRPr>
          </a:p>
          <a:p>
            <a:pPr marL="742950" lvl="1" indent="-195262" algn="l" rtl="0">
              <a:spcBef>
                <a:spcPts val="480"/>
              </a:spcBef>
              <a:spcAft>
                <a:spcPts val="0"/>
              </a:spcAft>
              <a:buSzPts val="2000"/>
              <a:buChar char="○"/>
            </a:pPr>
            <a:r>
              <a:rPr lang="en-US" sz="2000">
                <a:solidFill>
                  <a:schemeClr val="dk1"/>
                </a:solidFill>
              </a:rPr>
              <a:t>Imputation </a:t>
            </a:r>
            <a:endParaRPr sz="2000">
              <a:solidFill>
                <a:schemeClr val="dk1"/>
              </a:solidFill>
            </a:endParaRPr>
          </a:p>
        </p:txBody>
      </p:sp>
      <p:sp>
        <p:nvSpPr>
          <p:cNvPr id="125" name="Google Shape;125;p21"/>
          <p:cNvSpPr txBox="1">
            <a:spLocks noGrp="1"/>
          </p:cNvSpPr>
          <p:nvPr>
            <p:ph type="sldNum" idx="12"/>
          </p:nvPr>
        </p:nvSpPr>
        <p:spPr>
          <a:xfrm>
            <a:off x="6553200" y="6215063"/>
            <a:ext cx="1905000" cy="456900"/>
          </a:xfrm>
          <a:prstGeom prst="rect">
            <a:avLst/>
          </a:prstGeom>
          <a:noFill/>
          <a:ln>
            <a:noFill/>
          </a:ln>
        </p:spPr>
        <p:txBody>
          <a:bodyPr spcFirstLastPara="1" wrap="square" lIns="91425" tIns="45700" rIns="91425" bIns="45700" anchor="t" anchorCtr="0">
            <a:noAutofit/>
          </a:bodyPr>
          <a:lstStyle/>
          <a:p>
            <a:pPr marL="0" lvl="0" indent="0" algn="r" rtl="0">
              <a:spcBef>
                <a:spcPts val="0"/>
              </a:spcBef>
              <a:spcAft>
                <a:spcPts val="0"/>
              </a:spcAft>
              <a:buNone/>
            </a:pPr>
            <a:r>
              <a:rPr lang="en-US"/>
              <a:t>9</a:t>
            </a:r>
            <a:endParaRPr sz="1200" b="0">
              <a:solidFill>
                <a:schemeClr val="lt1"/>
              </a:solidFill>
            </a:endParaRPr>
          </a:p>
        </p:txBody>
      </p:sp>
    </p:spTree>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2686</Words>
  <Application>Microsoft Office PowerPoint</Application>
  <PresentationFormat>On-screen Show (4:3)</PresentationFormat>
  <Paragraphs>358</Paragraphs>
  <Slides>50</Slides>
  <Notes>50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50</vt:i4>
      </vt:variant>
    </vt:vector>
  </HeadingPairs>
  <TitlesOfParts>
    <vt:vector size="53" baseType="lpstr">
      <vt:lpstr>Arial</vt:lpstr>
      <vt:lpstr>Times</vt:lpstr>
      <vt:lpstr>Blank Presentation</vt:lpstr>
      <vt:lpstr>Could Suspension and Debarment Happen to You? May 18, 2023 </vt:lpstr>
      <vt:lpstr>Learning Objectives</vt:lpstr>
      <vt:lpstr>WHAT IS SUSPENSION AND DEBARMENT? (FAR 9.4)</vt:lpstr>
      <vt:lpstr>Suspension (FAR 9.407)</vt:lpstr>
      <vt:lpstr>Debarment (FAR 9.406)</vt:lpstr>
      <vt:lpstr>Duration of Suspension and Debarment</vt:lpstr>
      <vt:lpstr>Notification and Effect of Suspension and Debarment </vt:lpstr>
      <vt:lpstr>WHO CAN BE SUSPENDED OR DEBARRED? </vt:lpstr>
      <vt:lpstr>Who Can Be Suspended or Debarred?</vt:lpstr>
      <vt:lpstr>WHY IS A COMPANY OR INDIVIDUAL SUSPENDED OR DEBARRED?</vt:lpstr>
      <vt:lpstr>Causes for Suspension and Debarment  </vt:lpstr>
      <vt:lpstr>Causes for Suspension and Debarment  Continued </vt:lpstr>
      <vt:lpstr>Causes for Suspension and Debarment  Continued </vt:lpstr>
      <vt:lpstr>Causes for Suspension and Debarment  Continued  </vt:lpstr>
      <vt:lpstr>Causes for Suspension and Debarment  Continued</vt:lpstr>
      <vt:lpstr>Most Common Cause for Debarment</vt:lpstr>
      <vt:lpstr>Knowledge Check</vt:lpstr>
      <vt:lpstr>WHAT IS PRESENT RESPONSIBILITY?</vt:lpstr>
      <vt:lpstr>Present Responsibility</vt:lpstr>
      <vt:lpstr>Present Responsibility  Continued </vt:lpstr>
      <vt:lpstr>WHAT TO DO IF YOU RECEIVE A LETTER FROM A SUSPENSION &amp; DEBARMENT OFFICIAL</vt:lpstr>
      <vt:lpstr>What To Do If You Receive a Notice of Suspension or Proposed Debarment</vt:lpstr>
      <vt:lpstr>What To Do If You Receive a Notice of Suspension or Proposed Debarment Continued</vt:lpstr>
      <vt:lpstr>What To Do If You Receive a Notice of Suspension or Proposed Debarment  Continued</vt:lpstr>
      <vt:lpstr>What To Do If You Receive a Request for Information or Show Cause Letter</vt:lpstr>
      <vt:lpstr>What To Do If You Receive a Request for Information or a Show Cause Letter</vt:lpstr>
      <vt:lpstr>FAR Mitigating Factors </vt:lpstr>
      <vt:lpstr>Knowledge Check</vt:lpstr>
      <vt:lpstr>Administrative Agreement  </vt:lpstr>
      <vt:lpstr>WHAT ARE THE EFFECTS OF SUSPENSION AND DEBARMENT ON SMALL BUSINESSES?</vt:lpstr>
      <vt:lpstr>Direct Effects of Suspension and Debarment on Small Businesses </vt:lpstr>
      <vt:lpstr>Collateral Effects of Suspension and Debarment on Small Businesses</vt:lpstr>
      <vt:lpstr>Knowledge Check</vt:lpstr>
      <vt:lpstr>HOW CAN SMALL BUSINESSES AVOID SUSPENSION AND DEBARMENT?</vt:lpstr>
      <vt:lpstr>How to Avoid Suspension and Debarment</vt:lpstr>
      <vt:lpstr>How to Avoid Suspension and Debarment:  Fraud</vt:lpstr>
      <vt:lpstr>How to Avoid Suspension and Debarment:  Fraud  Continued</vt:lpstr>
      <vt:lpstr>How to Avoid Suspension and Debarment  Continued</vt:lpstr>
      <vt:lpstr>How to Avoid Suspension and Debarment  Continued</vt:lpstr>
      <vt:lpstr>How to Avoid Suspension and Debarment  Continued </vt:lpstr>
      <vt:lpstr>How to Avoid Suspension and Debarment  Continued </vt:lpstr>
      <vt:lpstr>Important Links</vt:lpstr>
      <vt:lpstr>Questions? </vt:lpstr>
      <vt:lpstr>Contact Information </vt:lpstr>
      <vt:lpstr>FAR Mitigating Factors </vt:lpstr>
      <vt:lpstr>FAR Mitigating Factors  Continued</vt:lpstr>
      <vt:lpstr>FAR Mitigating Factors  Continued</vt:lpstr>
      <vt:lpstr>FAR Mitigating Factors  Continued</vt:lpstr>
      <vt:lpstr>FAR Mitigating Factors  Continued</vt:lpstr>
      <vt:lpstr>FAR Mitigating Factors  Continued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YolandaGJohnson</dc:creator>
  <cp:lastModifiedBy>YolandaGJohnson</cp:lastModifiedBy>
  <cp:revision>2</cp:revision>
  <dcterms:modified xsi:type="dcterms:W3CDTF">2023-05-10T16:21:39Z</dcterms:modified>
</cp:coreProperties>
</file>