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17" r:id="rId1"/>
    <p:sldMasterId id="2147483718" r:id="rId2"/>
    <p:sldMasterId id="2147483719" r:id="rId3"/>
    <p:sldMasterId id="2147483720"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5"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Source Sans Pro" panose="020B0503030403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120979-F0A8-457F-AAB9-19CC93E4DEBC}">
  <a:tblStyle styleId="{CF120979-F0A8-457F-AAB9-19CC93E4DEB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6719AB6-0EC3-4CE6-BCB8-45B2271E6779}"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2" autoAdjust="0"/>
  </p:normalViewPr>
  <p:slideViewPr>
    <p:cSldViewPr snapToGrid="0">
      <p:cViewPr varScale="1">
        <p:scale>
          <a:sx n="142" d="100"/>
          <a:sy n="142" d="100"/>
        </p:scale>
        <p:origin x="714" y="126"/>
      </p:cViewPr>
      <p:guideLst/>
    </p:cSldViewPr>
  </p:slideViewPr>
  <p:outlineViewPr>
    <p:cViewPr>
      <p:scale>
        <a:sx n="33" d="100"/>
        <a:sy n="33" d="100"/>
      </p:scale>
      <p:origin x="0" y="-82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53" name="Google Shape;453;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2" name="Google Shape;462;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76" name="Google Shape;476;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3: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5" name="Google Shape;485;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4: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94" name="Google Shape;494;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5: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5" name="Google Shape;505;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f2467e87db_1_8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24" name="Google Shape;524;gf2467e87db_1_8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f2467e87db_1_17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3" name="Google Shape;533;gf2467e87db_1_17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ed07daecd7_1_20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ed07daecd7_1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ed07daecd7_1_20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ed07daecd7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f2467e87db_1_437: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56" name="Google Shape;556;gf2467e87db_1_4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f2467e87db_1_523: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65" name="Google Shape;565;gf2467e87db_1_5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f2467e87db_1_63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97" name="Google Shape;597;gf2467e87db_1_6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f2467e87db_1_64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06" name="Google Shape;606;gf2467e87db_1_6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f0e8df54e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f0e8df54e7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616" name="Google Shape;616;gf0e8df54e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ed07daecd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ed07daecd7_2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622" name="Google Shape;622;ged07daecd7_2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f0e8df54e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f0e8df54e7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630" name="Google Shape;630;gf0e8df54e7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f0e8df54e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gf0e8df54e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f0e8df54e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f0e8df54e7_0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649" name="Google Shape;649;gf0e8df54e7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93" name="Google Shape;393;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4: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08" name="Google Shape;4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21" name="Google Shape;4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7: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7" name="Google Shape;427;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40" name="Google Shape;4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9: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
        <p:cNvGrpSpPr/>
        <p:nvPr/>
      </p:nvGrpSpPr>
      <p:grpSpPr>
        <a:xfrm>
          <a:off x="0" y="0"/>
          <a:ext cx="0" cy="0"/>
          <a:chOff x="0" y="0"/>
          <a:chExt cx="0" cy="0"/>
        </a:xfrm>
      </p:grpSpPr>
      <p:sp>
        <p:nvSpPr>
          <p:cNvPr id="13" name="Google Shape;13;p2"/>
          <p:cNvSpPr>
            <a:spLocks noGrp="1"/>
          </p:cNvSpPr>
          <p:nvPr>
            <p:ph type="pic" idx="2"/>
          </p:nvPr>
        </p:nvSpPr>
        <p:spPr>
          <a:xfrm>
            <a:off x="3610" y="1"/>
            <a:ext cx="9137606" cy="3088007"/>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s - DARK ON LIGHT - 2 COLUMNS">
  <p:cSld name="TITLE_AND_BODY_1_1">
    <p:bg>
      <p:bgPr>
        <a:solidFill>
          <a:srgbClr val="FFFFFF"/>
        </a:solid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591750" y="187256"/>
            <a:ext cx="7345500" cy="880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9pPr>
          </a:lstStyle>
          <a:p>
            <a:endParaRPr/>
          </a:p>
        </p:txBody>
      </p:sp>
      <p:sp>
        <p:nvSpPr>
          <p:cNvPr id="52" name="Google Shape;52;p11"/>
          <p:cNvSpPr txBox="1">
            <a:spLocks noGrp="1"/>
          </p:cNvSpPr>
          <p:nvPr>
            <p:ph type="subTitle" idx="1"/>
          </p:nvPr>
        </p:nvSpPr>
        <p:spPr>
          <a:xfrm>
            <a:off x="591750" y="1051800"/>
            <a:ext cx="7345500" cy="39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1pPr>
            <a:lvl2pPr marR="0" lvl="1"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2pPr>
            <a:lvl3pPr marR="0" lvl="2"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3pPr>
            <a:lvl4pPr marR="0" lvl="3"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4pPr>
            <a:lvl5pPr marR="0" lvl="4"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5pPr>
            <a:lvl6pPr marR="0" lvl="5"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6pPr>
            <a:lvl7pPr marR="0" lvl="6"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7pPr>
            <a:lvl8pPr marR="0" lvl="7"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8pPr>
            <a:lvl9pPr marR="0" lvl="8" algn="l" rtl="0">
              <a:lnSpc>
                <a:spcPct val="100000"/>
              </a:lnSpc>
              <a:spcBef>
                <a:spcPts val="1600"/>
              </a:spcBef>
              <a:spcAft>
                <a:spcPts val="1600"/>
              </a:spcAft>
              <a:buClr>
                <a:srgbClr val="000000"/>
              </a:buClr>
              <a:buSzPts val="2400"/>
              <a:buFont typeface="Arial"/>
              <a:buNone/>
              <a:defRPr sz="2400" b="1" i="1" u="none" strike="noStrike" cap="none">
                <a:solidFill>
                  <a:srgbClr val="0579BD"/>
                </a:solidFill>
                <a:latin typeface="Arial"/>
                <a:ea typeface="Arial"/>
                <a:cs typeface="Arial"/>
                <a:sym typeface="Arial"/>
              </a:defRPr>
            </a:lvl9pPr>
          </a:lstStyle>
          <a:p>
            <a:endParaRPr/>
          </a:p>
        </p:txBody>
      </p:sp>
      <p:cxnSp>
        <p:nvCxnSpPr>
          <p:cNvPr id="53" name="Google Shape;53;p11"/>
          <p:cNvCxnSpPr/>
          <p:nvPr/>
        </p:nvCxnSpPr>
        <p:spPr>
          <a:xfrm>
            <a:off x="707100" y="1034719"/>
            <a:ext cx="7230000" cy="0"/>
          </a:xfrm>
          <a:prstGeom prst="straightConnector1">
            <a:avLst/>
          </a:prstGeom>
          <a:noFill/>
          <a:ln w="19050" cap="flat" cmpd="sng">
            <a:solidFill>
              <a:srgbClr val="000000"/>
            </a:solidFill>
            <a:prstDash val="solid"/>
            <a:round/>
            <a:headEnd type="none" w="sm" len="sm"/>
            <a:tailEnd type="none" w="sm" len="sm"/>
          </a:ln>
        </p:spPr>
      </p:cxnSp>
      <p:sp>
        <p:nvSpPr>
          <p:cNvPr id="54" name="Google Shape;54;p11"/>
          <p:cNvSpPr txBox="1">
            <a:spLocks noGrp="1"/>
          </p:cNvSpPr>
          <p:nvPr>
            <p:ph type="body" idx="2"/>
          </p:nvPr>
        </p:nvSpPr>
        <p:spPr>
          <a:xfrm>
            <a:off x="510200" y="1753596"/>
            <a:ext cx="3677400" cy="1707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1pPr>
            <a:lvl2pPr marL="914400" marR="0" lvl="1"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2pPr>
            <a:lvl3pPr marL="1371600" marR="0" lvl="2"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3pPr>
            <a:lvl4pPr marL="1828800" marR="0" lvl="3"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4pPr>
            <a:lvl5pPr marL="2286000" marR="0" lvl="4"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5pPr>
            <a:lvl6pPr marL="2743200" marR="0" lvl="5"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6pPr>
            <a:lvl7pPr marL="3200400" marR="0" lvl="6"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7pPr>
            <a:lvl8pPr marL="3657600" marR="0" lvl="7" indent="-381000" algn="l" rtl="0">
              <a:lnSpc>
                <a:spcPct val="100000"/>
              </a:lnSpc>
              <a:spcBef>
                <a:spcPts val="800"/>
              </a:spcBef>
              <a:spcAft>
                <a:spcPts val="0"/>
              </a:spcAft>
              <a:buClr>
                <a:srgbClr val="003C71"/>
              </a:buClr>
              <a:buSzPts val="2400"/>
              <a:buFont typeface="Arial"/>
              <a:buChar char="○"/>
              <a:defRPr sz="2400" b="1" i="0" u="none" strike="noStrike" cap="none">
                <a:solidFill>
                  <a:srgbClr val="003C71"/>
                </a:solidFill>
                <a:latin typeface="Arial"/>
                <a:ea typeface="Arial"/>
                <a:cs typeface="Arial"/>
                <a:sym typeface="Arial"/>
              </a:defRPr>
            </a:lvl8pPr>
            <a:lvl9pPr marL="4114800" marR="0" lvl="8" indent="-381000" algn="l" rtl="0">
              <a:lnSpc>
                <a:spcPct val="100000"/>
              </a:lnSpc>
              <a:spcBef>
                <a:spcPts val="800"/>
              </a:spcBef>
              <a:spcAft>
                <a:spcPts val="800"/>
              </a:spcAft>
              <a:buClr>
                <a:srgbClr val="0579BD"/>
              </a:buClr>
              <a:buSzPts val="2400"/>
              <a:buFont typeface="Arial"/>
              <a:buChar char="■"/>
              <a:defRPr sz="2400" b="1" i="0" u="none" strike="noStrike" cap="none">
                <a:solidFill>
                  <a:srgbClr val="003C71"/>
                </a:solidFill>
                <a:latin typeface="Arial"/>
                <a:ea typeface="Arial"/>
                <a:cs typeface="Arial"/>
                <a:sym typeface="Arial"/>
              </a:defRPr>
            </a:lvl9pPr>
          </a:lstStyle>
          <a:p>
            <a:endParaRPr/>
          </a:p>
        </p:txBody>
      </p:sp>
      <p:sp>
        <p:nvSpPr>
          <p:cNvPr id="55" name="Google Shape;55;p11"/>
          <p:cNvSpPr txBox="1">
            <a:spLocks noGrp="1"/>
          </p:cNvSpPr>
          <p:nvPr>
            <p:ph type="body" idx="3"/>
          </p:nvPr>
        </p:nvSpPr>
        <p:spPr>
          <a:xfrm>
            <a:off x="4396400" y="1744106"/>
            <a:ext cx="3677400" cy="1707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1pPr>
            <a:lvl2pPr marL="914400" marR="0" lvl="1"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2pPr>
            <a:lvl3pPr marL="1371600" marR="0" lvl="2"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3pPr>
            <a:lvl4pPr marL="1828800" marR="0" lvl="3"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4pPr>
            <a:lvl5pPr marL="2286000" marR="0" lvl="4"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5pPr>
            <a:lvl6pPr marL="2743200" marR="0" lvl="5"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6pPr>
            <a:lvl7pPr marL="3200400" marR="0" lvl="6"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7pPr>
            <a:lvl8pPr marL="3657600" marR="0" lvl="7"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8pPr>
            <a:lvl9pPr marL="4114800" marR="0" lvl="8" indent="-381000" algn="l" rtl="0">
              <a:lnSpc>
                <a:spcPct val="100000"/>
              </a:lnSpc>
              <a:spcBef>
                <a:spcPts val="800"/>
              </a:spcBef>
              <a:spcAft>
                <a:spcPts val="800"/>
              </a:spcAft>
              <a:buClr>
                <a:srgbClr val="0579BD"/>
              </a:buClr>
              <a:buSzPts val="2400"/>
              <a:buFont typeface="Arial"/>
              <a:buChar char="■"/>
              <a:defRPr sz="2400" b="1" i="0" u="none" strike="noStrike" cap="none">
                <a:solidFill>
                  <a:srgbClr val="003C71"/>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0" y="4315864"/>
            <a:ext cx="6858000" cy="857250"/>
          </a:xfrm>
          <a:prstGeom prst="rect">
            <a:avLst/>
          </a:prstGeom>
          <a:noFill/>
          <a:ln>
            <a:noFill/>
          </a:ln>
        </p:spPr>
      </p:pic>
      <p:sp>
        <p:nvSpPr>
          <p:cNvPr id="57" name="Google Shape;57;p11"/>
          <p:cNvSpPr txBox="1">
            <a:spLocks noGrp="1"/>
          </p:cNvSpPr>
          <p:nvPr>
            <p:ph type="sldNum" idx="12"/>
          </p:nvPr>
        </p:nvSpPr>
        <p:spPr>
          <a:xfrm>
            <a:off x="8472458" y="43158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58"/>
        <p:cNvGrpSpPr/>
        <p:nvPr/>
      </p:nvGrpSpPr>
      <p:grpSpPr>
        <a:xfrm>
          <a:off x="0" y="0"/>
          <a:ext cx="0" cy="0"/>
          <a:chOff x="0" y="0"/>
          <a:chExt cx="0" cy="0"/>
        </a:xfrm>
      </p:grpSpPr>
      <p:pic>
        <p:nvPicPr>
          <p:cNvPr id="59" name="Google Shape;59;p12"/>
          <p:cNvPicPr preferRelativeResize="0"/>
          <p:nvPr/>
        </p:nvPicPr>
        <p:blipFill rotWithShape="1">
          <a:blip r:embed="rId2">
            <a:alphaModFix/>
          </a:blip>
          <a:srcRect/>
          <a:stretch/>
        </p:blipFill>
        <p:spPr>
          <a:xfrm>
            <a:off x="0" y="4315864"/>
            <a:ext cx="6858000" cy="857250"/>
          </a:xfrm>
          <a:prstGeom prst="rect">
            <a:avLst/>
          </a:prstGeom>
          <a:noFill/>
          <a:ln>
            <a:noFill/>
          </a:ln>
        </p:spPr>
      </p:pic>
      <p:sp>
        <p:nvSpPr>
          <p:cNvPr id="60" name="Google Shape;60;p12"/>
          <p:cNvSpPr txBox="1">
            <a:spLocks noGrp="1"/>
          </p:cNvSpPr>
          <p:nvPr>
            <p:ph type="sldNum" idx="12"/>
          </p:nvPr>
        </p:nvSpPr>
        <p:spPr>
          <a:xfrm>
            <a:off x="8478396" y="432135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2"/>
          <p:cNvSpPr txBox="1">
            <a:spLocks noGrp="1"/>
          </p:cNvSpPr>
          <p:nvPr>
            <p:ph type="title"/>
          </p:nvPr>
        </p:nvSpPr>
        <p:spPr>
          <a:xfrm>
            <a:off x="591750" y="187256"/>
            <a:ext cx="7345500" cy="880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9pPr>
          </a:lstStyle>
          <a:p>
            <a:endParaRPr/>
          </a:p>
        </p:txBody>
      </p:sp>
      <p:sp>
        <p:nvSpPr>
          <p:cNvPr id="62" name="Google Shape;62;p12"/>
          <p:cNvSpPr txBox="1">
            <a:spLocks noGrp="1"/>
          </p:cNvSpPr>
          <p:nvPr>
            <p:ph type="subTitle" idx="1"/>
          </p:nvPr>
        </p:nvSpPr>
        <p:spPr>
          <a:xfrm>
            <a:off x="591750" y="1051800"/>
            <a:ext cx="7345500" cy="39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1pPr>
            <a:lvl2pPr marR="0" lvl="1"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2pPr>
            <a:lvl3pPr marR="0" lvl="2"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3pPr>
            <a:lvl4pPr marR="0" lvl="3"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4pPr>
            <a:lvl5pPr marR="0" lvl="4"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5pPr>
            <a:lvl6pPr marR="0" lvl="5"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6pPr>
            <a:lvl7pPr marR="0" lvl="6"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7pPr>
            <a:lvl8pPr marR="0" lvl="7"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8pPr>
            <a:lvl9pPr marR="0" lvl="8" algn="l" rtl="0">
              <a:lnSpc>
                <a:spcPct val="100000"/>
              </a:lnSpc>
              <a:spcBef>
                <a:spcPts val="1600"/>
              </a:spcBef>
              <a:spcAft>
                <a:spcPts val="1600"/>
              </a:spcAft>
              <a:buClr>
                <a:srgbClr val="000000"/>
              </a:buClr>
              <a:buSzPts val="2400"/>
              <a:buFont typeface="Arial"/>
              <a:buNone/>
              <a:defRPr sz="2400" b="1" i="1" u="none" strike="noStrike" cap="none">
                <a:solidFill>
                  <a:srgbClr val="0579BD"/>
                </a:solidFill>
                <a:latin typeface="Arial"/>
                <a:ea typeface="Arial"/>
                <a:cs typeface="Arial"/>
                <a:sym typeface="Arial"/>
              </a:defRPr>
            </a:lvl9pPr>
          </a:lstStyle>
          <a:p>
            <a:endParaRPr/>
          </a:p>
        </p:txBody>
      </p:sp>
      <p:cxnSp>
        <p:nvCxnSpPr>
          <p:cNvPr id="63" name="Google Shape;63;p12"/>
          <p:cNvCxnSpPr/>
          <p:nvPr/>
        </p:nvCxnSpPr>
        <p:spPr>
          <a:xfrm>
            <a:off x="707100" y="1034719"/>
            <a:ext cx="7230000" cy="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342900" y="314325"/>
            <a:ext cx="8458200" cy="571500"/>
          </a:xfrm>
          <a:prstGeom prst="rect">
            <a:avLst/>
          </a:prstGeom>
          <a:noFill/>
          <a:ln>
            <a:noFill/>
          </a:ln>
        </p:spPr>
        <p:txBody>
          <a:bodyPr spcFirstLastPara="1" wrap="square" lIns="92075" tIns="46025" rIns="92075" bIns="46025" anchor="ctr" anchorCtr="0">
            <a:noAutofit/>
          </a:bodyPr>
          <a:lstStyle>
            <a:lvl1pPr marR="0" lvl="0"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13"/>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7" name="Google Shape;67;p13"/>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8" name="Google Shape;68;p13"/>
          <p:cNvSpPr txBox="1">
            <a:spLocks noGrp="1"/>
          </p:cNvSpPr>
          <p:nvPr>
            <p:ph type="sldNum" idx="12"/>
          </p:nvPr>
        </p:nvSpPr>
        <p:spPr>
          <a:xfrm>
            <a:off x="8229600" y="4957763"/>
            <a:ext cx="914400" cy="185700"/>
          </a:xfrm>
          <a:prstGeom prst="rect">
            <a:avLst/>
          </a:prstGeom>
          <a:noFill/>
          <a:ln>
            <a:noFill/>
          </a:ln>
        </p:spPr>
        <p:txBody>
          <a:bodyPr spcFirstLastPara="1" wrap="square" lIns="92075" tIns="46025" rIns="92075" bIns="460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13"/>
          <p:cNvSpPr txBox="1">
            <a:spLocks noGrp="1"/>
          </p:cNvSpPr>
          <p:nvPr>
            <p:ph type="body" idx="1"/>
          </p:nvPr>
        </p:nvSpPr>
        <p:spPr>
          <a:xfrm>
            <a:off x="714375" y="885825"/>
            <a:ext cx="7715100" cy="3743400"/>
          </a:xfrm>
          <a:prstGeom prst="rect">
            <a:avLst/>
          </a:prstGeom>
          <a:noFill/>
          <a:ln>
            <a:noFill/>
          </a:ln>
        </p:spPr>
        <p:txBody>
          <a:bodyPr spcFirstLastPara="1" wrap="square" lIns="92075" tIns="46025" rIns="92075" bIns="46025" anchor="t" anchorCtr="0">
            <a:noAutofit/>
          </a:bodyPr>
          <a:lstStyle>
            <a:lvl1pPr marL="457200" marR="0" lvl="0"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42900" y="314325"/>
            <a:ext cx="8458200" cy="571500"/>
          </a:xfrm>
          <a:prstGeom prst="rect">
            <a:avLst/>
          </a:prstGeom>
          <a:noFill/>
          <a:ln>
            <a:noFill/>
          </a:ln>
        </p:spPr>
        <p:txBody>
          <a:bodyPr spcFirstLastPara="1" wrap="square" lIns="92075" tIns="46025" rIns="92075" bIns="46025" anchor="ctr" anchorCtr="0">
            <a:noAutofit/>
          </a:bodyPr>
          <a:lstStyle>
            <a:lvl1pPr marR="0" lvl="0"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14"/>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4"/>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Google Shape;74;p14"/>
          <p:cNvSpPr txBox="1">
            <a:spLocks noGrp="1"/>
          </p:cNvSpPr>
          <p:nvPr>
            <p:ph type="sldNum" idx="12"/>
          </p:nvPr>
        </p:nvSpPr>
        <p:spPr>
          <a:xfrm>
            <a:off x="8229600" y="4957763"/>
            <a:ext cx="914400" cy="185700"/>
          </a:xfrm>
          <a:prstGeom prst="rect">
            <a:avLst/>
          </a:prstGeom>
          <a:noFill/>
          <a:ln>
            <a:noFill/>
          </a:ln>
        </p:spPr>
        <p:txBody>
          <a:bodyPr spcFirstLastPara="1" wrap="square" lIns="92075" tIns="46025" rIns="92075" bIns="460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14"/>
          <p:cNvSpPr txBox="1">
            <a:spLocks noGrp="1"/>
          </p:cNvSpPr>
          <p:nvPr>
            <p:ph type="body" idx="1"/>
          </p:nvPr>
        </p:nvSpPr>
        <p:spPr>
          <a:xfrm>
            <a:off x="714375" y="885825"/>
            <a:ext cx="7715100" cy="3743400"/>
          </a:xfrm>
          <a:prstGeom prst="rect">
            <a:avLst/>
          </a:prstGeom>
          <a:noFill/>
          <a:ln>
            <a:noFill/>
          </a:ln>
        </p:spPr>
        <p:txBody>
          <a:bodyPr spcFirstLastPara="1" wrap="square" lIns="92075" tIns="46025" rIns="92075" bIns="46025" anchor="t" anchorCtr="0">
            <a:noAutofit/>
          </a:bodyPr>
          <a:lstStyle>
            <a:lvl1pPr marL="457200" marR="0" lvl="0"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152939" y="462170"/>
            <a:ext cx="7315200" cy="754800"/>
          </a:xfrm>
          <a:prstGeom prst="rect">
            <a:avLst/>
          </a:prstGeom>
          <a:noFill/>
          <a:ln>
            <a:noFill/>
          </a:ln>
        </p:spPr>
        <p:txBody>
          <a:bodyPr spcFirstLastPara="1" wrap="square" lIns="92075" tIns="46025" rIns="92075" bIns="46025" anchor="ctr" anchorCtr="0">
            <a:noAutofit/>
          </a:bodyPr>
          <a:lstStyle>
            <a:lvl1pPr marR="0" lvl="0"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914400" y="0"/>
            <a:ext cx="7315200" cy="754500"/>
          </a:xfrm>
          <a:prstGeom prst="rect">
            <a:avLst/>
          </a:prstGeom>
          <a:noFill/>
          <a:ln>
            <a:noFill/>
          </a:ln>
        </p:spPr>
        <p:txBody>
          <a:bodyPr spcFirstLastPara="1" wrap="square" lIns="92075" tIns="46025" rIns="92075" bIns="46025" anchor="ctr" anchorCtr="0">
            <a:noAutofit/>
          </a:bodyPr>
          <a:lstStyle>
            <a:lvl1pPr marR="0" lvl="0"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16"/>
          <p:cNvSpPr txBox="1">
            <a:spLocks noGrp="1"/>
          </p:cNvSpPr>
          <p:nvPr>
            <p:ph type="body" idx="1"/>
          </p:nvPr>
        </p:nvSpPr>
        <p:spPr>
          <a:xfrm>
            <a:off x="-1" y="914400"/>
            <a:ext cx="9144000" cy="4009200"/>
          </a:xfrm>
          <a:prstGeom prst="rect">
            <a:avLst/>
          </a:prstGeom>
          <a:noFill/>
          <a:ln>
            <a:noFill/>
          </a:ln>
        </p:spPr>
        <p:txBody>
          <a:bodyPr spcFirstLastPara="1" wrap="square" lIns="92075" tIns="46025" rIns="92075" bIns="46025" anchor="t" anchorCtr="0">
            <a:noAutofit/>
          </a:bodyPr>
          <a:lstStyle>
            <a:lvl1pPr marL="457200" marR="0" lvl="0"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1" name="Google Shape;81;p16"/>
          <p:cNvSpPr txBox="1">
            <a:spLocks noGrp="1"/>
          </p:cNvSpPr>
          <p:nvPr>
            <p:ph type="sldNum" idx="12"/>
          </p:nvPr>
        </p:nvSpPr>
        <p:spPr>
          <a:xfrm>
            <a:off x="8229600" y="4957763"/>
            <a:ext cx="914400" cy="185700"/>
          </a:xfrm>
          <a:prstGeom prst="rect">
            <a:avLst/>
          </a:prstGeom>
          <a:noFill/>
          <a:ln>
            <a:noFill/>
          </a:ln>
        </p:spPr>
        <p:txBody>
          <a:bodyPr spcFirstLastPara="1" wrap="square" lIns="92075" tIns="46025" rIns="92075" bIns="46025" anchor="t" anchorCtr="0">
            <a:noAutofit/>
          </a:bodyPr>
          <a:lstStyle>
            <a:lvl1pPr marL="0" marR="0" lvl="0" indent="0" algn="r">
              <a:lnSpc>
                <a:spcPct val="100000"/>
              </a:lnSpc>
              <a:spcBef>
                <a:spcPts val="0"/>
              </a:spcBef>
              <a:spcAft>
                <a:spcPts val="0"/>
              </a:spcAft>
              <a:buClr>
                <a:srgbClr val="000000"/>
              </a:buClr>
              <a:buSzPts val="825"/>
              <a:buFont typeface="Arial"/>
              <a:buNone/>
              <a:defRPr sz="825" b="0" i="1" u="none" strike="noStrike" cap="none">
                <a:solidFill>
                  <a:srgbClr val="000000"/>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825"/>
              <a:buFont typeface="Arial"/>
              <a:buNone/>
              <a:defRPr sz="825" b="0" i="1" u="none" strike="noStrike" cap="none">
                <a:solidFill>
                  <a:srgbClr val="000000"/>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825"/>
              <a:buFont typeface="Arial"/>
              <a:buNone/>
              <a:defRPr sz="825" b="0" i="1" u="none" strike="noStrike" cap="none">
                <a:solidFill>
                  <a:srgbClr val="000000"/>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825"/>
              <a:buFont typeface="Arial"/>
              <a:buNone/>
              <a:defRPr sz="825" b="0" i="1" u="none" strike="noStrike" cap="none">
                <a:solidFill>
                  <a:srgbClr val="000000"/>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825"/>
              <a:buFont typeface="Arial"/>
              <a:buNone/>
              <a:defRPr sz="825" b="0" i="1" u="none" strike="noStrike" cap="none">
                <a:solidFill>
                  <a:srgbClr val="000000"/>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825"/>
              <a:buFont typeface="Arial"/>
              <a:buNone/>
              <a:defRPr sz="825" b="0" i="1" u="none" strike="noStrike" cap="none">
                <a:solidFill>
                  <a:srgbClr val="000000"/>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825"/>
              <a:buFont typeface="Arial"/>
              <a:buNone/>
              <a:defRPr sz="825" b="0" i="1" u="none" strike="noStrike" cap="none">
                <a:solidFill>
                  <a:srgbClr val="000000"/>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825"/>
              <a:buFont typeface="Arial"/>
              <a:buNone/>
              <a:defRPr sz="825" b="0" i="1" u="none" strike="noStrike" cap="none">
                <a:solidFill>
                  <a:srgbClr val="000000"/>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825"/>
              <a:buFont typeface="Arial"/>
              <a:buNone/>
              <a:defRPr sz="825" b="0" i="1" u="none" strike="noStrike" cap="none">
                <a:solidFill>
                  <a:srgbClr val="00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2">
  <p:cSld name="1_Title and Content_2">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42900" y="314325"/>
            <a:ext cx="8458200" cy="571500"/>
          </a:xfrm>
          <a:prstGeom prst="rect">
            <a:avLst/>
          </a:prstGeom>
          <a:noFill/>
          <a:ln>
            <a:noFill/>
          </a:ln>
        </p:spPr>
        <p:txBody>
          <a:bodyPr spcFirstLastPara="1" wrap="square" lIns="92075" tIns="46025" rIns="92075" bIns="46025" anchor="ctr" anchorCtr="0">
            <a:noAutofit/>
          </a:bodyPr>
          <a:lstStyle>
            <a:lvl1pPr marR="0" lvl="0"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8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17"/>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17"/>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6" name="Google Shape;86;p17"/>
          <p:cNvSpPr txBox="1">
            <a:spLocks noGrp="1"/>
          </p:cNvSpPr>
          <p:nvPr>
            <p:ph type="sldNum" idx="12"/>
          </p:nvPr>
        </p:nvSpPr>
        <p:spPr>
          <a:xfrm>
            <a:off x="8229600" y="4957763"/>
            <a:ext cx="914400" cy="185700"/>
          </a:xfrm>
          <a:prstGeom prst="rect">
            <a:avLst/>
          </a:prstGeom>
          <a:noFill/>
          <a:ln>
            <a:noFill/>
          </a:ln>
        </p:spPr>
        <p:txBody>
          <a:bodyPr spcFirstLastPara="1" wrap="square" lIns="92075" tIns="46025" rIns="92075" bIns="460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17"/>
          <p:cNvSpPr txBox="1">
            <a:spLocks noGrp="1"/>
          </p:cNvSpPr>
          <p:nvPr>
            <p:ph type="body" idx="1"/>
          </p:nvPr>
        </p:nvSpPr>
        <p:spPr>
          <a:xfrm>
            <a:off x="714375" y="885825"/>
            <a:ext cx="7715100" cy="3743400"/>
          </a:xfrm>
          <a:prstGeom prst="rect">
            <a:avLst/>
          </a:prstGeom>
          <a:noFill/>
          <a:ln>
            <a:noFill/>
          </a:ln>
        </p:spPr>
        <p:txBody>
          <a:bodyPr spcFirstLastPara="1" wrap="square" lIns="92075" tIns="46025" rIns="92075" bIns="46025" anchor="t" anchorCtr="0">
            <a:noAutofit/>
          </a:bodyPr>
          <a:lstStyle>
            <a:lvl1pPr marL="457200" marR="0" lvl="0"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2_제목 슬라이드">
  <p:cSld name="12_제목 슬라이드">
    <p:spTree>
      <p:nvGrpSpPr>
        <p:cNvPr id="1" name="Shape 96"/>
        <p:cNvGrpSpPr/>
        <p:nvPr/>
      </p:nvGrpSpPr>
      <p:grpSpPr>
        <a:xfrm>
          <a:off x="0" y="0"/>
          <a:ext cx="0" cy="0"/>
          <a:chOff x="0" y="0"/>
          <a:chExt cx="0" cy="0"/>
        </a:xfrm>
      </p:grpSpPr>
      <p:sp>
        <p:nvSpPr>
          <p:cNvPr id="97" name="Google Shape;97;p19"/>
          <p:cNvSpPr>
            <a:spLocks noGrp="1"/>
          </p:cNvSpPr>
          <p:nvPr>
            <p:ph type="pic" idx="2"/>
          </p:nvPr>
        </p:nvSpPr>
        <p:spPr>
          <a:xfrm>
            <a:off x="740741" y="1690092"/>
            <a:ext cx="1763315" cy="1763316"/>
          </a:xfrm>
          <a:prstGeom prst="rect">
            <a:avLst/>
          </a:prstGeom>
          <a:noFill/>
          <a:ln>
            <a:noFill/>
          </a:ln>
        </p:spPr>
      </p:sp>
      <p:sp>
        <p:nvSpPr>
          <p:cNvPr id="98" name="Google Shape;98;p19"/>
          <p:cNvSpPr>
            <a:spLocks noGrp="1"/>
          </p:cNvSpPr>
          <p:nvPr>
            <p:ph type="pic" idx="3"/>
          </p:nvPr>
        </p:nvSpPr>
        <p:spPr>
          <a:xfrm>
            <a:off x="2714684" y="1690092"/>
            <a:ext cx="1763315" cy="1763316"/>
          </a:xfrm>
          <a:prstGeom prst="rect">
            <a:avLst/>
          </a:prstGeom>
          <a:noFill/>
          <a:ln>
            <a:noFill/>
          </a:ln>
        </p:spPr>
      </p:sp>
      <p:sp>
        <p:nvSpPr>
          <p:cNvPr id="99" name="Google Shape;99;p19"/>
          <p:cNvSpPr>
            <a:spLocks noGrp="1"/>
          </p:cNvSpPr>
          <p:nvPr>
            <p:ph type="pic" idx="4"/>
          </p:nvPr>
        </p:nvSpPr>
        <p:spPr>
          <a:xfrm>
            <a:off x="4688627" y="1690092"/>
            <a:ext cx="1763315" cy="1763316"/>
          </a:xfrm>
          <a:prstGeom prst="rect">
            <a:avLst/>
          </a:prstGeom>
          <a:noFill/>
          <a:ln>
            <a:noFill/>
          </a:ln>
        </p:spPr>
      </p:sp>
      <p:sp>
        <p:nvSpPr>
          <p:cNvPr id="100" name="Google Shape;100;p19"/>
          <p:cNvSpPr>
            <a:spLocks noGrp="1"/>
          </p:cNvSpPr>
          <p:nvPr>
            <p:ph type="pic" idx="5"/>
          </p:nvPr>
        </p:nvSpPr>
        <p:spPr>
          <a:xfrm>
            <a:off x="6662570" y="1690092"/>
            <a:ext cx="1763315" cy="1763316"/>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1"/>
        <p:cNvGrpSpPr/>
        <p:nvPr/>
      </p:nvGrpSpPr>
      <p:grpSpPr>
        <a:xfrm>
          <a:off x="0" y="0"/>
          <a:ext cx="0" cy="0"/>
          <a:chOff x="0" y="0"/>
          <a:chExt cx="0" cy="0"/>
        </a:xfrm>
      </p:grpSpPr>
      <p:sp>
        <p:nvSpPr>
          <p:cNvPr id="102" name="Google Shape;102;p20"/>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lvl="1">
              <a:spcBef>
                <a:spcPts val="0"/>
              </a:spcBef>
              <a:spcAft>
                <a:spcPts val="0"/>
              </a:spcAft>
              <a:buSzPts val="2800"/>
              <a:buFont typeface="Arial"/>
              <a:buNone/>
              <a:defRPr sz="1350"/>
            </a:lvl2pPr>
            <a:lvl3pPr lvl="2">
              <a:spcBef>
                <a:spcPts val="0"/>
              </a:spcBef>
              <a:spcAft>
                <a:spcPts val="0"/>
              </a:spcAft>
              <a:buSzPts val="2800"/>
              <a:buFont typeface="Arial"/>
              <a:buNone/>
              <a:defRPr sz="1350"/>
            </a:lvl3pPr>
            <a:lvl4pPr lvl="3">
              <a:spcBef>
                <a:spcPts val="0"/>
              </a:spcBef>
              <a:spcAft>
                <a:spcPts val="0"/>
              </a:spcAft>
              <a:buSzPts val="2800"/>
              <a:buFont typeface="Arial"/>
              <a:buNone/>
              <a:defRPr sz="1350"/>
            </a:lvl4pPr>
            <a:lvl5pPr lvl="4">
              <a:spcBef>
                <a:spcPts val="0"/>
              </a:spcBef>
              <a:spcAft>
                <a:spcPts val="0"/>
              </a:spcAft>
              <a:buSzPts val="2800"/>
              <a:buFont typeface="Arial"/>
              <a:buNone/>
              <a:defRPr sz="1350"/>
            </a:lvl5pPr>
            <a:lvl6pPr lvl="5">
              <a:spcBef>
                <a:spcPts val="0"/>
              </a:spcBef>
              <a:spcAft>
                <a:spcPts val="0"/>
              </a:spcAft>
              <a:buSzPts val="2800"/>
              <a:buFont typeface="Arial"/>
              <a:buNone/>
              <a:defRPr sz="1350"/>
            </a:lvl6pPr>
            <a:lvl7pPr lvl="6">
              <a:spcBef>
                <a:spcPts val="0"/>
              </a:spcBef>
              <a:spcAft>
                <a:spcPts val="0"/>
              </a:spcAft>
              <a:buSzPts val="2800"/>
              <a:buFont typeface="Arial"/>
              <a:buNone/>
              <a:defRPr sz="1350"/>
            </a:lvl7pPr>
            <a:lvl8pPr lvl="7">
              <a:spcBef>
                <a:spcPts val="0"/>
              </a:spcBef>
              <a:spcAft>
                <a:spcPts val="0"/>
              </a:spcAft>
              <a:buSzPts val="2800"/>
              <a:buFont typeface="Arial"/>
              <a:buNone/>
              <a:defRPr sz="1350"/>
            </a:lvl8pPr>
            <a:lvl9pPr lvl="8">
              <a:spcBef>
                <a:spcPts val="0"/>
              </a:spcBef>
              <a:spcAft>
                <a:spcPts val="0"/>
              </a:spcAft>
              <a:buSzPts val="2800"/>
              <a:buFont typeface="Arial"/>
              <a:buNone/>
              <a:defRPr sz="135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466165" y="1532966"/>
            <a:ext cx="8238564" cy="2064123"/>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rgbClr val="002665"/>
              </a:buClr>
              <a:buSzPts val="2800"/>
              <a:buFont typeface="Arial"/>
              <a:buNone/>
              <a:defRPr sz="2400" b="1" i="1" u="none" strike="noStrike" cap="none">
                <a:solidFill>
                  <a:srgbClr val="002665"/>
                </a:solidFill>
                <a:latin typeface="Arial"/>
                <a:ea typeface="Arial"/>
                <a:cs typeface="Arial"/>
                <a:sym typeface="Arial"/>
              </a:defRPr>
            </a:lvl1pPr>
            <a:lvl2pPr lvl="1">
              <a:spcBef>
                <a:spcPts val="0"/>
              </a:spcBef>
              <a:spcAft>
                <a:spcPts val="0"/>
              </a:spcAft>
              <a:buSzPts val="2800"/>
              <a:buFont typeface="Arial"/>
              <a:buNone/>
              <a:defRPr sz="1350"/>
            </a:lvl2pPr>
            <a:lvl3pPr lvl="2">
              <a:spcBef>
                <a:spcPts val="0"/>
              </a:spcBef>
              <a:spcAft>
                <a:spcPts val="0"/>
              </a:spcAft>
              <a:buSzPts val="2800"/>
              <a:buFont typeface="Arial"/>
              <a:buNone/>
              <a:defRPr sz="1350"/>
            </a:lvl3pPr>
            <a:lvl4pPr lvl="3">
              <a:spcBef>
                <a:spcPts val="0"/>
              </a:spcBef>
              <a:spcAft>
                <a:spcPts val="0"/>
              </a:spcAft>
              <a:buSzPts val="2800"/>
              <a:buFont typeface="Arial"/>
              <a:buNone/>
              <a:defRPr sz="1350"/>
            </a:lvl4pPr>
            <a:lvl5pPr lvl="4">
              <a:spcBef>
                <a:spcPts val="0"/>
              </a:spcBef>
              <a:spcAft>
                <a:spcPts val="0"/>
              </a:spcAft>
              <a:buSzPts val="2800"/>
              <a:buFont typeface="Arial"/>
              <a:buNone/>
              <a:defRPr sz="1350"/>
            </a:lvl5pPr>
            <a:lvl6pPr lvl="5">
              <a:spcBef>
                <a:spcPts val="0"/>
              </a:spcBef>
              <a:spcAft>
                <a:spcPts val="0"/>
              </a:spcAft>
              <a:buSzPts val="2800"/>
              <a:buFont typeface="Arial"/>
              <a:buNone/>
              <a:defRPr sz="1350"/>
            </a:lvl6pPr>
            <a:lvl7pPr lvl="6">
              <a:spcBef>
                <a:spcPts val="0"/>
              </a:spcBef>
              <a:spcAft>
                <a:spcPts val="0"/>
              </a:spcAft>
              <a:buSzPts val="2800"/>
              <a:buFont typeface="Arial"/>
              <a:buNone/>
              <a:defRPr sz="1350"/>
            </a:lvl7pPr>
            <a:lvl8pPr lvl="7">
              <a:spcBef>
                <a:spcPts val="0"/>
              </a:spcBef>
              <a:spcAft>
                <a:spcPts val="0"/>
              </a:spcAft>
              <a:buSzPts val="2800"/>
              <a:buFont typeface="Arial"/>
              <a:buNone/>
              <a:defRPr sz="1350"/>
            </a:lvl8pPr>
            <a:lvl9pPr lvl="8">
              <a:spcBef>
                <a:spcPts val="0"/>
              </a:spcBef>
              <a:spcAft>
                <a:spcPts val="0"/>
              </a:spcAft>
              <a:buSzPts val="2800"/>
              <a:buFont typeface="Arial"/>
              <a:buNone/>
              <a:defRPr sz="1350"/>
            </a:lvl9pPr>
          </a:lstStyle>
          <a:p>
            <a:endParaRPr/>
          </a:p>
        </p:txBody>
      </p:sp>
      <p:sp>
        <p:nvSpPr>
          <p:cNvPr id="106" name="Google Shape;106;p21"/>
          <p:cNvSpPr txBox="1"/>
          <p:nvPr/>
        </p:nvSpPr>
        <p:spPr>
          <a:xfrm>
            <a:off x="5061275" y="4718831"/>
            <a:ext cx="3427500" cy="377775"/>
          </a:xfrm>
          <a:prstGeom prst="rect">
            <a:avLst/>
          </a:prstGeom>
          <a:noFill/>
          <a:ln>
            <a:noFill/>
          </a:ln>
        </p:spPr>
        <p:txBody>
          <a:bodyPr spcFirstLastPara="1" wrap="square" lIns="68550" tIns="68550" rIns="68550" bIns="6855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900" b="1" i="0" u="none" strike="noStrike" cap="none">
                <a:solidFill>
                  <a:srgbClr val="666666"/>
                </a:solidFill>
                <a:latin typeface="Arial"/>
                <a:ea typeface="Arial"/>
                <a:cs typeface="Arial"/>
                <a:sym typeface="Arial"/>
              </a:rPr>
              <a:t>U.S. General Services Administration</a:t>
            </a:r>
            <a:endParaRPr sz="900" b="1" i="0" u="none" strike="noStrike" cap="none">
              <a:solidFill>
                <a:srgbClr val="66666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 name="Google Shape;16;p3"/>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7"/>
        <p:cNvGrpSpPr/>
        <p:nvPr/>
      </p:nvGrpSpPr>
      <p:grpSpPr>
        <a:xfrm>
          <a:off x="0" y="0"/>
          <a:ext cx="0" cy="0"/>
          <a:chOff x="0" y="0"/>
          <a:chExt cx="0" cy="0"/>
        </a:xfrm>
      </p:grpSpPr>
      <p:sp>
        <p:nvSpPr>
          <p:cNvPr id="108" name="Google Shape;108;p22"/>
          <p:cNvSpPr>
            <a:spLocks noGrp="1"/>
          </p:cNvSpPr>
          <p:nvPr>
            <p:ph type="pic" idx="2"/>
          </p:nvPr>
        </p:nvSpPr>
        <p:spPr>
          <a:xfrm>
            <a:off x="3610" y="1"/>
            <a:ext cx="9137606" cy="30880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33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002060"/>
              </a:buClr>
              <a:buSzPts val="2100"/>
              <a:buChar char="•"/>
              <a:defRPr>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atin typeface="Calibri"/>
                <a:ea typeface="Calibri"/>
                <a:cs typeface="Calibri"/>
                <a:sym typeface="Calibri"/>
              </a:defRPr>
            </a:lvl2pPr>
            <a:lvl3pPr marL="1371600" lvl="2" indent="-323850" algn="l">
              <a:lnSpc>
                <a:spcPct val="90000"/>
              </a:lnSpc>
              <a:spcBef>
                <a:spcPts val="375"/>
              </a:spcBef>
              <a:spcAft>
                <a:spcPts val="0"/>
              </a:spcAft>
              <a:buClr>
                <a:srgbClr val="002060"/>
              </a:buClr>
              <a:buSzPts val="1500"/>
              <a:buChar char="•"/>
              <a:defRPr>
                <a:latin typeface="Calibri"/>
                <a:ea typeface="Calibri"/>
                <a:cs typeface="Calibri"/>
                <a:sym typeface="Calibri"/>
              </a:defRPr>
            </a:lvl3pPr>
            <a:lvl4pPr marL="1828800" lvl="3" indent="-314325" algn="l">
              <a:lnSpc>
                <a:spcPct val="90000"/>
              </a:lnSpc>
              <a:spcBef>
                <a:spcPts val="375"/>
              </a:spcBef>
              <a:spcAft>
                <a:spcPts val="0"/>
              </a:spcAft>
              <a:buClr>
                <a:srgbClr val="002060"/>
              </a:buClr>
              <a:buSzPts val="1350"/>
              <a:buChar char="•"/>
              <a:defRPr>
                <a:latin typeface="Calibri"/>
                <a:ea typeface="Calibri"/>
                <a:cs typeface="Calibri"/>
                <a:sym typeface="Calibri"/>
              </a:defRPr>
            </a:lvl4pPr>
            <a:lvl5pPr marL="2286000" lvl="4" indent="-314325" algn="l">
              <a:lnSpc>
                <a:spcPct val="90000"/>
              </a:lnSpc>
              <a:spcBef>
                <a:spcPts val="375"/>
              </a:spcBef>
              <a:spcAft>
                <a:spcPts val="0"/>
              </a:spcAft>
              <a:buClr>
                <a:srgbClr val="002060"/>
              </a:buClr>
              <a:buSzPts val="1350"/>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24"/>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060"/>
              </a:buClr>
              <a:buSzPts val="4500"/>
              <a:buFont typeface="Roboto"/>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4"/>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002060"/>
              </a:buClr>
              <a:buSzPts val="1800"/>
              <a:buNone/>
              <a:defRPr sz="1800"/>
            </a:lvl1pPr>
            <a:lvl2pPr lvl="1" algn="ctr">
              <a:lnSpc>
                <a:spcPct val="90000"/>
              </a:lnSpc>
              <a:spcBef>
                <a:spcPts val="375"/>
              </a:spcBef>
              <a:spcAft>
                <a:spcPts val="0"/>
              </a:spcAft>
              <a:buClr>
                <a:srgbClr val="002060"/>
              </a:buClr>
              <a:buSzPts val="1500"/>
              <a:buNone/>
              <a:defRPr sz="1500"/>
            </a:lvl2pPr>
            <a:lvl3pPr lvl="2" algn="ctr">
              <a:lnSpc>
                <a:spcPct val="90000"/>
              </a:lnSpc>
              <a:spcBef>
                <a:spcPts val="375"/>
              </a:spcBef>
              <a:spcAft>
                <a:spcPts val="0"/>
              </a:spcAft>
              <a:buClr>
                <a:srgbClr val="002060"/>
              </a:buClr>
              <a:buSzPts val="1350"/>
              <a:buNone/>
              <a:defRPr sz="1350"/>
            </a:lvl3pPr>
            <a:lvl4pPr lvl="3" algn="ctr">
              <a:lnSpc>
                <a:spcPct val="90000"/>
              </a:lnSpc>
              <a:spcBef>
                <a:spcPts val="375"/>
              </a:spcBef>
              <a:spcAft>
                <a:spcPts val="0"/>
              </a:spcAft>
              <a:buClr>
                <a:srgbClr val="002060"/>
              </a:buClr>
              <a:buSzPts val="1200"/>
              <a:buNone/>
              <a:defRPr sz="1200"/>
            </a:lvl4pPr>
            <a:lvl5pPr lvl="4" algn="ctr">
              <a:lnSpc>
                <a:spcPct val="90000"/>
              </a:lnSpc>
              <a:spcBef>
                <a:spcPts val="375"/>
              </a:spcBef>
              <a:spcAft>
                <a:spcPts val="0"/>
              </a:spcAft>
              <a:buClr>
                <a:srgbClr val="002060"/>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18" name="Google Shape;118;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4500"/>
              <a:buFont typeface="Roboto"/>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5"/>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24" name="Google Shape;124;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Google Shape;128;p2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6"/>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0" name="Google Shape;130;p26"/>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1" name="Google Shape;131;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7"/>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002060"/>
              </a:buClr>
              <a:buSzPts val="1800"/>
              <a:buNone/>
              <a:defRPr sz="1800" b="1"/>
            </a:lvl1pPr>
            <a:lvl2pPr marL="914400" lvl="1" indent="-228600" algn="l">
              <a:lnSpc>
                <a:spcPct val="90000"/>
              </a:lnSpc>
              <a:spcBef>
                <a:spcPts val="375"/>
              </a:spcBef>
              <a:spcAft>
                <a:spcPts val="0"/>
              </a:spcAft>
              <a:buClr>
                <a:srgbClr val="002060"/>
              </a:buClr>
              <a:buSzPts val="1500"/>
              <a:buNone/>
              <a:defRPr sz="1500" b="1"/>
            </a:lvl2pPr>
            <a:lvl3pPr marL="1371600" lvl="2" indent="-228600" algn="l">
              <a:lnSpc>
                <a:spcPct val="90000"/>
              </a:lnSpc>
              <a:spcBef>
                <a:spcPts val="375"/>
              </a:spcBef>
              <a:spcAft>
                <a:spcPts val="0"/>
              </a:spcAft>
              <a:buClr>
                <a:srgbClr val="002060"/>
              </a:buClr>
              <a:buSzPts val="1350"/>
              <a:buNone/>
              <a:defRPr sz="1350" b="1"/>
            </a:lvl3pPr>
            <a:lvl4pPr marL="1828800" lvl="3" indent="-228600" algn="l">
              <a:lnSpc>
                <a:spcPct val="90000"/>
              </a:lnSpc>
              <a:spcBef>
                <a:spcPts val="375"/>
              </a:spcBef>
              <a:spcAft>
                <a:spcPts val="0"/>
              </a:spcAft>
              <a:buClr>
                <a:srgbClr val="002060"/>
              </a:buClr>
              <a:buSzPts val="1200"/>
              <a:buNone/>
              <a:defRPr sz="1200" b="1"/>
            </a:lvl4pPr>
            <a:lvl5pPr marL="2286000" lvl="4" indent="-228600" algn="l">
              <a:lnSpc>
                <a:spcPct val="90000"/>
              </a:lnSpc>
              <a:spcBef>
                <a:spcPts val="375"/>
              </a:spcBef>
              <a:spcAft>
                <a:spcPts val="0"/>
              </a:spcAft>
              <a:buClr>
                <a:srgbClr val="002060"/>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37" name="Google Shape;137;p27"/>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8" name="Google Shape;138;p27"/>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002060"/>
              </a:buClr>
              <a:buSzPts val="1800"/>
              <a:buNone/>
              <a:defRPr sz="1800" b="1"/>
            </a:lvl1pPr>
            <a:lvl2pPr marL="914400" lvl="1" indent="-228600" algn="l">
              <a:lnSpc>
                <a:spcPct val="90000"/>
              </a:lnSpc>
              <a:spcBef>
                <a:spcPts val="375"/>
              </a:spcBef>
              <a:spcAft>
                <a:spcPts val="0"/>
              </a:spcAft>
              <a:buClr>
                <a:srgbClr val="002060"/>
              </a:buClr>
              <a:buSzPts val="1500"/>
              <a:buNone/>
              <a:defRPr sz="1500" b="1"/>
            </a:lvl2pPr>
            <a:lvl3pPr marL="1371600" lvl="2" indent="-228600" algn="l">
              <a:lnSpc>
                <a:spcPct val="90000"/>
              </a:lnSpc>
              <a:spcBef>
                <a:spcPts val="375"/>
              </a:spcBef>
              <a:spcAft>
                <a:spcPts val="0"/>
              </a:spcAft>
              <a:buClr>
                <a:srgbClr val="002060"/>
              </a:buClr>
              <a:buSzPts val="1350"/>
              <a:buNone/>
              <a:defRPr sz="1350" b="1"/>
            </a:lvl3pPr>
            <a:lvl4pPr marL="1828800" lvl="3" indent="-228600" algn="l">
              <a:lnSpc>
                <a:spcPct val="90000"/>
              </a:lnSpc>
              <a:spcBef>
                <a:spcPts val="375"/>
              </a:spcBef>
              <a:spcAft>
                <a:spcPts val="0"/>
              </a:spcAft>
              <a:buClr>
                <a:srgbClr val="002060"/>
              </a:buClr>
              <a:buSzPts val="1200"/>
              <a:buNone/>
              <a:defRPr sz="1200" b="1"/>
            </a:lvl4pPr>
            <a:lvl5pPr marL="2286000" lvl="4" indent="-228600" algn="l">
              <a:lnSpc>
                <a:spcPct val="90000"/>
              </a:lnSpc>
              <a:spcBef>
                <a:spcPts val="375"/>
              </a:spcBef>
              <a:spcAft>
                <a:spcPts val="0"/>
              </a:spcAft>
              <a:buClr>
                <a:srgbClr val="002060"/>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39" name="Google Shape;139;p27"/>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0" name="Google Shape;140;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
        <p:nvSpPr>
          <p:cNvPr id="149" name="Google Shape;149;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2400"/>
              <a:buFont typeface="Roboto"/>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0"/>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61950" algn="l">
              <a:lnSpc>
                <a:spcPct val="90000"/>
              </a:lnSpc>
              <a:spcBef>
                <a:spcPts val="375"/>
              </a:spcBef>
              <a:spcAft>
                <a:spcPts val="0"/>
              </a:spcAft>
              <a:buClr>
                <a:srgbClr val="002060"/>
              </a:buClr>
              <a:buSzPts val="2100"/>
              <a:buChar char="•"/>
              <a:defRPr sz="2100"/>
            </a:lvl2pPr>
            <a:lvl3pPr marL="1371600" lvl="2" indent="-342900" algn="l">
              <a:lnSpc>
                <a:spcPct val="90000"/>
              </a:lnSpc>
              <a:spcBef>
                <a:spcPts val="375"/>
              </a:spcBef>
              <a:spcAft>
                <a:spcPts val="0"/>
              </a:spcAft>
              <a:buClr>
                <a:srgbClr val="002060"/>
              </a:buClr>
              <a:buSzPts val="1800"/>
              <a:buChar char="•"/>
              <a:defRPr sz="1800"/>
            </a:lvl3pPr>
            <a:lvl4pPr marL="1828800" lvl="3" indent="-323850" algn="l">
              <a:lnSpc>
                <a:spcPct val="90000"/>
              </a:lnSpc>
              <a:spcBef>
                <a:spcPts val="375"/>
              </a:spcBef>
              <a:spcAft>
                <a:spcPts val="0"/>
              </a:spcAft>
              <a:buClr>
                <a:srgbClr val="002060"/>
              </a:buClr>
              <a:buSzPts val="1500"/>
              <a:buChar char="•"/>
              <a:defRPr sz="1500"/>
            </a:lvl4pPr>
            <a:lvl5pPr marL="2286000" lvl="4" indent="-323850" algn="l">
              <a:lnSpc>
                <a:spcPct val="90000"/>
              </a:lnSpc>
              <a:spcBef>
                <a:spcPts val="375"/>
              </a:spcBef>
              <a:spcAft>
                <a:spcPts val="0"/>
              </a:spcAft>
              <a:buClr>
                <a:srgbClr val="002060"/>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55" name="Google Shape;155;p30"/>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1200"/>
              <a:buNone/>
              <a:defRPr sz="1200"/>
            </a:lvl1pPr>
            <a:lvl2pPr marL="914400" lvl="1" indent="-228600" algn="l">
              <a:lnSpc>
                <a:spcPct val="90000"/>
              </a:lnSpc>
              <a:spcBef>
                <a:spcPts val="375"/>
              </a:spcBef>
              <a:spcAft>
                <a:spcPts val="0"/>
              </a:spcAft>
              <a:buClr>
                <a:srgbClr val="002060"/>
              </a:buClr>
              <a:buSzPts val="1050"/>
              <a:buNone/>
              <a:defRPr sz="1050"/>
            </a:lvl2pPr>
            <a:lvl3pPr marL="1371600" lvl="2" indent="-228600" algn="l">
              <a:lnSpc>
                <a:spcPct val="90000"/>
              </a:lnSpc>
              <a:spcBef>
                <a:spcPts val="375"/>
              </a:spcBef>
              <a:spcAft>
                <a:spcPts val="0"/>
              </a:spcAft>
              <a:buClr>
                <a:srgbClr val="002060"/>
              </a:buClr>
              <a:buSzPts val="900"/>
              <a:buNone/>
              <a:defRPr sz="900"/>
            </a:lvl3pPr>
            <a:lvl4pPr marL="1828800" lvl="3" indent="-228600" algn="l">
              <a:lnSpc>
                <a:spcPct val="90000"/>
              </a:lnSpc>
              <a:spcBef>
                <a:spcPts val="375"/>
              </a:spcBef>
              <a:spcAft>
                <a:spcPts val="0"/>
              </a:spcAft>
              <a:buClr>
                <a:srgbClr val="002060"/>
              </a:buClr>
              <a:buSzPts val="750"/>
              <a:buNone/>
              <a:defRPr sz="750"/>
            </a:lvl4pPr>
            <a:lvl5pPr marL="2286000" lvl="4" indent="-228600" algn="l">
              <a:lnSpc>
                <a:spcPct val="90000"/>
              </a:lnSpc>
              <a:spcBef>
                <a:spcPts val="375"/>
              </a:spcBef>
              <a:spcAft>
                <a:spcPts val="0"/>
              </a:spcAft>
              <a:buClr>
                <a:srgbClr val="002060"/>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56" name="Google Shape;15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2400"/>
              <a:buFont typeface="Roboto"/>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31"/>
          <p:cNvSpPr>
            <a:spLocks noGrp="1"/>
          </p:cNvSpPr>
          <p:nvPr>
            <p:ph type="pic" idx="2"/>
          </p:nvPr>
        </p:nvSpPr>
        <p:spPr>
          <a:xfrm>
            <a:off x="3887391" y="740569"/>
            <a:ext cx="4629150" cy="3655219"/>
          </a:xfrm>
          <a:prstGeom prst="rect">
            <a:avLst/>
          </a:prstGeom>
          <a:noFill/>
          <a:ln>
            <a:noFill/>
          </a:ln>
        </p:spPr>
      </p:sp>
      <p:sp>
        <p:nvSpPr>
          <p:cNvPr id="162" name="Google Shape;162;p31"/>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1200"/>
              <a:buNone/>
              <a:defRPr sz="1200"/>
            </a:lvl1pPr>
            <a:lvl2pPr marL="914400" lvl="1" indent="-228600" algn="l">
              <a:lnSpc>
                <a:spcPct val="90000"/>
              </a:lnSpc>
              <a:spcBef>
                <a:spcPts val="375"/>
              </a:spcBef>
              <a:spcAft>
                <a:spcPts val="0"/>
              </a:spcAft>
              <a:buClr>
                <a:srgbClr val="002060"/>
              </a:buClr>
              <a:buSzPts val="1050"/>
              <a:buNone/>
              <a:defRPr sz="1050"/>
            </a:lvl2pPr>
            <a:lvl3pPr marL="1371600" lvl="2" indent="-228600" algn="l">
              <a:lnSpc>
                <a:spcPct val="90000"/>
              </a:lnSpc>
              <a:spcBef>
                <a:spcPts val="375"/>
              </a:spcBef>
              <a:spcAft>
                <a:spcPts val="0"/>
              </a:spcAft>
              <a:buClr>
                <a:srgbClr val="002060"/>
              </a:buClr>
              <a:buSzPts val="900"/>
              <a:buNone/>
              <a:defRPr sz="900"/>
            </a:lvl3pPr>
            <a:lvl4pPr marL="1828800" lvl="3" indent="-228600" algn="l">
              <a:lnSpc>
                <a:spcPct val="90000"/>
              </a:lnSpc>
              <a:spcBef>
                <a:spcPts val="375"/>
              </a:spcBef>
              <a:spcAft>
                <a:spcPts val="0"/>
              </a:spcAft>
              <a:buClr>
                <a:srgbClr val="002060"/>
              </a:buClr>
              <a:buSzPts val="750"/>
              <a:buNone/>
              <a:defRPr sz="750"/>
            </a:lvl4pPr>
            <a:lvl5pPr marL="2286000" lvl="4" indent="-228600" algn="l">
              <a:lnSpc>
                <a:spcPct val="90000"/>
              </a:lnSpc>
              <a:spcBef>
                <a:spcPts val="375"/>
              </a:spcBef>
              <a:spcAft>
                <a:spcPts val="0"/>
              </a:spcAft>
              <a:buClr>
                <a:srgbClr val="002060"/>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63" name="Google Shape;163;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1" name="Google Shape;21;p4"/>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4"/>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3"/>
          </p:nvPr>
        </p:nvSpPr>
        <p:spPr>
          <a:xfrm>
            <a:off x="4645026" y="1151335"/>
            <a:ext cx="4041900" cy="479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4"/>
          <p:cNvSpPr txBox="1">
            <a:spLocks noGrp="1"/>
          </p:cNvSpPr>
          <p:nvPr>
            <p:ph type="body" idx="4"/>
          </p:nvPr>
        </p:nvSpPr>
        <p:spPr>
          <a:xfrm>
            <a:off x="4645026" y="1631156"/>
            <a:ext cx="4041900" cy="2963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Google Shape;167;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32"/>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9" name="Google Shape;16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33"/>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5" name="Google Shape;175;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lvl="0" algn="l" rtl="0">
              <a:lnSpc>
                <a:spcPct val="90000"/>
              </a:lnSpc>
              <a:spcBef>
                <a:spcPts val="0"/>
              </a:spcBef>
              <a:spcAft>
                <a:spcPts val="0"/>
              </a:spcAft>
              <a:buClr>
                <a:schemeClr val="dk1"/>
              </a:buClr>
              <a:buSzPts val="2100"/>
              <a:buFont typeface="Calibri"/>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80" name="Google Shape;180;p34"/>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lvl="0" indent="-317500" algn="l" rtl="0">
              <a:lnSpc>
                <a:spcPct val="90000"/>
              </a:lnSpc>
              <a:spcBef>
                <a:spcPts val="0"/>
              </a:spcBef>
              <a:spcAft>
                <a:spcPts val="0"/>
              </a:spcAft>
              <a:buClr>
                <a:schemeClr val="dk1"/>
              </a:buClr>
              <a:buSzPts val="1400"/>
              <a:buChar char="●"/>
              <a:defRPr/>
            </a:lvl1pPr>
            <a:lvl2pPr marL="914400" lvl="1" indent="-298450" algn="l" rtl="0">
              <a:lnSpc>
                <a:spcPct val="90000"/>
              </a:lnSpc>
              <a:spcBef>
                <a:spcPts val="0"/>
              </a:spcBef>
              <a:spcAft>
                <a:spcPts val="0"/>
              </a:spcAft>
              <a:buClr>
                <a:schemeClr val="dk1"/>
              </a:buClr>
              <a:buSzPts val="1100"/>
              <a:buChar char="○"/>
              <a:defRPr/>
            </a:lvl2pPr>
            <a:lvl3pPr marL="1371600" lvl="2" indent="-298450" algn="l" rtl="0">
              <a:lnSpc>
                <a:spcPct val="90000"/>
              </a:lnSpc>
              <a:spcBef>
                <a:spcPts val="0"/>
              </a:spcBef>
              <a:spcAft>
                <a:spcPts val="0"/>
              </a:spcAft>
              <a:buClr>
                <a:schemeClr val="dk1"/>
              </a:buClr>
              <a:buSzPts val="1100"/>
              <a:buChar char="■"/>
              <a:defRPr/>
            </a:lvl3pPr>
            <a:lvl4pPr marL="1828800" lvl="3" indent="-298450" algn="l" rtl="0">
              <a:lnSpc>
                <a:spcPct val="90000"/>
              </a:lnSpc>
              <a:spcBef>
                <a:spcPts val="0"/>
              </a:spcBef>
              <a:spcAft>
                <a:spcPts val="0"/>
              </a:spcAft>
              <a:buClr>
                <a:schemeClr val="dk1"/>
              </a:buClr>
              <a:buSzPts val="1100"/>
              <a:buChar char="●"/>
              <a:defRPr/>
            </a:lvl4pPr>
            <a:lvl5pPr marL="2286000" lvl="4" indent="-298450" algn="l" rtl="0">
              <a:lnSpc>
                <a:spcPct val="90000"/>
              </a:lnSpc>
              <a:spcBef>
                <a:spcPts val="0"/>
              </a:spcBef>
              <a:spcAft>
                <a:spcPts val="0"/>
              </a:spcAft>
              <a:buClr>
                <a:schemeClr val="dk1"/>
              </a:buClr>
              <a:buSzPts val="1100"/>
              <a:buChar char="○"/>
              <a:defRPr/>
            </a:lvl5pPr>
            <a:lvl6pPr marL="2743200" lvl="5" indent="-298450" algn="l" rtl="0">
              <a:lnSpc>
                <a:spcPct val="90000"/>
              </a:lnSpc>
              <a:spcBef>
                <a:spcPts val="0"/>
              </a:spcBef>
              <a:spcAft>
                <a:spcPts val="0"/>
              </a:spcAft>
              <a:buClr>
                <a:schemeClr val="dk1"/>
              </a:buClr>
              <a:buSzPts val="1100"/>
              <a:buChar char="■"/>
              <a:defRPr/>
            </a:lvl6pPr>
            <a:lvl7pPr marL="3200400" lvl="6" indent="-298450" algn="l" rtl="0">
              <a:lnSpc>
                <a:spcPct val="90000"/>
              </a:lnSpc>
              <a:spcBef>
                <a:spcPts val="0"/>
              </a:spcBef>
              <a:spcAft>
                <a:spcPts val="0"/>
              </a:spcAft>
              <a:buClr>
                <a:schemeClr val="dk1"/>
              </a:buClr>
              <a:buSzPts val="1100"/>
              <a:buChar char="●"/>
              <a:defRPr/>
            </a:lvl7pPr>
            <a:lvl8pPr marL="3657600" lvl="7" indent="-298450" algn="l" rtl="0">
              <a:lnSpc>
                <a:spcPct val="90000"/>
              </a:lnSpc>
              <a:spcBef>
                <a:spcPts val="0"/>
              </a:spcBef>
              <a:spcAft>
                <a:spcPts val="0"/>
              </a:spcAft>
              <a:buClr>
                <a:schemeClr val="dk1"/>
              </a:buClr>
              <a:buSzPts val="1100"/>
              <a:buChar char="○"/>
              <a:defRPr/>
            </a:lvl8pPr>
            <a:lvl9pPr marL="4114800" lvl="8" indent="-298450" algn="l" rtl="0">
              <a:lnSpc>
                <a:spcPct val="90000"/>
              </a:lnSpc>
              <a:spcBef>
                <a:spcPts val="0"/>
              </a:spcBef>
              <a:spcAft>
                <a:spcPts val="0"/>
              </a:spcAft>
              <a:buClr>
                <a:schemeClr val="dk1"/>
              </a:buClr>
              <a:buSzPts val="1100"/>
              <a:buChar char="■"/>
              <a:defRPr/>
            </a:lvl9pPr>
          </a:lstStyle>
          <a:p>
            <a:endParaRPr/>
          </a:p>
        </p:txBody>
      </p:sp>
      <p:sp>
        <p:nvSpPr>
          <p:cNvPr id="181" name="Google Shape;181;p3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lvl="0"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84"/>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8"/>
        <p:cNvGrpSpPr/>
        <p:nvPr/>
      </p:nvGrpSpPr>
      <p:grpSpPr>
        <a:xfrm>
          <a:off x="0" y="0"/>
          <a:ext cx="0" cy="0"/>
          <a:chOff x="0" y="0"/>
          <a:chExt cx="0" cy="0"/>
        </a:xfrm>
      </p:grpSpPr>
      <p:pic>
        <p:nvPicPr>
          <p:cNvPr id="189" name="Google Shape;189;p38"/>
          <p:cNvPicPr preferRelativeResize="0"/>
          <p:nvPr/>
        </p:nvPicPr>
        <p:blipFill>
          <a:blip r:embed="rId2">
            <a:alphaModFix/>
          </a:blip>
          <a:stretch>
            <a:fillRect/>
          </a:stretch>
        </p:blipFill>
        <p:spPr>
          <a:xfrm>
            <a:off x="0" y="1285871"/>
            <a:ext cx="9144003" cy="6094527"/>
          </a:xfrm>
          <a:prstGeom prst="rect">
            <a:avLst/>
          </a:prstGeom>
          <a:noFill/>
          <a:ln>
            <a:noFill/>
          </a:ln>
        </p:spPr>
      </p:pic>
      <p:sp>
        <p:nvSpPr>
          <p:cNvPr id="190" name="Google Shape;190;p38"/>
          <p:cNvSpPr txBox="1"/>
          <p:nvPr/>
        </p:nvSpPr>
        <p:spPr>
          <a:xfrm>
            <a:off x="4419600" y="788687"/>
            <a:ext cx="4038600" cy="1707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200" b="1" i="0" u="none" strike="noStrike" cap="none">
                <a:solidFill>
                  <a:schemeClr val="lt2"/>
                </a:solidFill>
                <a:latin typeface="Arial"/>
                <a:ea typeface="Arial"/>
                <a:cs typeface="Arial"/>
                <a:sym typeface="Arial"/>
              </a:rPr>
              <a:t>U.S. General Services Administration</a:t>
            </a:r>
            <a:endParaRPr/>
          </a:p>
        </p:txBody>
      </p:sp>
      <p:pic>
        <p:nvPicPr>
          <p:cNvPr id="191" name="Google Shape;191;p38"/>
          <p:cNvPicPr preferRelativeResize="0"/>
          <p:nvPr/>
        </p:nvPicPr>
        <p:blipFill>
          <a:blip r:embed="rId3">
            <a:alphaModFix/>
          </a:blip>
          <a:stretch>
            <a:fillRect/>
          </a:stretch>
        </p:blipFill>
        <p:spPr>
          <a:xfrm>
            <a:off x="635175" y="330973"/>
            <a:ext cx="696150" cy="6284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p39"/>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194" name="Google Shape;194;p3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95" name="Google Shape;195;p39"/>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6"/>
        <p:cNvGrpSpPr/>
        <p:nvPr/>
      </p:nvGrpSpPr>
      <p:grpSpPr>
        <a:xfrm>
          <a:off x="0" y="0"/>
          <a:ext cx="0" cy="0"/>
          <a:chOff x="0" y="0"/>
          <a:chExt cx="0" cy="0"/>
        </a:xfrm>
      </p:grpSpPr>
      <p:sp>
        <p:nvSpPr>
          <p:cNvPr id="197" name="Google Shape;197;p40"/>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8"/>
        <p:cNvGrpSpPr/>
        <p:nvPr/>
      </p:nvGrpSpPr>
      <p:grpSpPr>
        <a:xfrm>
          <a:off x="0" y="0"/>
          <a:ext cx="0" cy="0"/>
          <a:chOff x="0" y="0"/>
          <a:chExt cx="0" cy="0"/>
        </a:xfrm>
      </p:grpSpPr>
      <p:sp>
        <p:nvSpPr>
          <p:cNvPr id="199" name="Google Shape;199;p41"/>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00" name="Google Shape;200;p41"/>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201" name="Google Shape;201;p41"/>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2"/>
        <p:cNvGrpSpPr/>
        <p:nvPr/>
      </p:nvGrpSpPr>
      <p:grpSpPr>
        <a:xfrm>
          <a:off x="0" y="0"/>
          <a:ext cx="0" cy="0"/>
          <a:chOff x="0" y="0"/>
          <a:chExt cx="0" cy="0"/>
        </a:xfrm>
      </p:grpSpPr>
      <p:sp>
        <p:nvSpPr>
          <p:cNvPr id="203" name="Google Shape;203;p42"/>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204" name="Google Shape;204;p42"/>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5" name="Google Shape;205;p42"/>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6" name="Google Shape;206;p42"/>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7"/>
        <p:cNvGrpSpPr/>
        <p:nvPr/>
      </p:nvGrpSpPr>
      <p:grpSpPr>
        <a:xfrm>
          <a:off x="0" y="0"/>
          <a:ext cx="0" cy="0"/>
          <a:chOff x="0" y="0"/>
          <a:chExt cx="0" cy="0"/>
        </a:xfrm>
      </p:grpSpPr>
      <p:sp>
        <p:nvSpPr>
          <p:cNvPr id="208" name="Google Shape;208;p43"/>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09" name="Google Shape;209;p43"/>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210" name="Google Shape;210;p43"/>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1" name="Google Shape;211;p43"/>
          <p:cNvSpPr txBox="1">
            <a:spLocks noGrp="1"/>
          </p:cNvSpPr>
          <p:nvPr>
            <p:ph type="body" idx="3"/>
          </p:nvPr>
        </p:nvSpPr>
        <p:spPr>
          <a:xfrm>
            <a:off x="4645026" y="1151335"/>
            <a:ext cx="4041900" cy="4797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212" name="Google Shape;212;p43"/>
          <p:cNvSpPr txBox="1">
            <a:spLocks noGrp="1"/>
          </p:cNvSpPr>
          <p:nvPr>
            <p:ph type="body" idx="4"/>
          </p:nvPr>
        </p:nvSpPr>
        <p:spPr>
          <a:xfrm>
            <a:off x="4645026" y="1631156"/>
            <a:ext cx="4041900" cy="2963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3" name="Google Shape;213;p43"/>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4"/>
        <p:cNvGrpSpPr/>
        <p:nvPr/>
      </p:nvGrpSpPr>
      <p:grpSpPr>
        <a:xfrm>
          <a:off x="0" y="0"/>
          <a:ext cx="0" cy="0"/>
          <a:chOff x="0" y="0"/>
          <a:chExt cx="0" cy="0"/>
        </a:xfrm>
      </p:grpSpPr>
      <p:sp>
        <p:nvSpPr>
          <p:cNvPr id="215" name="Google Shape;215;p44"/>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216" name="Google Shape;216;p44"/>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7"/>
        <p:cNvGrpSpPr/>
        <p:nvPr/>
      </p:nvGrpSpPr>
      <p:grpSpPr>
        <a:xfrm>
          <a:off x="0" y="0"/>
          <a:ext cx="0" cy="0"/>
          <a:chOff x="0" y="0"/>
          <a:chExt cx="0" cy="0"/>
        </a:xfrm>
      </p:grpSpPr>
      <p:sp>
        <p:nvSpPr>
          <p:cNvPr id="218" name="Google Shape;218;p45"/>
          <p:cNvSpPr txBox="1">
            <a:spLocks noGrp="1"/>
          </p:cNvSpPr>
          <p:nvPr>
            <p:ph type="title"/>
          </p:nvPr>
        </p:nvSpPr>
        <p:spPr>
          <a:xfrm>
            <a:off x="457201" y="204787"/>
            <a:ext cx="3008400" cy="8715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9" name="Google Shape;219;p45"/>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20" name="Google Shape;220;p45"/>
          <p:cNvSpPr txBox="1">
            <a:spLocks noGrp="1"/>
          </p:cNvSpPr>
          <p:nvPr>
            <p:ph type="body" idx="2"/>
          </p:nvPr>
        </p:nvSpPr>
        <p:spPr>
          <a:xfrm>
            <a:off x="457201" y="1076325"/>
            <a:ext cx="3008400" cy="35184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221" name="Google Shape;221;p45"/>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2"/>
        <p:cNvGrpSpPr/>
        <p:nvPr/>
      </p:nvGrpSpPr>
      <p:grpSpPr>
        <a:xfrm>
          <a:off x="0" y="0"/>
          <a:ext cx="0" cy="0"/>
          <a:chOff x="0" y="0"/>
          <a:chExt cx="0" cy="0"/>
        </a:xfrm>
      </p:grpSpPr>
      <p:sp>
        <p:nvSpPr>
          <p:cNvPr id="223" name="Google Shape;223;p46"/>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24" name="Google Shape;224;p46"/>
          <p:cNvSpPr>
            <a:spLocks noGrp="1"/>
          </p:cNvSpPr>
          <p:nvPr>
            <p:ph type="pic" idx="2"/>
          </p:nvPr>
        </p:nvSpPr>
        <p:spPr>
          <a:xfrm>
            <a:off x="1792288" y="459581"/>
            <a:ext cx="5486400" cy="3086100"/>
          </a:xfrm>
          <a:prstGeom prst="rect">
            <a:avLst/>
          </a:prstGeom>
          <a:noFill/>
          <a:ln>
            <a:noFill/>
          </a:ln>
        </p:spPr>
      </p:sp>
      <p:sp>
        <p:nvSpPr>
          <p:cNvPr id="225" name="Google Shape;225;p46"/>
          <p:cNvSpPr txBox="1">
            <a:spLocks noGrp="1"/>
          </p:cNvSpPr>
          <p:nvPr>
            <p:ph type="body" idx="1"/>
          </p:nvPr>
        </p:nvSpPr>
        <p:spPr>
          <a:xfrm>
            <a:off x="1792288" y="4025504"/>
            <a:ext cx="5486400" cy="6036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226" name="Google Shape;226;p46"/>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7"/>
        <p:cNvGrpSpPr/>
        <p:nvPr/>
      </p:nvGrpSpPr>
      <p:grpSpPr>
        <a:xfrm>
          <a:off x="0" y="0"/>
          <a:ext cx="0" cy="0"/>
          <a:chOff x="0" y="0"/>
          <a:chExt cx="0" cy="0"/>
        </a:xfrm>
      </p:grpSpPr>
      <p:sp>
        <p:nvSpPr>
          <p:cNvPr id="228" name="Google Shape;228;p47"/>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229" name="Google Shape;229;p47"/>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230" name="Google Shape;230;p47"/>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1"/>
        <p:cNvGrpSpPr/>
        <p:nvPr/>
      </p:nvGrpSpPr>
      <p:grpSpPr>
        <a:xfrm>
          <a:off x="0" y="0"/>
          <a:ext cx="0" cy="0"/>
          <a:chOff x="0" y="0"/>
          <a:chExt cx="0" cy="0"/>
        </a:xfrm>
      </p:grpSpPr>
      <p:sp>
        <p:nvSpPr>
          <p:cNvPr id="232" name="Google Shape;232;p48"/>
          <p:cNvSpPr txBox="1">
            <a:spLocks noGrp="1"/>
          </p:cNvSpPr>
          <p:nvPr>
            <p:ph type="title"/>
          </p:nvPr>
        </p:nvSpPr>
        <p:spPr>
          <a:xfrm rot="5400000">
            <a:off x="5463750" y="1371629"/>
            <a:ext cx="4388700" cy="20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233" name="Google Shape;233;p48"/>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234" name="Google Shape;234;p48"/>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5"/>
        <p:cNvGrpSpPr/>
        <p:nvPr/>
      </p:nvGrpSpPr>
      <p:grpSpPr>
        <a:xfrm>
          <a:off x="0" y="0"/>
          <a:ext cx="0" cy="0"/>
          <a:chOff x="0" y="0"/>
          <a:chExt cx="0" cy="0"/>
        </a:xfrm>
      </p:grpSpPr>
      <p:sp>
        <p:nvSpPr>
          <p:cNvPr id="236" name="Google Shape;236;p4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237" name="Google Shape;237;p49"/>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ullets - DARK ON LIGHT - 2 COLUMNS">
  <p:cSld name="TITLE_AND_BODY_1_1">
    <p:bg>
      <p:bgPr>
        <a:solidFill>
          <a:srgbClr val="FFFFFF"/>
        </a:solidFill>
        <a:effectLst/>
      </p:bgPr>
    </p:bg>
    <p:spTree>
      <p:nvGrpSpPr>
        <p:cNvPr id="1" name="Shape 238"/>
        <p:cNvGrpSpPr/>
        <p:nvPr/>
      </p:nvGrpSpPr>
      <p:grpSpPr>
        <a:xfrm>
          <a:off x="0" y="0"/>
          <a:ext cx="0" cy="0"/>
          <a:chOff x="0" y="0"/>
          <a:chExt cx="0" cy="0"/>
        </a:xfrm>
      </p:grpSpPr>
      <p:sp>
        <p:nvSpPr>
          <p:cNvPr id="239" name="Google Shape;239;p50"/>
          <p:cNvSpPr txBox="1">
            <a:spLocks noGrp="1"/>
          </p:cNvSpPr>
          <p:nvPr>
            <p:ph type="title"/>
          </p:nvPr>
        </p:nvSpPr>
        <p:spPr>
          <a:xfrm>
            <a:off x="591750" y="187256"/>
            <a:ext cx="7345500" cy="880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9pPr>
          </a:lstStyle>
          <a:p>
            <a:endParaRPr/>
          </a:p>
        </p:txBody>
      </p:sp>
      <p:sp>
        <p:nvSpPr>
          <p:cNvPr id="240" name="Google Shape;240;p50"/>
          <p:cNvSpPr txBox="1">
            <a:spLocks noGrp="1"/>
          </p:cNvSpPr>
          <p:nvPr>
            <p:ph type="subTitle" idx="1"/>
          </p:nvPr>
        </p:nvSpPr>
        <p:spPr>
          <a:xfrm>
            <a:off x="591750" y="1051800"/>
            <a:ext cx="7345500" cy="39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1pPr>
            <a:lvl2pPr marR="0" lvl="1"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2pPr>
            <a:lvl3pPr marR="0" lvl="2"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3pPr>
            <a:lvl4pPr marR="0" lvl="3"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4pPr>
            <a:lvl5pPr marR="0" lvl="4"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5pPr>
            <a:lvl6pPr marR="0" lvl="5"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6pPr>
            <a:lvl7pPr marR="0" lvl="6"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7pPr>
            <a:lvl8pPr marR="0" lvl="7"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8pPr>
            <a:lvl9pPr marR="0" lvl="8" algn="l" rtl="0">
              <a:lnSpc>
                <a:spcPct val="100000"/>
              </a:lnSpc>
              <a:spcBef>
                <a:spcPts val="1600"/>
              </a:spcBef>
              <a:spcAft>
                <a:spcPts val="1600"/>
              </a:spcAft>
              <a:buClr>
                <a:srgbClr val="000000"/>
              </a:buClr>
              <a:buSzPts val="2400"/>
              <a:buFont typeface="Arial"/>
              <a:buNone/>
              <a:defRPr sz="2400" b="1" i="1" u="none" strike="noStrike" cap="none">
                <a:solidFill>
                  <a:srgbClr val="0579BD"/>
                </a:solidFill>
                <a:latin typeface="Arial"/>
                <a:ea typeface="Arial"/>
                <a:cs typeface="Arial"/>
                <a:sym typeface="Arial"/>
              </a:defRPr>
            </a:lvl9pPr>
          </a:lstStyle>
          <a:p>
            <a:endParaRPr/>
          </a:p>
        </p:txBody>
      </p:sp>
      <p:cxnSp>
        <p:nvCxnSpPr>
          <p:cNvPr id="241" name="Google Shape;241;p50"/>
          <p:cNvCxnSpPr/>
          <p:nvPr/>
        </p:nvCxnSpPr>
        <p:spPr>
          <a:xfrm>
            <a:off x="707100" y="1034719"/>
            <a:ext cx="7230000" cy="0"/>
          </a:xfrm>
          <a:prstGeom prst="straightConnector1">
            <a:avLst/>
          </a:prstGeom>
          <a:noFill/>
          <a:ln w="19050" cap="flat" cmpd="sng">
            <a:solidFill>
              <a:srgbClr val="000000"/>
            </a:solidFill>
            <a:prstDash val="solid"/>
            <a:round/>
            <a:headEnd type="none" w="sm" len="sm"/>
            <a:tailEnd type="none" w="sm" len="sm"/>
          </a:ln>
        </p:spPr>
      </p:cxnSp>
      <p:sp>
        <p:nvSpPr>
          <p:cNvPr id="242" name="Google Shape;242;p50"/>
          <p:cNvSpPr txBox="1">
            <a:spLocks noGrp="1"/>
          </p:cNvSpPr>
          <p:nvPr>
            <p:ph type="body" idx="2"/>
          </p:nvPr>
        </p:nvSpPr>
        <p:spPr>
          <a:xfrm>
            <a:off x="510200" y="1753596"/>
            <a:ext cx="3677400" cy="1707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1pPr>
            <a:lvl2pPr marL="914400" marR="0" lvl="1"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2pPr>
            <a:lvl3pPr marL="1371600" marR="0" lvl="2"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3pPr>
            <a:lvl4pPr marL="1828800" marR="0" lvl="3"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4pPr>
            <a:lvl5pPr marL="2286000" marR="0" lvl="4"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5pPr>
            <a:lvl6pPr marL="2743200" marR="0" lvl="5"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6pPr>
            <a:lvl7pPr marL="3200400" marR="0" lvl="6"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7pPr>
            <a:lvl8pPr marL="3657600" marR="0" lvl="7" indent="-381000" algn="l" rtl="0">
              <a:lnSpc>
                <a:spcPct val="100000"/>
              </a:lnSpc>
              <a:spcBef>
                <a:spcPts val="800"/>
              </a:spcBef>
              <a:spcAft>
                <a:spcPts val="0"/>
              </a:spcAft>
              <a:buClr>
                <a:srgbClr val="003C71"/>
              </a:buClr>
              <a:buSzPts val="2400"/>
              <a:buFont typeface="Arial"/>
              <a:buChar char="○"/>
              <a:defRPr sz="2400" b="1" i="0" u="none" strike="noStrike" cap="none">
                <a:solidFill>
                  <a:srgbClr val="003C71"/>
                </a:solidFill>
                <a:latin typeface="Arial"/>
                <a:ea typeface="Arial"/>
                <a:cs typeface="Arial"/>
                <a:sym typeface="Arial"/>
              </a:defRPr>
            </a:lvl8pPr>
            <a:lvl9pPr marL="4114800" marR="0" lvl="8" indent="-381000" algn="l" rtl="0">
              <a:lnSpc>
                <a:spcPct val="100000"/>
              </a:lnSpc>
              <a:spcBef>
                <a:spcPts val="800"/>
              </a:spcBef>
              <a:spcAft>
                <a:spcPts val="800"/>
              </a:spcAft>
              <a:buClr>
                <a:srgbClr val="0579BD"/>
              </a:buClr>
              <a:buSzPts val="2400"/>
              <a:buFont typeface="Arial"/>
              <a:buChar char="■"/>
              <a:defRPr sz="2400" b="1" i="0" u="none" strike="noStrike" cap="none">
                <a:solidFill>
                  <a:srgbClr val="003C71"/>
                </a:solidFill>
                <a:latin typeface="Arial"/>
                <a:ea typeface="Arial"/>
                <a:cs typeface="Arial"/>
                <a:sym typeface="Arial"/>
              </a:defRPr>
            </a:lvl9pPr>
          </a:lstStyle>
          <a:p>
            <a:endParaRPr/>
          </a:p>
        </p:txBody>
      </p:sp>
      <p:sp>
        <p:nvSpPr>
          <p:cNvPr id="243" name="Google Shape;243;p50"/>
          <p:cNvSpPr txBox="1">
            <a:spLocks noGrp="1"/>
          </p:cNvSpPr>
          <p:nvPr>
            <p:ph type="body" idx="3"/>
          </p:nvPr>
        </p:nvSpPr>
        <p:spPr>
          <a:xfrm>
            <a:off x="4396400" y="1744106"/>
            <a:ext cx="3677400" cy="1707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1pPr>
            <a:lvl2pPr marL="914400" marR="0" lvl="1"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2pPr>
            <a:lvl3pPr marL="1371600" marR="0" lvl="2"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3pPr>
            <a:lvl4pPr marL="1828800" marR="0" lvl="3"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4pPr>
            <a:lvl5pPr marL="2286000" marR="0" lvl="4"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5pPr>
            <a:lvl6pPr marL="2743200" marR="0" lvl="5"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6pPr>
            <a:lvl7pPr marL="3200400" marR="0" lvl="6"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7pPr>
            <a:lvl8pPr marL="3657600" marR="0" lvl="7"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8pPr>
            <a:lvl9pPr marL="4114800" marR="0" lvl="8" indent="-381000" algn="l" rtl="0">
              <a:lnSpc>
                <a:spcPct val="100000"/>
              </a:lnSpc>
              <a:spcBef>
                <a:spcPts val="800"/>
              </a:spcBef>
              <a:spcAft>
                <a:spcPts val="800"/>
              </a:spcAft>
              <a:buClr>
                <a:srgbClr val="0579BD"/>
              </a:buClr>
              <a:buSzPts val="2400"/>
              <a:buFont typeface="Arial"/>
              <a:buChar char="■"/>
              <a:defRPr sz="2400" b="1" i="0" u="none" strike="noStrike" cap="none">
                <a:solidFill>
                  <a:srgbClr val="003C71"/>
                </a:solidFill>
                <a:latin typeface="Arial"/>
                <a:ea typeface="Arial"/>
                <a:cs typeface="Arial"/>
                <a:sym typeface="Arial"/>
              </a:defRPr>
            </a:lvl9pPr>
          </a:lstStyle>
          <a:p>
            <a:endParaRPr/>
          </a:p>
        </p:txBody>
      </p:sp>
      <p:pic>
        <p:nvPicPr>
          <p:cNvPr id="244" name="Google Shape;244;p50"/>
          <p:cNvPicPr preferRelativeResize="0"/>
          <p:nvPr/>
        </p:nvPicPr>
        <p:blipFill rotWithShape="1">
          <a:blip r:embed="rId2">
            <a:alphaModFix/>
          </a:blip>
          <a:srcRect/>
          <a:stretch/>
        </p:blipFill>
        <p:spPr>
          <a:xfrm>
            <a:off x="0" y="4315864"/>
            <a:ext cx="6858000" cy="857250"/>
          </a:xfrm>
          <a:prstGeom prst="rect">
            <a:avLst/>
          </a:prstGeom>
          <a:noFill/>
          <a:ln>
            <a:noFill/>
          </a:ln>
        </p:spPr>
      </p:pic>
      <p:sp>
        <p:nvSpPr>
          <p:cNvPr id="245" name="Google Shape;245;p50"/>
          <p:cNvSpPr txBox="1">
            <a:spLocks noGrp="1"/>
          </p:cNvSpPr>
          <p:nvPr>
            <p:ph type="sldNum" idx="12"/>
          </p:nvPr>
        </p:nvSpPr>
        <p:spPr>
          <a:xfrm>
            <a:off x="8472458" y="43158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246"/>
        <p:cNvGrpSpPr/>
        <p:nvPr/>
      </p:nvGrpSpPr>
      <p:grpSpPr>
        <a:xfrm>
          <a:off x="0" y="0"/>
          <a:ext cx="0" cy="0"/>
          <a:chOff x="0" y="0"/>
          <a:chExt cx="0" cy="0"/>
        </a:xfrm>
      </p:grpSpPr>
      <p:sp>
        <p:nvSpPr>
          <p:cNvPr id="247" name="Google Shape;247;p51"/>
          <p:cNvSpPr txBox="1">
            <a:spLocks noGrp="1"/>
          </p:cNvSpPr>
          <p:nvPr>
            <p:ph type="sldNum" idx="12"/>
          </p:nvPr>
        </p:nvSpPr>
        <p:spPr>
          <a:xfrm>
            <a:off x="8478396" y="4321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p51"/>
          <p:cNvSpPr txBox="1">
            <a:spLocks noGrp="1"/>
          </p:cNvSpPr>
          <p:nvPr>
            <p:ph type="title"/>
          </p:nvPr>
        </p:nvSpPr>
        <p:spPr>
          <a:xfrm>
            <a:off x="591750" y="187256"/>
            <a:ext cx="7345500" cy="880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9pPr>
          </a:lstStyle>
          <a:p>
            <a:endParaRPr/>
          </a:p>
        </p:txBody>
      </p:sp>
      <p:sp>
        <p:nvSpPr>
          <p:cNvPr id="249" name="Google Shape;249;p51"/>
          <p:cNvSpPr txBox="1">
            <a:spLocks noGrp="1"/>
          </p:cNvSpPr>
          <p:nvPr>
            <p:ph type="subTitle" idx="1"/>
          </p:nvPr>
        </p:nvSpPr>
        <p:spPr>
          <a:xfrm>
            <a:off x="591750" y="1051800"/>
            <a:ext cx="7345500" cy="39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1pPr>
            <a:lvl2pPr marR="0" lvl="1"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2pPr>
            <a:lvl3pPr marR="0" lvl="2"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3pPr>
            <a:lvl4pPr marR="0" lvl="3"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4pPr>
            <a:lvl5pPr marR="0" lvl="4"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5pPr>
            <a:lvl6pPr marR="0" lvl="5"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6pPr>
            <a:lvl7pPr marR="0" lvl="6"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7pPr>
            <a:lvl8pPr marR="0" lvl="7" algn="l" rtl="0">
              <a:lnSpc>
                <a:spcPct val="100000"/>
              </a:lnSpc>
              <a:spcBef>
                <a:spcPts val="160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8pPr>
            <a:lvl9pPr marR="0" lvl="8" algn="l" rtl="0">
              <a:lnSpc>
                <a:spcPct val="100000"/>
              </a:lnSpc>
              <a:spcBef>
                <a:spcPts val="1600"/>
              </a:spcBef>
              <a:spcAft>
                <a:spcPts val="1600"/>
              </a:spcAft>
              <a:buClr>
                <a:srgbClr val="000000"/>
              </a:buClr>
              <a:buSzPts val="2400"/>
              <a:buFont typeface="Arial"/>
              <a:buNone/>
              <a:defRPr sz="2400" b="1" i="1" u="none" strike="noStrike" cap="none">
                <a:solidFill>
                  <a:srgbClr val="0579BD"/>
                </a:solidFill>
                <a:latin typeface="Arial"/>
                <a:ea typeface="Arial"/>
                <a:cs typeface="Arial"/>
                <a:sym typeface="Arial"/>
              </a:defRPr>
            </a:lvl9pPr>
          </a:lstStyle>
          <a:p>
            <a:endParaRPr/>
          </a:p>
        </p:txBody>
      </p:sp>
      <p:cxnSp>
        <p:nvCxnSpPr>
          <p:cNvPr id="250" name="Google Shape;250;p51"/>
          <p:cNvCxnSpPr/>
          <p:nvPr/>
        </p:nvCxnSpPr>
        <p:spPr>
          <a:xfrm>
            <a:off x="707100" y="1034719"/>
            <a:ext cx="7230000" cy="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1"/>
        <p:cNvGrpSpPr/>
        <p:nvPr/>
      </p:nvGrpSpPr>
      <p:grpSpPr>
        <a:xfrm>
          <a:off x="0" y="0"/>
          <a:ext cx="0" cy="0"/>
          <a:chOff x="0" y="0"/>
          <a:chExt cx="0" cy="0"/>
        </a:xfrm>
      </p:grpSpPr>
      <p:sp>
        <p:nvSpPr>
          <p:cNvPr id="252" name="Google Shape;252;p52"/>
          <p:cNvSpPr txBox="1">
            <a:spLocks noGrp="1"/>
          </p:cNvSpPr>
          <p:nvPr>
            <p:ph type="title"/>
          </p:nvPr>
        </p:nvSpPr>
        <p:spPr>
          <a:xfrm>
            <a:off x="342900" y="314325"/>
            <a:ext cx="8458200" cy="571500"/>
          </a:xfrm>
          <a:prstGeom prst="rect">
            <a:avLst/>
          </a:prstGeom>
          <a:noFill/>
          <a:ln>
            <a:noFill/>
          </a:ln>
        </p:spPr>
        <p:txBody>
          <a:bodyPr spcFirstLastPara="1" wrap="square" lIns="92075" tIns="46025" rIns="92075" bIns="46025" anchor="ctr" anchorCtr="0">
            <a:noAutofit/>
          </a:bodyPr>
          <a:lstStyle>
            <a:lvl1pPr lvl="0" algn="ctr" rtl="0">
              <a:lnSpc>
                <a:spcPct val="85000"/>
              </a:lnSpc>
              <a:spcBef>
                <a:spcPts val="0"/>
              </a:spcBef>
              <a:spcAft>
                <a:spcPts val="0"/>
              </a:spcAft>
              <a:buSzPts val="1400"/>
              <a:buNone/>
              <a:defRPr/>
            </a:lvl1pPr>
            <a:lvl2pPr lvl="1" algn="ctr" rtl="0">
              <a:lnSpc>
                <a:spcPct val="85000"/>
              </a:lnSpc>
              <a:spcBef>
                <a:spcPts val="0"/>
              </a:spcBef>
              <a:spcAft>
                <a:spcPts val="0"/>
              </a:spcAft>
              <a:buSzPts val="1400"/>
              <a:buNone/>
              <a:defRPr/>
            </a:lvl2pPr>
            <a:lvl3pPr lvl="2" algn="ctr" rtl="0">
              <a:lnSpc>
                <a:spcPct val="85000"/>
              </a:lnSpc>
              <a:spcBef>
                <a:spcPts val="0"/>
              </a:spcBef>
              <a:spcAft>
                <a:spcPts val="0"/>
              </a:spcAft>
              <a:buSzPts val="1400"/>
              <a:buNone/>
              <a:defRPr/>
            </a:lvl3pPr>
            <a:lvl4pPr lvl="3" algn="ctr" rtl="0">
              <a:lnSpc>
                <a:spcPct val="85000"/>
              </a:lnSpc>
              <a:spcBef>
                <a:spcPts val="0"/>
              </a:spcBef>
              <a:spcAft>
                <a:spcPts val="0"/>
              </a:spcAft>
              <a:buSzPts val="1400"/>
              <a:buNone/>
              <a:defRPr/>
            </a:lvl4pPr>
            <a:lvl5pPr lvl="4" algn="ctr" rtl="0">
              <a:lnSpc>
                <a:spcPct val="85000"/>
              </a:lnSpc>
              <a:spcBef>
                <a:spcPts val="0"/>
              </a:spcBef>
              <a:spcAft>
                <a:spcPts val="0"/>
              </a:spcAft>
              <a:buSzPts val="1400"/>
              <a:buNone/>
              <a:defRPr/>
            </a:lvl5pPr>
            <a:lvl6pPr lvl="5" algn="ctr" rtl="0">
              <a:lnSpc>
                <a:spcPct val="85000"/>
              </a:lnSpc>
              <a:spcBef>
                <a:spcPts val="0"/>
              </a:spcBef>
              <a:spcAft>
                <a:spcPts val="0"/>
              </a:spcAft>
              <a:buSzPts val="1400"/>
              <a:buNone/>
              <a:defRPr/>
            </a:lvl6pPr>
            <a:lvl7pPr lvl="6" algn="ctr" rtl="0">
              <a:lnSpc>
                <a:spcPct val="85000"/>
              </a:lnSpc>
              <a:spcBef>
                <a:spcPts val="0"/>
              </a:spcBef>
              <a:spcAft>
                <a:spcPts val="0"/>
              </a:spcAft>
              <a:buSzPts val="1400"/>
              <a:buNone/>
              <a:defRPr/>
            </a:lvl7pPr>
            <a:lvl8pPr lvl="7" algn="ctr" rtl="0">
              <a:lnSpc>
                <a:spcPct val="85000"/>
              </a:lnSpc>
              <a:spcBef>
                <a:spcPts val="0"/>
              </a:spcBef>
              <a:spcAft>
                <a:spcPts val="0"/>
              </a:spcAft>
              <a:buSzPts val="1400"/>
              <a:buNone/>
              <a:defRPr/>
            </a:lvl8pPr>
            <a:lvl9pPr lvl="8" algn="ctr" rtl="0">
              <a:lnSpc>
                <a:spcPct val="85000"/>
              </a:lnSpc>
              <a:spcBef>
                <a:spcPts val="0"/>
              </a:spcBef>
              <a:spcAft>
                <a:spcPts val="0"/>
              </a:spcAft>
              <a:buSzPts val="1400"/>
              <a:buNone/>
              <a:defRPr/>
            </a:lvl9pPr>
          </a:lstStyle>
          <a:p>
            <a:endParaRPr/>
          </a:p>
        </p:txBody>
      </p:sp>
      <p:sp>
        <p:nvSpPr>
          <p:cNvPr id="253" name="Google Shape;253;p52"/>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4" name="Google Shape;254;p52"/>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5" name="Google Shape;255;p52"/>
          <p:cNvSpPr txBox="1">
            <a:spLocks noGrp="1"/>
          </p:cNvSpPr>
          <p:nvPr>
            <p:ph type="sldNum" idx="12"/>
          </p:nvPr>
        </p:nvSpPr>
        <p:spPr>
          <a:xfrm>
            <a:off x="8229600" y="4957763"/>
            <a:ext cx="914400" cy="185700"/>
          </a:xfrm>
          <a:prstGeom prst="rect">
            <a:avLst/>
          </a:prstGeom>
          <a:noFill/>
          <a:ln>
            <a:noFill/>
          </a:ln>
        </p:spPr>
        <p:txBody>
          <a:bodyPr spcFirstLastPara="1" wrap="square" lIns="92075" tIns="46025" rIns="92075" bIns="46025" anchor="t"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56" name="Google Shape;256;p52"/>
          <p:cNvSpPr txBox="1">
            <a:spLocks noGrp="1"/>
          </p:cNvSpPr>
          <p:nvPr>
            <p:ph type="body" idx="1"/>
          </p:nvPr>
        </p:nvSpPr>
        <p:spPr>
          <a:xfrm>
            <a:off x="714375" y="885825"/>
            <a:ext cx="7715100" cy="3743400"/>
          </a:xfrm>
          <a:prstGeom prst="rect">
            <a:avLst/>
          </a:prstGeom>
          <a:noFill/>
          <a:ln>
            <a:noFill/>
          </a:ln>
        </p:spPr>
        <p:txBody>
          <a:bodyPr spcFirstLastPara="1" wrap="square" lIns="92075" tIns="46025" rIns="92075" bIns="46025" anchor="t" anchorCtr="0">
            <a:noAutofit/>
          </a:bodyPr>
          <a:lstStyle>
            <a:lvl1pPr marL="457200" lvl="0" indent="-342900" algn="l" rtl="0">
              <a:spcBef>
                <a:spcPts val="375"/>
              </a:spcBef>
              <a:spcAft>
                <a:spcPts val="0"/>
              </a:spcAft>
              <a:buClr>
                <a:schemeClr val="dk1"/>
              </a:buClr>
              <a:buSzPts val="1800"/>
              <a:buChar char="●"/>
              <a:defRPr/>
            </a:lvl1pPr>
            <a:lvl2pPr marL="914400" lvl="1" indent="-342900" algn="l" rtl="0">
              <a:spcBef>
                <a:spcPts val="375"/>
              </a:spcBef>
              <a:spcAft>
                <a:spcPts val="0"/>
              </a:spcAft>
              <a:buClr>
                <a:schemeClr val="dk1"/>
              </a:buClr>
              <a:buSzPts val="1800"/>
              <a:buChar char="○"/>
              <a:defRPr/>
            </a:lvl2pPr>
            <a:lvl3pPr marL="1371600" lvl="2" indent="-342900" algn="l" rtl="0">
              <a:spcBef>
                <a:spcPts val="375"/>
              </a:spcBef>
              <a:spcAft>
                <a:spcPts val="0"/>
              </a:spcAft>
              <a:buClr>
                <a:schemeClr val="dk1"/>
              </a:buClr>
              <a:buSzPts val="1800"/>
              <a:buChar char="■"/>
              <a:defRPr/>
            </a:lvl3pPr>
            <a:lvl4pPr marL="1828800" lvl="3" indent="-342900" algn="l" rtl="0">
              <a:spcBef>
                <a:spcPts val="375"/>
              </a:spcBef>
              <a:spcAft>
                <a:spcPts val="0"/>
              </a:spcAft>
              <a:buClr>
                <a:schemeClr val="dk1"/>
              </a:buClr>
              <a:buSzPts val="1800"/>
              <a:buChar char="●"/>
              <a:defRPr/>
            </a:lvl4pPr>
            <a:lvl5pPr marL="2286000" lvl="4" indent="-342900" algn="l" rtl="0">
              <a:spcBef>
                <a:spcPts val="375"/>
              </a:spcBef>
              <a:spcAft>
                <a:spcPts val="0"/>
              </a:spcAft>
              <a:buClr>
                <a:schemeClr val="dk1"/>
              </a:buClr>
              <a:buSzPts val="1800"/>
              <a:buChar char="○"/>
              <a:defRPr/>
            </a:lvl5pPr>
            <a:lvl6pPr marL="2743200" lvl="5" indent="-342900" algn="l" rtl="0">
              <a:spcBef>
                <a:spcPts val="375"/>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57"/>
        <p:cNvGrpSpPr/>
        <p:nvPr/>
      </p:nvGrpSpPr>
      <p:grpSpPr>
        <a:xfrm>
          <a:off x="0" y="0"/>
          <a:ext cx="0" cy="0"/>
          <a:chOff x="0" y="0"/>
          <a:chExt cx="0" cy="0"/>
        </a:xfrm>
      </p:grpSpPr>
      <p:sp>
        <p:nvSpPr>
          <p:cNvPr id="258" name="Google Shape;258;p53"/>
          <p:cNvSpPr txBox="1">
            <a:spLocks noGrp="1"/>
          </p:cNvSpPr>
          <p:nvPr>
            <p:ph type="title"/>
          </p:nvPr>
        </p:nvSpPr>
        <p:spPr>
          <a:xfrm>
            <a:off x="342900" y="314325"/>
            <a:ext cx="8458200" cy="571500"/>
          </a:xfrm>
          <a:prstGeom prst="rect">
            <a:avLst/>
          </a:prstGeom>
          <a:noFill/>
          <a:ln>
            <a:noFill/>
          </a:ln>
        </p:spPr>
        <p:txBody>
          <a:bodyPr spcFirstLastPara="1" wrap="square" lIns="92075" tIns="46025" rIns="92075" bIns="46025" anchor="ctr" anchorCtr="0">
            <a:noAutofit/>
          </a:bodyPr>
          <a:lstStyle>
            <a:lvl1pPr lvl="0" algn="ctr" rtl="0">
              <a:lnSpc>
                <a:spcPct val="85000"/>
              </a:lnSpc>
              <a:spcBef>
                <a:spcPts val="0"/>
              </a:spcBef>
              <a:spcAft>
                <a:spcPts val="0"/>
              </a:spcAft>
              <a:buSzPts val="1400"/>
              <a:buNone/>
              <a:defRPr/>
            </a:lvl1pPr>
            <a:lvl2pPr lvl="1" algn="ctr" rtl="0">
              <a:lnSpc>
                <a:spcPct val="85000"/>
              </a:lnSpc>
              <a:spcBef>
                <a:spcPts val="0"/>
              </a:spcBef>
              <a:spcAft>
                <a:spcPts val="0"/>
              </a:spcAft>
              <a:buSzPts val="1400"/>
              <a:buNone/>
              <a:defRPr/>
            </a:lvl2pPr>
            <a:lvl3pPr lvl="2" algn="ctr" rtl="0">
              <a:lnSpc>
                <a:spcPct val="85000"/>
              </a:lnSpc>
              <a:spcBef>
                <a:spcPts val="0"/>
              </a:spcBef>
              <a:spcAft>
                <a:spcPts val="0"/>
              </a:spcAft>
              <a:buSzPts val="1400"/>
              <a:buNone/>
              <a:defRPr/>
            </a:lvl3pPr>
            <a:lvl4pPr lvl="3" algn="ctr" rtl="0">
              <a:lnSpc>
                <a:spcPct val="85000"/>
              </a:lnSpc>
              <a:spcBef>
                <a:spcPts val="0"/>
              </a:spcBef>
              <a:spcAft>
                <a:spcPts val="0"/>
              </a:spcAft>
              <a:buSzPts val="1400"/>
              <a:buNone/>
              <a:defRPr/>
            </a:lvl4pPr>
            <a:lvl5pPr lvl="4" algn="ctr" rtl="0">
              <a:lnSpc>
                <a:spcPct val="85000"/>
              </a:lnSpc>
              <a:spcBef>
                <a:spcPts val="0"/>
              </a:spcBef>
              <a:spcAft>
                <a:spcPts val="0"/>
              </a:spcAft>
              <a:buSzPts val="1400"/>
              <a:buNone/>
              <a:defRPr/>
            </a:lvl5pPr>
            <a:lvl6pPr lvl="5" algn="ctr" rtl="0">
              <a:lnSpc>
                <a:spcPct val="85000"/>
              </a:lnSpc>
              <a:spcBef>
                <a:spcPts val="0"/>
              </a:spcBef>
              <a:spcAft>
                <a:spcPts val="0"/>
              </a:spcAft>
              <a:buSzPts val="1400"/>
              <a:buNone/>
              <a:defRPr/>
            </a:lvl6pPr>
            <a:lvl7pPr lvl="6" algn="ctr" rtl="0">
              <a:lnSpc>
                <a:spcPct val="85000"/>
              </a:lnSpc>
              <a:spcBef>
                <a:spcPts val="0"/>
              </a:spcBef>
              <a:spcAft>
                <a:spcPts val="0"/>
              </a:spcAft>
              <a:buSzPts val="1400"/>
              <a:buNone/>
              <a:defRPr/>
            </a:lvl7pPr>
            <a:lvl8pPr lvl="7" algn="ctr" rtl="0">
              <a:lnSpc>
                <a:spcPct val="85000"/>
              </a:lnSpc>
              <a:spcBef>
                <a:spcPts val="0"/>
              </a:spcBef>
              <a:spcAft>
                <a:spcPts val="0"/>
              </a:spcAft>
              <a:buSzPts val="1400"/>
              <a:buNone/>
              <a:defRPr/>
            </a:lvl8pPr>
            <a:lvl9pPr lvl="8" algn="ctr" rtl="0">
              <a:lnSpc>
                <a:spcPct val="85000"/>
              </a:lnSpc>
              <a:spcBef>
                <a:spcPts val="0"/>
              </a:spcBef>
              <a:spcAft>
                <a:spcPts val="0"/>
              </a:spcAft>
              <a:buSzPts val="1400"/>
              <a:buNone/>
              <a:defRPr/>
            </a:lvl9pPr>
          </a:lstStyle>
          <a:p>
            <a:endParaRPr/>
          </a:p>
        </p:txBody>
      </p:sp>
      <p:sp>
        <p:nvSpPr>
          <p:cNvPr id="259" name="Google Shape;259;p53"/>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0" name="Google Shape;260;p53"/>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1" name="Google Shape;261;p53"/>
          <p:cNvSpPr txBox="1">
            <a:spLocks noGrp="1"/>
          </p:cNvSpPr>
          <p:nvPr>
            <p:ph type="sldNum" idx="12"/>
          </p:nvPr>
        </p:nvSpPr>
        <p:spPr>
          <a:xfrm>
            <a:off x="8229600" y="4957763"/>
            <a:ext cx="914400" cy="185700"/>
          </a:xfrm>
          <a:prstGeom prst="rect">
            <a:avLst/>
          </a:prstGeom>
          <a:noFill/>
          <a:ln>
            <a:noFill/>
          </a:ln>
        </p:spPr>
        <p:txBody>
          <a:bodyPr spcFirstLastPara="1" wrap="square" lIns="92075" tIns="46025" rIns="92075" bIns="46025" anchor="t"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62" name="Google Shape;262;p53"/>
          <p:cNvSpPr txBox="1">
            <a:spLocks noGrp="1"/>
          </p:cNvSpPr>
          <p:nvPr>
            <p:ph type="body" idx="1"/>
          </p:nvPr>
        </p:nvSpPr>
        <p:spPr>
          <a:xfrm>
            <a:off x="714375" y="885825"/>
            <a:ext cx="7715100" cy="3743400"/>
          </a:xfrm>
          <a:prstGeom prst="rect">
            <a:avLst/>
          </a:prstGeom>
          <a:noFill/>
          <a:ln>
            <a:noFill/>
          </a:ln>
        </p:spPr>
        <p:txBody>
          <a:bodyPr spcFirstLastPara="1" wrap="square" lIns="92075" tIns="46025" rIns="92075" bIns="46025" anchor="t" anchorCtr="0">
            <a:noAutofit/>
          </a:bodyPr>
          <a:lstStyle>
            <a:lvl1pPr marL="457200" lvl="0" indent="-342900" algn="l" rtl="0">
              <a:spcBef>
                <a:spcPts val="375"/>
              </a:spcBef>
              <a:spcAft>
                <a:spcPts val="0"/>
              </a:spcAft>
              <a:buClr>
                <a:schemeClr val="dk1"/>
              </a:buClr>
              <a:buSzPts val="1800"/>
              <a:buChar char="●"/>
              <a:defRPr/>
            </a:lvl1pPr>
            <a:lvl2pPr marL="914400" lvl="1" indent="-342900" algn="l" rtl="0">
              <a:spcBef>
                <a:spcPts val="375"/>
              </a:spcBef>
              <a:spcAft>
                <a:spcPts val="0"/>
              </a:spcAft>
              <a:buClr>
                <a:schemeClr val="dk1"/>
              </a:buClr>
              <a:buSzPts val="1800"/>
              <a:buChar char="○"/>
              <a:defRPr/>
            </a:lvl2pPr>
            <a:lvl3pPr marL="1371600" lvl="2" indent="-342900" algn="l" rtl="0">
              <a:spcBef>
                <a:spcPts val="375"/>
              </a:spcBef>
              <a:spcAft>
                <a:spcPts val="0"/>
              </a:spcAft>
              <a:buClr>
                <a:schemeClr val="dk1"/>
              </a:buClr>
              <a:buSzPts val="1800"/>
              <a:buChar char="■"/>
              <a:defRPr/>
            </a:lvl3pPr>
            <a:lvl4pPr marL="1828800" lvl="3" indent="-342900" algn="l" rtl="0">
              <a:spcBef>
                <a:spcPts val="375"/>
              </a:spcBef>
              <a:spcAft>
                <a:spcPts val="0"/>
              </a:spcAft>
              <a:buClr>
                <a:schemeClr val="dk1"/>
              </a:buClr>
              <a:buSzPts val="1800"/>
              <a:buChar char="●"/>
              <a:defRPr/>
            </a:lvl4pPr>
            <a:lvl5pPr marL="2286000" lvl="4" indent="-342900" algn="l" rtl="0">
              <a:spcBef>
                <a:spcPts val="375"/>
              </a:spcBef>
              <a:spcAft>
                <a:spcPts val="0"/>
              </a:spcAft>
              <a:buClr>
                <a:schemeClr val="dk1"/>
              </a:buClr>
              <a:buSzPts val="1800"/>
              <a:buChar char="○"/>
              <a:defRPr/>
            </a:lvl5pPr>
            <a:lvl6pPr marL="2743200" lvl="5" indent="-342900" algn="l" rtl="0">
              <a:spcBef>
                <a:spcPts val="375"/>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1" y="204787"/>
            <a:ext cx="3008400" cy="871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1" name="Google Shape;31;p6"/>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2" name="Google Shape;32;p6"/>
          <p:cNvSpPr txBox="1">
            <a:spLocks noGrp="1"/>
          </p:cNvSpPr>
          <p:nvPr>
            <p:ph type="body" idx="2"/>
          </p:nvPr>
        </p:nvSpPr>
        <p:spPr>
          <a:xfrm>
            <a:off x="457201" y="1076325"/>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6"/>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63"/>
        <p:cNvGrpSpPr/>
        <p:nvPr/>
      </p:nvGrpSpPr>
      <p:grpSpPr>
        <a:xfrm>
          <a:off x="0" y="0"/>
          <a:ext cx="0" cy="0"/>
          <a:chOff x="0" y="0"/>
          <a:chExt cx="0" cy="0"/>
        </a:xfrm>
      </p:grpSpPr>
      <p:sp>
        <p:nvSpPr>
          <p:cNvPr id="264" name="Google Shape;264;p54"/>
          <p:cNvSpPr txBox="1">
            <a:spLocks noGrp="1"/>
          </p:cNvSpPr>
          <p:nvPr>
            <p:ph type="title"/>
          </p:nvPr>
        </p:nvSpPr>
        <p:spPr>
          <a:xfrm>
            <a:off x="1152939" y="462170"/>
            <a:ext cx="7315200" cy="754800"/>
          </a:xfrm>
          <a:prstGeom prst="rect">
            <a:avLst/>
          </a:prstGeom>
          <a:noFill/>
          <a:ln>
            <a:noFill/>
          </a:ln>
        </p:spPr>
        <p:txBody>
          <a:bodyPr spcFirstLastPara="1" wrap="square" lIns="92075" tIns="46025" rIns="92075" bIns="46025" anchor="ctr" anchorCtr="0">
            <a:noAutofit/>
          </a:bodyPr>
          <a:lstStyle>
            <a:lvl1pPr lvl="0" algn="ctr" rtl="0">
              <a:lnSpc>
                <a:spcPct val="85000"/>
              </a:lnSpc>
              <a:spcBef>
                <a:spcPts val="0"/>
              </a:spcBef>
              <a:spcAft>
                <a:spcPts val="0"/>
              </a:spcAft>
              <a:buSzPts val="1400"/>
              <a:buNone/>
              <a:defRPr/>
            </a:lvl1pPr>
            <a:lvl2pPr lvl="1" algn="ctr" rtl="0">
              <a:lnSpc>
                <a:spcPct val="85000"/>
              </a:lnSpc>
              <a:spcBef>
                <a:spcPts val="0"/>
              </a:spcBef>
              <a:spcAft>
                <a:spcPts val="0"/>
              </a:spcAft>
              <a:buSzPts val="1400"/>
              <a:buNone/>
              <a:defRPr/>
            </a:lvl2pPr>
            <a:lvl3pPr lvl="2" algn="ctr" rtl="0">
              <a:lnSpc>
                <a:spcPct val="85000"/>
              </a:lnSpc>
              <a:spcBef>
                <a:spcPts val="0"/>
              </a:spcBef>
              <a:spcAft>
                <a:spcPts val="0"/>
              </a:spcAft>
              <a:buSzPts val="1400"/>
              <a:buNone/>
              <a:defRPr/>
            </a:lvl3pPr>
            <a:lvl4pPr lvl="3" algn="ctr" rtl="0">
              <a:lnSpc>
                <a:spcPct val="85000"/>
              </a:lnSpc>
              <a:spcBef>
                <a:spcPts val="0"/>
              </a:spcBef>
              <a:spcAft>
                <a:spcPts val="0"/>
              </a:spcAft>
              <a:buSzPts val="1400"/>
              <a:buNone/>
              <a:defRPr/>
            </a:lvl4pPr>
            <a:lvl5pPr lvl="4" algn="ctr" rtl="0">
              <a:lnSpc>
                <a:spcPct val="85000"/>
              </a:lnSpc>
              <a:spcBef>
                <a:spcPts val="0"/>
              </a:spcBef>
              <a:spcAft>
                <a:spcPts val="0"/>
              </a:spcAft>
              <a:buSzPts val="1400"/>
              <a:buNone/>
              <a:defRPr/>
            </a:lvl5pPr>
            <a:lvl6pPr lvl="5" algn="ctr" rtl="0">
              <a:lnSpc>
                <a:spcPct val="85000"/>
              </a:lnSpc>
              <a:spcBef>
                <a:spcPts val="0"/>
              </a:spcBef>
              <a:spcAft>
                <a:spcPts val="0"/>
              </a:spcAft>
              <a:buSzPts val="1400"/>
              <a:buNone/>
              <a:defRPr/>
            </a:lvl6pPr>
            <a:lvl7pPr lvl="6" algn="ctr" rtl="0">
              <a:lnSpc>
                <a:spcPct val="85000"/>
              </a:lnSpc>
              <a:spcBef>
                <a:spcPts val="0"/>
              </a:spcBef>
              <a:spcAft>
                <a:spcPts val="0"/>
              </a:spcAft>
              <a:buSzPts val="1400"/>
              <a:buNone/>
              <a:defRPr/>
            </a:lvl7pPr>
            <a:lvl8pPr lvl="7" algn="ctr" rtl="0">
              <a:lnSpc>
                <a:spcPct val="85000"/>
              </a:lnSpc>
              <a:spcBef>
                <a:spcPts val="0"/>
              </a:spcBef>
              <a:spcAft>
                <a:spcPts val="0"/>
              </a:spcAft>
              <a:buSzPts val="1400"/>
              <a:buNone/>
              <a:defRPr/>
            </a:lvl8pPr>
            <a:lvl9pPr lvl="8" algn="ctr" rtl="0">
              <a:lnSpc>
                <a:spcPct val="85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65"/>
        <p:cNvGrpSpPr/>
        <p:nvPr/>
      </p:nvGrpSpPr>
      <p:grpSpPr>
        <a:xfrm>
          <a:off x="0" y="0"/>
          <a:ext cx="0" cy="0"/>
          <a:chOff x="0" y="0"/>
          <a:chExt cx="0" cy="0"/>
        </a:xfrm>
      </p:grpSpPr>
      <p:sp>
        <p:nvSpPr>
          <p:cNvPr id="266" name="Google Shape;266;p55"/>
          <p:cNvSpPr txBox="1">
            <a:spLocks noGrp="1"/>
          </p:cNvSpPr>
          <p:nvPr>
            <p:ph type="title"/>
          </p:nvPr>
        </p:nvSpPr>
        <p:spPr>
          <a:xfrm>
            <a:off x="914400" y="0"/>
            <a:ext cx="7315200" cy="754500"/>
          </a:xfrm>
          <a:prstGeom prst="rect">
            <a:avLst/>
          </a:prstGeom>
          <a:noFill/>
          <a:ln>
            <a:noFill/>
          </a:ln>
        </p:spPr>
        <p:txBody>
          <a:bodyPr spcFirstLastPara="1" wrap="square" lIns="92075" tIns="46025" rIns="92075" bIns="46025" anchor="ctr" anchorCtr="0">
            <a:noAutofit/>
          </a:bodyPr>
          <a:lstStyle>
            <a:lvl1pPr lvl="0" algn="ctr" rtl="0">
              <a:lnSpc>
                <a:spcPct val="85000"/>
              </a:lnSpc>
              <a:spcBef>
                <a:spcPts val="0"/>
              </a:spcBef>
              <a:spcAft>
                <a:spcPts val="0"/>
              </a:spcAft>
              <a:buSzPts val="1400"/>
              <a:buNone/>
              <a:defRPr/>
            </a:lvl1pPr>
            <a:lvl2pPr lvl="1" algn="ctr" rtl="0">
              <a:lnSpc>
                <a:spcPct val="85000"/>
              </a:lnSpc>
              <a:spcBef>
                <a:spcPts val="0"/>
              </a:spcBef>
              <a:spcAft>
                <a:spcPts val="0"/>
              </a:spcAft>
              <a:buSzPts val="1400"/>
              <a:buNone/>
              <a:defRPr/>
            </a:lvl2pPr>
            <a:lvl3pPr lvl="2" algn="ctr" rtl="0">
              <a:lnSpc>
                <a:spcPct val="85000"/>
              </a:lnSpc>
              <a:spcBef>
                <a:spcPts val="0"/>
              </a:spcBef>
              <a:spcAft>
                <a:spcPts val="0"/>
              </a:spcAft>
              <a:buSzPts val="1400"/>
              <a:buNone/>
              <a:defRPr/>
            </a:lvl3pPr>
            <a:lvl4pPr lvl="3" algn="ctr" rtl="0">
              <a:lnSpc>
                <a:spcPct val="85000"/>
              </a:lnSpc>
              <a:spcBef>
                <a:spcPts val="0"/>
              </a:spcBef>
              <a:spcAft>
                <a:spcPts val="0"/>
              </a:spcAft>
              <a:buSzPts val="1400"/>
              <a:buNone/>
              <a:defRPr/>
            </a:lvl4pPr>
            <a:lvl5pPr lvl="4" algn="ctr" rtl="0">
              <a:lnSpc>
                <a:spcPct val="85000"/>
              </a:lnSpc>
              <a:spcBef>
                <a:spcPts val="0"/>
              </a:spcBef>
              <a:spcAft>
                <a:spcPts val="0"/>
              </a:spcAft>
              <a:buSzPts val="1400"/>
              <a:buNone/>
              <a:defRPr/>
            </a:lvl5pPr>
            <a:lvl6pPr lvl="5" algn="ctr" rtl="0">
              <a:lnSpc>
                <a:spcPct val="85000"/>
              </a:lnSpc>
              <a:spcBef>
                <a:spcPts val="0"/>
              </a:spcBef>
              <a:spcAft>
                <a:spcPts val="0"/>
              </a:spcAft>
              <a:buSzPts val="1400"/>
              <a:buNone/>
              <a:defRPr/>
            </a:lvl6pPr>
            <a:lvl7pPr lvl="6" algn="ctr" rtl="0">
              <a:lnSpc>
                <a:spcPct val="85000"/>
              </a:lnSpc>
              <a:spcBef>
                <a:spcPts val="0"/>
              </a:spcBef>
              <a:spcAft>
                <a:spcPts val="0"/>
              </a:spcAft>
              <a:buSzPts val="1400"/>
              <a:buNone/>
              <a:defRPr/>
            </a:lvl7pPr>
            <a:lvl8pPr lvl="7" algn="ctr" rtl="0">
              <a:lnSpc>
                <a:spcPct val="85000"/>
              </a:lnSpc>
              <a:spcBef>
                <a:spcPts val="0"/>
              </a:spcBef>
              <a:spcAft>
                <a:spcPts val="0"/>
              </a:spcAft>
              <a:buSzPts val="1400"/>
              <a:buNone/>
              <a:defRPr/>
            </a:lvl8pPr>
            <a:lvl9pPr lvl="8" algn="ctr" rtl="0">
              <a:lnSpc>
                <a:spcPct val="85000"/>
              </a:lnSpc>
              <a:spcBef>
                <a:spcPts val="0"/>
              </a:spcBef>
              <a:spcAft>
                <a:spcPts val="0"/>
              </a:spcAft>
              <a:buSzPts val="1400"/>
              <a:buNone/>
              <a:defRPr/>
            </a:lvl9pPr>
          </a:lstStyle>
          <a:p>
            <a:endParaRPr/>
          </a:p>
        </p:txBody>
      </p:sp>
      <p:sp>
        <p:nvSpPr>
          <p:cNvPr id="267" name="Google Shape;267;p55"/>
          <p:cNvSpPr txBox="1">
            <a:spLocks noGrp="1"/>
          </p:cNvSpPr>
          <p:nvPr>
            <p:ph type="body" idx="1"/>
          </p:nvPr>
        </p:nvSpPr>
        <p:spPr>
          <a:xfrm>
            <a:off x="-1" y="914400"/>
            <a:ext cx="9144000" cy="4009200"/>
          </a:xfrm>
          <a:prstGeom prst="rect">
            <a:avLst/>
          </a:prstGeom>
          <a:noFill/>
          <a:ln>
            <a:noFill/>
          </a:ln>
        </p:spPr>
        <p:txBody>
          <a:bodyPr spcFirstLastPara="1" wrap="square" lIns="92075" tIns="46025" rIns="92075" bIns="46025" anchor="t" anchorCtr="0">
            <a:noAutofit/>
          </a:bodyPr>
          <a:lstStyle>
            <a:lvl1pPr marL="457200" lvl="0" indent="-342900" algn="l" rtl="0">
              <a:spcBef>
                <a:spcPts val="375"/>
              </a:spcBef>
              <a:spcAft>
                <a:spcPts val="0"/>
              </a:spcAft>
              <a:buClr>
                <a:schemeClr val="dk1"/>
              </a:buClr>
              <a:buSzPts val="1800"/>
              <a:buChar char="●"/>
              <a:defRPr/>
            </a:lvl1pPr>
            <a:lvl2pPr marL="914400" lvl="1" indent="-342900" algn="l" rtl="0">
              <a:spcBef>
                <a:spcPts val="375"/>
              </a:spcBef>
              <a:spcAft>
                <a:spcPts val="0"/>
              </a:spcAft>
              <a:buClr>
                <a:schemeClr val="dk1"/>
              </a:buClr>
              <a:buSzPts val="1800"/>
              <a:buChar char="○"/>
              <a:defRPr/>
            </a:lvl2pPr>
            <a:lvl3pPr marL="1371600" lvl="2" indent="-342900" algn="l" rtl="0">
              <a:spcBef>
                <a:spcPts val="375"/>
              </a:spcBef>
              <a:spcAft>
                <a:spcPts val="0"/>
              </a:spcAft>
              <a:buClr>
                <a:schemeClr val="dk1"/>
              </a:buClr>
              <a:buSzPts val="1800"/>
              <a:buChar char="■"/>
              <a:defRPr/>
            </a:lvl3pPr>
            <a:lvl4pPr marL="1828800" lvl="3" indent="-342900" algn="l" rtl="0">
              <a:spcBef>
                <a:spcPts val="375"/>
              </a:spcBef>
              <a:spcAft>
                <a:spcPts val="0"/>
              </a:spcAft>
              <a:buClr>
                <a:schemeClr val="dk1"/>
              </a:buClr>
              <a:buSzPts val="1800"/>
              <a:buChar char="●"/>
              <a:defRPr/>
            </a:lvl4pPr>
            <a:lvl5pPr marL="2286000" lvl="4" indent="-342900" algn="l" rtl="0">
              <a:spcBef>
                <a:spcPts val="375"/>
              </a:spcBef>
              <a:spcAft>
                <a:spcPts val="0"/>
              </a:spcAft>
              <a:buClr>
                <a:schemeClr val="dk1"/>
              </a:buClr>
              <a:buSzPts val="1800"/>
              <a:buChar char="○"/>
              <a:defRPr/>
            </a:lvl5pPr>
            <a:lvl6pPr marL="2743200" lvl="5" indent="-342900" algn="l" rtl="0">
              <a:spcBef>
                <a:spcPts val="375"/>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8" name="Google Shape;268;p55"/>
          <p:cNvSpPr txBox="1">
            <a:spLocks noGrp="1"/>
          </p:cNvSpPr>
          <p:nvPr>
            <p:ph type="sldNum" idx="12"/>
          </p:nvPr>
        </p:nvSpPr>
        <p:spPr>
          <a:xfrm>
            <a:off x="8229600" y="4957763"/>
            <a:ext cx="914400" cy="185700"/>
          </a:xfrm>
          <a:prstGeom prst="rect">
            <a:avLst/>
          </a:prstGeom>
          <a:noFill/>
          <a:ln>
            <a:noFill/>
          </a:ln>
        </p:spPr>
        <p:txBody>
          <a:bodyPr spcFirstLastPara="1" wrap="square" lIns="92075" tIns="46025" rIns="92075" bIns="46025" anchor="t" anchorCtr="0">
            <a:noAutofit/>
          </a:bodyPr>
          <a:lstStyle>
            <a:lvl1pPr marL="0" marR="0" lvl="0" indent="0" algn="r" rtl="0">
              <a:spcBef>
                <a:spcPts val="0"/>
              </a:spcBef>
              <a:spcAft>
                <a:spcPts val="0"/>
              </a:spcAft>
              <a:buNone/>
              <a:defRPr sz="825" i="1">
                <a:solidFill>
                  <a:srgbClr val="000000"/>
                </a:solidFill>
                <a:latin typeface="Source Sans Pro"/>
                <a:ea typeface="Source Sans Pro"/>
                <a:cs typeface="Source Sans Pro"/>
                <a:sym typeface="Source Sans Pro"/>
              </a:defRPr>
            </a:lvl1pPr>
            <a:lvl2pPr marL="0" marR="0" lvl="1" indent="0" algn="r" rtl="0">
              <a:spcBef>
                <a:spcPts val="0"/>
              </a:spcBef>
              <a:spcAft>
                <a:spcPts val="0"/>
              </a:spcAft>
              <a:buNone/>
              <a:defRPr sz="825" i="1">
                <a:solidFill>
                  <a:srgbClr val="000000"/>
                </a:solidFill>
                <a:latin typeface="Source Sans Pro"/>
                <a:ea typeface="Source Sans Pro"/>
                <a:cs typeface="Source Sans Pro"/>
                <a:sym typeface="Source Sans Pro"/>
              </a:defRPr>
            </a:lvl2pPr>
            <a:lvl3pPr marL="0" marR="0" lvl="2" indent="0" algn="r" rtl="0">
              <a:spcBef>
                <a:spcPts val="0"/>
              </a:spcBef>
              <a:spcAft>
                <a:spcPts val="0"/>
              </a:spcAft>
              <a:buNone/>
              <a:defRPr sz="825" i="1">
                <a:solidFill>
                  <a:srgbClr val="000000"/>
                </a:solidFill>
                <a:latin typeface="Source Sans Pro"/>
                <a:ea typeface="Source Sans Pro"/>
                <a:cs typeface="Source Sans Pro"/>
                <a:sym typeface="Source Sans Pro"/>
              </a:defRPr>
            </a:lvl3pPr>
            <a:lvl4pPr marL="0" marR="0" lvl="3" indent="0" algn="r" rtl="0">
              <a:spcBef>
                <a:spcPts val="0"/>
              </a:spcBef>
              <a:spcAft>
                <a:spcPts val="0"/>
              </a:spcAft>
              <a:buNone/>
              <a:defRPr sz="825" i="1">
                <a:solidFill>
                  <a:srgbClr val="000000"/>
                </a:solidFill>
                <a:latin typeface="Source Sans Pro"/>
                <a:ea typeface="Source Sans Pro"/>
                <a:cs typeface="Source Sans Pro"/>
                <a:sym typeface="Source Sans Pro"/>
              </a:defRPr>
            </a:lvl4pPr>
            <a:lvl5pPr marL="0" marR="0" lvl="4" indent="0" algn="r" rtl="0">
              <a:spcBef>
                <a:spcPts val="0"/>
              </a:spcBef>
              <a:spcAft>
                <a:spcPts val="0"/>
              </a:spcAft>
              <a:buNone/>
              <a:defRPr sz="825" i="1">
                <a:solidFill>
                  <a:srgbClr val="000000"/>
                </a:solidFill>
                <a:latin typeface="Source Sans Pro"/>
                <a:ea typeface="Source Sans Pro"/>
                <a:cs typeface="Source Sans Pro"/>
                <a:sym typeface="Source Sans Pro"/>
              </a:defRPr>
            </a:lvl5pPr>
            <a:lvl6pPr marL="0" marR="0" lvl="5" indent="0" algn="r" rtl="0">
              <a:spcBef>
                <a:spcPts val="0"/>
              </a:spcBef>
              <a:spcAft>
                <a:spcPts val="0"/>
              </a:spcAft>
              <a:buNone/>
              <a:defRPr sz="825" i="1">
                <a:solidFill>
                  <a:srgbClr val="000000"/>
                </a:solidFill>
                <a:latin typeface="Source Sans Pro"/>
                <a:ea typeface="Source Sans Pro"/>
                <a:cs typeface="Source Sans Pro"/>
                <a:sym typeface="Source Sans Pro"/>
              </a:defRPr>
            </a:lvl6pPr>
            <a:lvl7pPr marL="0" marR="0" lvl="6" indent="0" algn="r" rtl="0">
              <a:spcBef>
                <a:spcPts val="0"/>
              </a:spcBef>
              <a:spcAft>
                <a:spcPts val="0"/>
              </a:spcAft>
              <a:buNone/>
              <a:defRPr sz="825" i="1">
                <a:solidFill>
                  <a:srgbClr val="000000"/>
                </a:solidFill>
                <a:latin typeface="Source Sans Pro"/>
                <a:ea typeface="Source Sans Pro"/>
                <a:cs typeface="Source Sans Pro"/>
                <a:sym typeface="Source Sans Pro"/>
              </a:defRPr>
            </a:lvl7pPr>
            <a:lvl8pPr marL="0" marR="0" lvl="7" indent="0" algn="r" rtl="0">
              <a:spcBef>
                <a:spcPts val="0"/>
              </a:spcBef>
              <a:spcAft>
                <a:spcPts val="0"/>
              </a:spcAft>
              <a:buNone/>
              <a:defRPr sz="825" i="1">
                <a:solidFill>
                  <a:srgbClr val="000000"/>
                </a:solidFill>
                <a:latin typeface="Source Sans Pro"/>
                <a:ea typeface="Source Sans Pro"/>
                <a:cs typeface="Source Sans Pro"/>
                <a:sym typeface="Source Sans Pro"/>
              </a:defRPr>
            </a:lvl8pPr>
            <a:lvl9pPr marL="0" marR="0" lvl="8" indent="0" algn="r" rtl="0">
              <a:spcBef>
                <a:spcPts val="0"/>
              </a:spcBef>
              <a:spcAft>
                <a:spcPts val="0"/>
              </a:spcAft>
              <a:buNone/>
              <a:defRPr sz="825" i="1">
                <a:solidFill>
                  <a:srgbClr val="00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Title and Content 2">
  <p:cSld name="1_Title and Content_2">
    <p:spTree>
      <p:nvGrpSpPr>
        <p:cNvPr id="1" name="Shape 269"/>
        <p:cNvGrpSpPr/>
        <p:nvPr/>
      </p:nvGrpSpPr>
      <p:grpSpPr>
        <a:xfrm>
          <a:off x="0" y="0"/>
          <a:ext cx="0" cy="0"/>
          <a:chOff x="0" y="0"/>
          <a:chExt cx="0" cy="0"/>
        </a:xfrm>
      </p:grpSpPr>
      <p:sp>
        <p:nvSpPr>
          <p:cNvPr id="270" name="Google Shape;270;p56"/>
          <p:cNvSpPr txBox="1">
            <a:spLocks noGrp="1"/>
          </p:cNvSpPr>
          <p:nvPr>
            <p:ph type="title"/>
          </p:nvPr>
        </p:nvSpPr>
        <p:spPr>
          <a:xfrm>
            <a:off x="342900" y="314325"/>
            <a:ext cx="8458200" cy="571500"/>
          </a:xfrm>
          <a:prstGeom prst="rect">
            <a:avLst/>
          </a:prstGeom>
          <a:noFill/>
          <a:ln>
            <a:noFill/>
          </a:ln>
        </p:spPr>
        <p:txBody>
          <a:bodyPr spcFirstLastPara="1" wrap="square" lIns="92075" tIns="46025" rIns="92075" bIns="46025" anchor="ctr" anchorCtr="0">
            <a:noAutofit/>
          </a:bodyPr>
          <a:lstStyle>
            <a:lvl1pPr lvl="0" algn="ctr" rtl="0">
              <a:lnSpc>
                <a:spcPct val="85000"/>
              </a:lnSpc>
              <a:spcBef>
                <a:spcPts val="0"/>
              </a:spcBef>
              <a:spcAft>
                <a:spcPts val="0"/>
              </a:spcAft>
              <a:buSzPts val="1400"/>
              <a:buNone/>
              <a:defRPr/>
            </a:lvl1pPr>
            <a:lvl2pPr lvl="1" algn="ctr" rtl="0">
              <a:lnSpc>
                <a:spcPct val="85000"/>
              </a:lnSpc>
              <a:spcBef>
                <a:spcPts val="0"/>
              </a:spcBef>
              <a:spcAft>
                <a:spcPts val="0"/>
              </a:spcAft>
              <a:buSzPts val="1400"/>
              <a:buNone/>
              <a:defRPr/>
            </a:lvl2pPr>
            <a:lvl3pPr lvl="2" algn="ctr" rtl="0">
              <a:lnSpc>
                <a:spcPct val="85000"/>
              </a:lnSpc>
              <a:spcBef>
                <a:spcPts val="0"/>
              </a:spcBef>
              <a:spcAft>
                <a:spcPts val="0"/>
              </a:spcAft>
              <a:buSzPts val="1400"/>
              <a:buNone/>
              <a:defRPr/>
            </a:lvl3pPr>
            <a:lvl4pPr lvl="3" algn="ctr" rtl="0">
              <a:lnSpc>
                <a:spcPct val="85000"/>
              </a:lnSpc>
              <a:spcBef>
                <a:spcPts val="0"/>
              </a:spcBef>
              <a:spcAft>
                <a:spcPts val="0"/>
              </a:spcAft>
              <a:buSzPts val="1400"/>
              <a:buNone/>
              <a:defRPr/>
            </a:lvl4pPr>
            <a:lvl5pPr lvl="4" algn="ctr" rtl="0">
              <a:lnSpc>
                <a:spcPct val="85000"/>
              </a:lnSpc>
              <a:spcBef>
                <a:spcPts val="0"/>
              </a:spcBef>
              <a:spcAft>
                <a:spcPts val="0"/>
              </a:spcAft>
              <a:buSzPts val="1400"/>
              <a:buNone/>
              <a:defRPr/>
            </a:lvl5pPr>
            <a:lvl6pPr lvl="5" algn="ctr" rtl="0">
              <a:lnSpc>
                <a:spcPct val="85000"/>
              </a:lnSpc>
              <a:spcBef>
                <a:spcPts val="0"/>
              </a:spcBef>
              <a:spcAft>
                <a:spcPts val="0"/>
              </a:spcAft>
              <a:buSzPts val="1400"/>
              <a:buNone/>
              <a:defRPr/>
            </a:lvl6pPr>
            <a:lvl7pPr lvl="6" algn="ctr" rtl="0">
              <a:lnSpc>
                <a:spcPct val="85000"/>
              </a:lnSpc>
              <a:spcBef>
                <a:spcPts val="0"/>
              </a:spcBef>
              <a:spcAft>
                <a:spcPts val="0"/>
              </a:spcAft>
              <a:buSzPts val="1400"/>
              <a:buNone/>
              <a:defRPr/>
            </a:lvl7pPr>
            <a:lvl8pPr lvl="7" algn="ctr" rtl="0">
              <a:lnSpc>
                <a:spcPct val="85000"/>
              </a:lnSpc>
              <a:spcBef>
                <a:spcPts val="0"/>
              </a:spcBef>
              <a:spcAft>
                <a:spcPts val="0"/>
              </a:spcAft>
              <a:buSzPts val="1400"/>
              <a:buNone/>
              <a:defRPr/>
            </a:lvl8pPr>
            <a:lvl9pPr lvl="8" algn="ctr" rtl="0">
              <a:lnSpc>
                <a:spcPct val="85000"/>
              </a:lnSpc>
              <a:spcBef>
                <a:spcPts val="0"/>
              </a:spcBef>
              <a:spcAft>
                <a:spcPts val="0"/>
              </a:spcAft>
              <a:buSzPts val="1400"/>
              <a:buNone/>
              <a:defRPr/>
            </a:lvl9pPr>
          </a:lstStyle>
          <a:p>
            <a:endParaRPr/>
          </a:p>
        </p:txBody>
      </p:sp>
      <p:sp>
        <p:nvSpPr>
          <p:cNvPr id="271" name="Google Shape;271;p56"/>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2" name="Google Shape;272;p56"/>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3" name="Google Shape;273;p56"/>
          <p:cNvSpPr txBox="1">
            <a:spLocks noGrp="1"/>
          </p:cNvSpPr>
          <p:nvPr>
            <p:ph type="sldNum" idx="12"/>
          </p:nvPr>
        </p:nvSpPr>
        <p:spPr>
          <a:xfrm>
            <a:off x="8229600" y="4957763"/>
            <a:ext cx="914400" cy="185700"/>
          </a:xfrm>
          <a:prstGeom prst="rect">
            <a:avLst/>
          </a:prstGeom>
          <a:noFill/>
          <a:ln>
            <a:noFill/>
          </a:ln>
        </p:spPr>
        <p:txBody>
          <a:bodyPr spcFirstLastPara="1" wrap="square" lIns="92075" tIns="46025" rIns="92075" bIns="46025" anchor="t"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p56"/>
          <p:cNvSpPr txBox="1">
            <a:spLocks noGrp="1"/>
          </p:cNvSpPr>
          <p:nvPr>
            <p:ph type="body" idx="1"/>
          </p:nvPr>
        </p:nvSpPr>
        <p:spPr>
          <a:xfrm>
            <a:off x="714375" y="885825"/>
            <a:ext cx="7715100" cy="3743400"/>
          </a:xfrm>
          <a:prstGeom prst="rect">
            <a:avLst/>
          </a:prstGeom>
          <a:noFill/>
          <a:ln>
            <a:noFill/>
          </a:ln>
        </p:spPr>
        <p:txBody>
          <a:bodyPr spcFirstLastPara="1" wrap="square" lIns="92075" tIns="46025" rIns="92075" bIns="46025" anchor="t" anchorCtr="0">
            <a:noAutofit/>
          </a:bodyPr>
          <a:lstStyle>
            <a:lvl1pPr marL="457200" lvl="0" indent="-342900" algn="l" rtl="0">
              <a:spcBef>
                <a:spcPts val="375"/>
              </a:spcBef>
              <a:spcAft>
                <a:spcPts val="0"/>
              </a:spcAft>
              <a:buClr>
                <a:schemeClr val="dk1"/>
              </a:buClr>
              <a:buSzPts val="1800"/>
              <a:buChar char="●"/>
              <a:defRPr/>
            </a:lvl1pPr>
            <a:lvl2pPr marL="914400" lvl="1" indent="-342900" algn="l" rtl="0">
              <a:spcBef>
                <a:spcPts val="375"/>
              </a:spcBef>
              <a:spcAft>
                <a:spcPts val="0"/>
              </a:spcAft>
              <a:buClr>
                <a:schemeClr val="dk1"/>
              </a:buClr>
              <a:buSzPts val="1800"/>
              <a:buChar char="○"/>
              <a:defRPr/>
            </a:lvl2pPr>
            <a:lvl3pPr marL="1371600" lvl="2" indent="-342900" algn="l" rtl="0">
              <a:spcBef>
                <a:spcPts val="375"/>
              </a:spcBef>
              <a:spcAft>
                <a:spcPts val="0"/>
              </a:spcAft>
              <a:buClr>
                <a:schemeClr val="dk1"/>
              </a:buClr>
              <a:buSzPts val="1800"/>
              <a:buChar char="■"/>
              <a:defRPr/>
            </a:lvl3pPr>
            <a:lvl4pPr marL="1828800" lvl="3" indent="-342900" algn="l" rtl="0">
              <a:spcBef>
                <a:spcPts val="375"/>
              </a:spcBef>
              <a:spcAft>
                <a:spcPts val="0"/>
              </a:spcAft>
              <a:buClr>
                <a:schemeClr val="dk1"/>
              </a:buClr>
              <a:buSzPts val="1800"/>
              <a:buChar char="●"/>
              <a:defRPr/>
            </a:lvl4pPr>
            <a:lvl5pPr marL="2286000" lvl="4" indent="-342900" algn="l" rtl="0">
              <a:spcBef>
                <a:spcPts val="375"/>
              </a:spcBef>
              <a:spcAft>
                <a:spcPts val="0"/>
              </a:spcAft>
              <a:buClr>
                <a:schemeClr val="dk1"/>
              </a:buClr>
              <a:buSzPts val="1800"/>
              <a:buChar char="○"/>
              <a:defRPr/>
            </a:lvl5pPr>
            <a:lvl6pPr marL="2743200" lvl="5" indent="-342900" algn="l" rtl="0">
              <a:spcBef>
                <a:spcPts val="375"/>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75"/>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vider - OPTION 1 1">
  <p:cSld name="BIG_NUMBER_1">
    <p:spTree>
      <p:nvGrpSpPr>
        <p:cNvPr id="1" name="Shape 276"/>
        <p:cNvGrpSpPr/>
        <p:nvPr/>
      </p:nvGrpSpPr>
      <p:grpSpPr>
        <a:xfrm>
          <a:off x="0" y="0"/>
          <a:ext cx="0" cy="0"/>
          <a:chOff x="0" y="0"/>
          <a:chExt cx="0" cy="0"/>
        </a:xfrm>
      </p:grpSpPr>
      <p:sp>
        <p:nvSpPr>
          <p:cNvPr id="277" name="Google Shape;277;p58"/>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grpSp>
        <p:nvGrpSpPr>
          <p:cNvPr id="278" name="Google Shape;278;p58"/>
          <p:cNvGrpSpPr/>
          <p:nvPr/>
        </p:nvGrpSpPr>
        <p:grpSpPr>
          <a:xfrm>
            <a:off x="0" y="1751569"/>
            <a:ext cx="7893803" cy="1379641"/>
            <a:chOff x="0" y="2348379"/>
            <a:chExt cx="6961639" cy="1839521"/>
          </a:xfrm>
        </p:grpSpPr>
        <p:sp>
          <p:nvSpPr>
            <p:cNvPr id="279" name="Google Shape;279;p58"/>
            <p:cNvSpPr txBox="1"/>
            <p:nvPr/>
          </p:nvSpPr>
          <p:spPr>
            <a:xfrm>
              <a:off x="0" y="2466800"/>
              <a:ext cx="6948600" cy="1721100"/>
            </a:xfrm>
            <a:prstGeom prst="rect">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8"/>
            <p:cNvSpPr/>
            <p:nvPr/>
          </p:nvSpPr>
          <p:spPr>
            <a:xfrm>
              <a:off x="6353490" y="2466796"/>
              <a:ext cx="608100" cy="6210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8"/>
            <p:cNvSpPr/>
            <p:nvPr/>
          </p:nvSpPr>
          <p:spPr>
            <a:xfrm rot="10800000">
              <a:off x="6262639" y="2348379"/>
              <a:ext cx="699000" cy="7245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58"/>
          <p:cNvSpPr txBox="1">
            <a:spLocks noGrp="1"/>
          </p:cNvSpPr>
          <p:nvPr>
            <p:ph type="title"/>
          </p:nvPr>
        </p:nvSpPr>
        <p:spPr>
          <a:xfrm>
            <a:off x="228600" y="2017025"/>
            <a:ext cx="6018900" cy="959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None/>
              <a:defRPr sz="3600" b="1">
                <a:latin typeface="Arial"/>
                <a:ea typeface="Arial"/>
                <a:cs typeface="Arial"/>
                <a:sym typeface="Arial"/>
              </a:defRPr>
            </a:lvl1pPr>
            <a:lvl2pPr lvl="1" rtl="0">
              <a:lnSpc>
                <a:spcPct val="100000"/>
              </a:lnSpc>
              <a:spcBef>
                <a:spcPts val="0"/>
              </a:spcBef>
              <a:spcAft>
                <a:spcPts val="0"/>
              </a:spcAft>
              <a:buNone/>
              <a:defRPr sz="3600" b="1">
                <a:latin typeface="Arial"/>
                <a:ea typeface="Arial"/>
                <a:cs typeface="Arial"/>
                <a:sym typeface="Arial"/>
              </a:defRPr>
            </a:lvl2pPr>
            <a:lvl3pPr lvl="2" rtl="0">
              <a:lnSpc>
                <a:spcPct val="100000"/>
              </a:lnSpc>
              <a:spcBef>
                <a:spcPts val="0"/>
              </a:spcBef>
              <a:spcAft>
                <a:spcPts val="0"/>
              </a:spcAft>
              <a:buNone/>
              <a:defRPr sz="3600" b="1">
                <a:latin typeface="Arial"/>
                <a:ea typeface="Arial"/>
                <a:cs typeface="Arial"/>
                <a:sym typeface="Arial"/>
              </a:defRPr>
            </a:lvl3pPr>
            <a:lvl4pPr lvl="3" rtl="0">
              <a:lnSpc>
                <a:spcPct val="100000"/>
              </a:lnSpc>
              <a:spcBef>
                <a:spcPts val="0"/>
              </a:spcBef>
              <a:spcAft>
                <a:spcPts val="0"/>
              </a:spcAft>
              <a:buNone/>
              <a:defRPr sz="3600" b="1">
                <a:latin typeface="Arial"/>
                <a:ea typeface="Arial"/>
                <a:cs typeface="Arial"/>
                <a:sym typeface="Arial"/>
              </a:defRPr>
            </a:lvl4pPr>
            <a:lvl5pPr lvl="4" rtl="0">
              <a:lnSpc>
                <a:spcPct val="100000"/>
              </a:lnSpc>
              <a:spcBef>
                <a:spcPts val="0"/>
              </a:spcBef>
              <a:spcAft>
                <a:spcPts val="0"/>
              </a:spcAft>
              <a:buNone/>
              <a:defRPr sz="3600" b="1">
                <a:latin typeface="Arial"/>
                <a:ea typeface="Arial"/>
                <a:cs typeface="Arial"/>
                <a:sym typeface="Arial"/>
              </a:defRPr>
            </a:lvl5pPr>
            <a:lvl6pPr lvl="5" rtl="0">
              <a:lnSpc>
                <a:spcPct val="100000"/>
              </a:lnSpc>
              <a:spcBef>
                <a:spcPts val="0"/>
              </a:spcBef>
              <a:spcAft>
                <a:spcPts val="0"/>
              </a:spcAft>
              <a:buNone/>
              <a:defRPr sz="3600" b="1">
                <a:latin typeface="Arial"/>
                <a:ea typeface="Arial"/>
                <a:cs typeface="Arial"/>
                <a:sym typeface="Arial"/>
              </a:defRPr>
            </a:lvl6pPr>
            <a:lvl7pPr lvl="6" rtl="0">
              <a:lnSpc>
                <a:spcPct val="100000"/>
              </a:lnSpc>
              <a:spcBef>
                <a:spcPts val="0"/>
              </a:spcBef>
              <a:spcAft>
                <a:spcPts val="0"/>
              </a:spcAft>
              <a:buNone/>
              <a:defRPr sz="3600" b="1">
                <a:latin typeface="Arial"/>
                <a:ea typeface="Arial"/>
                <a:cs typeface="Arial"/>
                <a:sym typeface="Arial"/>
              </a:defRPr>
            </a:lvl7pPr>
            <a:lvl8pPr lvl="7" rtl="0">
              <a:lnSpc>
                <a:spcPct val="100000"/>
              </a:lnSpc>
              <a:spcBef>
                <a:spcPts val="0"/>
              </a:spcBef>
              <a:spcAft>
                <a:spcPts val="0"/>
              </a:spcAft>
              <a:buNone/>
              <a:defRPr sz="3600" b="1">
                <a:latin typeface="Arial"/>
                <a:ea typeface="Arial"/>
                <a:cs typeface="Arial"/>
                <a:sym typeface="Arial"/>
              </a:defRPr>
            </a:lvl8pPr>
            <a:lvl9pPr lvl="8" rtl="0">
              <a:lnSpc>
                <a:spcPct val="100000"/>
              </a:lnSpc>
              <a:spcBef>
                <a:spcPts val="0"/>
              </a:spcBef>
              <a:spcAft>
                <a:spcPts val="0"/>
              </a:spcAft>
              <a:buNone/>
              <a:defRPr sz="3600" b="1">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3"/>
        <p:cNvGrpSpPr/>
        <p:nvPr/>
      </p:nvGrpSpPr>
      <p:grpSpPr>
        <a:xfrm>
          <a:off x="0" y="0"/>
          <a:ext cx="0" cy="0"/>
          <a:chOff x="0" y="0"/>
          <a:chExt cx="0" cy="0"/>
        </a:xfrm>
      </p:grpSpPr>
      <p:sp>
        <p:nvSpPr>
          <p:cNvPr id="284" name="Google Shape;284;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85" name="Google Shape;285;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86" name="Google Shape;286;p59"/>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5"/>
        <p:cNvGrpSpPr/>
        <p:nvPr/>
      </p:nvGrpSpPr>
      <p:grpSpPr>
        <a:xfrm>
          <a:off x="0" y="0"/>
          <a:ext cx="0" cy="0"/>
          <a:chOff x="0" y="0"/>
          <a:chExt cx="0" cy="0"/>
        </a:xfrm>
      </p:grpSpPr>
      <p:sp>
        <p:nvSpPr>
          <p:cNvPr id="296" name="Google Shape;296;p61"/>
          <p:cNvSpPr txBox="1">
            <a:spLocks noGrp="1"/>
          </p:cNvSpPr>
          <p:nvPr>
            <p:ph type="body" idx="1"/>
          </p:nvPr>
        </p:nvSpPr>
        <p:spPr>
          <a:xfrm>
            <a:off x="311700" y="1014602"/>
            <a:ext cx="8520600" cy="2634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7" name="Google Shape;297;p61"/>
          <p:cNvSpPr txBox="1">
            <a:spLocks noGrp="1"/>
          </p:cNvSpPr>
          <p:nvPr>
            <p:ph type="title"/>
          </p:nvPr>
        </p:nvSpPr>
        <p:spPr>
          <a:xfrm>
            <a:off x="1218975" y="189731"/>
            <a:ext cx="7534200" cy="5727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lvl="1" algn="l" rtl="0">
              <a:lnSpc>
                <a:spcPct val="100000"/>
              </a:lnSpc>
              <a:spcBef>
                <a:spcPts val="0"/>
              </a:spcBef>
              <a:spcAft>
                <a:spcPts val="0"/>
              </a:spcAft>
              <a:buSzPts val="2800"/>
              <a:buFont typeface="Arial"/>
              <a:buNone/>
              <a:defRPr sz="1350"/>
            </a:lvl2pPr>
            <a:lvl3pPr lvl="2" algn="l" rtl="0">
              <a:lnSpc>
                <a:spcPct val="100000"/>
              </a:lnSpc>
              <a:spcBef>
                <a:spcPts val="0"/>
              </a:spcBef>
              <a:spcAft>
                <a:spcPts val="0"/>
              </a:spcAft>
              <a:buSzPts val="2800"/>
              <a:buFont typeface="Arial"/>
              <a:buNone/>
              <a:defRPr sz="1350"/>
            </a:lvl3pPr>
            <a:lvl4pPr lvl="3" algn="l" rtl="0">
              <a:lnSpc>
                <a:spcPct val="100000"/>
              </a:lnSpc>
              <a:spcBef>
                <a:spcPts val="0"/>
              </a:spcBef>
              <a:spcAft>
                <a:spcPts val="0"/>
              </a:spcAft>
              <a:buSzPts val="2800"/>
              <a:buFont typeface="Arial"/>
              <a:buNone/>
              <a:defRPr sz="1350"/>
            </a:lvl4pPr>
            <a:lvl5pPr lvl="4" algn="l" rtl="0">
              <a:lnSpc>
                <a:spcPct val="100000"/>
              </a:lnSpc>
              <a:spcBef>
                <a:spcPts val="0"/>
              </a:spcBef>
              <a:spcAft>
                <a:spcPts val="0"/>
              </a:spcAft>
              <a:buSzPts val="2800"/>
              <a:buFont typeface="Arial"/>
              <a:buNone/>
              <a:defRPr sz="1350"/>
            </a:lvl5pPr>
            <a:lvl6pPr lvl="5" algn="l" rtl="0">
              <a:lnSpc>
                <a:spcPct val="100000"/>
              </a:lnSpc>
              <a:spcBef>
                <a:spcPts val="0"/>
              </a:spcBef>
              <a:spcAft>
                <a:spcPts val="0"/>
              </a:spcAft>
              <a:buSzPts val="2800"/>
              <a:buFont typeface="Arial"/>
              <a:buNone/>
              <a:defRPr sz="1350"/>
            </a:lvl6pPr>
            <a:lvl7pPr lvl="6" algn="l" rtl="0">
              <a:lnSpc>
                <a:spcPct val="100000"/>
              </a:lnSpc>
              <a:spcBef>
                <a:spcPts val="0"/>
              </a:spcBef>
              <a:spcAft>
                <a:spcPts val="0"/>
              </a:spcAft>
              <a:buSzPts val="2800"/>
              <a:buFont typeface="Arial"/>
              <a:buNone/>
              <a:defRPr sz="1350"/>
            </a:lvl7pPr>
            <a:lvl8pPr lvl="7" algn="l" rtl="0">
              <a:lnSpc>
                <a:spcPct val="100000"/>
              </a:lnSpc>
              <a:spcBef>
                <a:spcPts val="0"/>
              </a:spcBef>
              <a:spcAft>
                <a:spcPts val="0"/>
              </a:spcAft>
              <a:buSzPts val="2800"/>
              <a:buFont typeface="Arial"/>
              <a:buNone/>
              <a:defRPr sz="1350"/>
            </a:lvl8pPr>
            <a:lvl9pPr lvl="8" algn="l" rtl="0">
              <a:lnSpc>
                <a:spcPct val="100000"/>
              </a:lnSpc>
              <a:spcBef>
                <a:spcPts val="0"/>
              </a:spcBef>
              <a:spcAft>
                <a:spcPts val="0"/>
              </a:spcAft>
              <a:buSzPts val="2800"/>
              <a:buFont typeface="Arial"/>
              <a:buNone/>
              <a:defRPr sz="135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8"/>
        <p:cNvGrpSpPr/>
        <p:nvPr/>
      </p:nvGrpSpPr>
      <p:grpSpPr>
        <a:xfrm>
          <a:off x="0" y="0"/>
          <a:ext cx="0" cy="0"/>
          <a:chOff x="0" y="0"/>
          <a:chExt cx="0" cy="0"/>
        </a:xfrm>
      </p:grpSpPr>
      <p:sp>
        <p:nvSpPr>
          <p:cNvPr id="299" name="Google Shape;299;p6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2060"/>
              </a:buClr>
              <a:buSzPts val="3300"/>
              <a:buFont typeface="Calibri"/>
              <a:buNone/>
              <a:defRPr>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0" name="Google Shape;300;p62"/>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61950" algn="l" rtl="0">
              <a:lnSpc>
                <a:spcPct val="90000"/>
              </a:lnSpc>
              <a:spcBef>
                <a:spcPts val="750"/>
              </a:spcBef>
              <a:spcAft>
                <a:spcPts val="0"/>
              </a:spcAft>
              <a:buClr>
                <a:srgbClr val="002060"/>
              </a:buClr>
              <a:buSzPts val="2100"/>
              <a:buChar char="•"/>
              <a:defRPr>
                <a:latin typeface="Calibri"/>
                <a:ea typeface="Calibri"/>
                <a:cs typeface="Calibri"/>
                <a:sym typeface="Calibri"/>
              </a:defRPr>
            </a:lvl1pPr>
            <a:lvl2pPr marL="914400" lvl="1" indent="-342900" algn="l" rtl="0">
              <a:lnSpc>
                <a:spcPct val="90000"/>
              </a:lnSpc>
              <a:spcBef>
                <a:spcPts val="375"/>
              </a:spcBef>
              <a:spcAft>
                <a:spcPts val="0"/>
              </a:spcAft>
              <a:buClr>
                <a:srgbClr val="002060"/>
              </a:buClr>
              <a:buSzPts val="1800"/>
              <a:buChar char="•"/>
              <a:defRPr>
                <a:latin typeface="Calibri"/>
                <a:ea typeface="Calibri"/>
                <a:cs typeface="Calibri"/>
                <a:sym typeface="Calibri"/>
              </a:defRPr>
            </a:lvl2pPr>
            <a:lvl3pPr marL="1371600" lvl="2" indent="-323850" algn="l" rtl="0">
              <a:lnSpc>
                <a:spcPct val="90000"/>
              </a:lnSpc>
              <a:spcBef>
                <a:spcPts val="375"/>
              </a:spcBef>
              <a:spcAft>
                <a:spcPts val="0"/>
              </a:spcAft>
              <a:buClr>
                <a:srgbClr val="002060"/>
              </a:buClr>
              <a:buSzPts val="1500"/>
              <a:buChar char="•"/>
              <a:defRPr>
                <a:latin typeface="Calibri"/>
                <a:ea typeface="Calibri"/>
                <a:cs typeface="Calibri"/>
                <a:sym typeface="Calibri"/>
              </a:defRPr>
            </a:lvl3pPr>
            <a:lvl4pPr marL="1828800" lvl="3" indent="-314325" algn="l" rtl="0">
              <a:lnSpc>
                <a:spcPct val="90000"/>
              </a:lnSpc>
              <a:spcBef>
                <a:spcPts val="375"/>
              </a:spcBef>
              <a:spcAft>
                <a:spcPts val="0"/>
              </a:spcAft>
              <a:buClr>
                <a:srgbClr val="002060"/>
              </a:buClr>
              <a:buSzPts val="1350"/>
              <a:buChar char="•"/>
              <a:defRPr>
                <a:latin typeface="Calibri"/>
                <a:ea typeface="Calibri"/>
                <a:cs typeface="Calibri"/>
                <a:sym typeface="Calibri"/>
              </a:defRPr>
            </a:lvl4pPr>
            <a:lvl5pPr marL="2286000" lvl="4" indent="-314325" algn="l" rtl="0">
              <a:lnSpc>
                <a:spcPct val="90000"/>
              </a:lnSpc>
              <a:spcBef>
                <a:spcPts val="375"/>
              </a:spcBef>
              <a:spcAft>
                <a:spcPts val="0"/>
              </a:spcAft>
              <a:buClr>
                <a:srgbClr val="002060"/>
              </a:buClr>
              <a:buSzPts val="1350"/>
              <a:buChar char="•"/>
              <a:defRPr>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01" name="Google Shape;301;p6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2" name="Google Shape;302;p6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3" name="Google Shape;303;p6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04"/>
        <p:cNvGrpSpPr/>
        <p:nvPr/>
      </p:nvGrpSpPr>
      <p:grpSpPr>
        <a:xfrm>
          <a:off x="0" y="0"/>
          <a:ext cx="0" cy="0"/>
          <a:chOff x="0" y="0"/>
          <a:chExt cx="0" cy="0"/>
        </a:xfrm>
      </p:grpSpPr>
      <p:sp>
        <p:nvSpPr>
          <p:cNvPr id="305" name="Google Shape;305;p63"/>
          <p:cNvSpPr>
            <a:spLocks noGrp="1"/>
          </p:cNvSpPr>
          <p:nvPr>
            <p:ph type="pic" idx="2"/>
          </p:nvPr>
        </p:nvSpPr>
        <p:spPr>
          <a:xfrm>
            <a:off x="3610" y="1"/>
            <a:ext cx="9137700" cy="3087900"/>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6"/>
        <p:cNvGrpSpPr/>
        <p:nvPr/>
      </p:nvGrpSpPr>
      <p:grpSpPr>
        <a:xfrm>
          <a:off x="0" y="0"/>
          <a:ext cx="0" cy="0"/>
          <a:chOff x="0" y="0"/>
          <a:chExt cx="0" cy="0"/>
        </a:xfrm>
      </p:grpSpPr>
      <p:sp>
        <p:nvSpPr>
          <p:cNvPr id="307" name="Google Shape;307;p64"/>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002060"/>
              </a:buClr>
              <a:buSzPts val="4500"/>
              <a:buFont typeface="Roboto"/>
              <a:buNone/>
              <a:defRPr sz="45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8" name="Google Shape;308;p64"/>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rgbClr val="002060"/>
              </a:buClr>
              <a:buSzPts val="1800"/>
              <a:buNone/>
              <a:defRPr sz="1800"/>
            </a:lvl1pPr>
            <a:lvl2pPr lvl="1" algn="ctr" rtl="0">
              <a:lnSpc>
                <a:spcPct val="90000"/>
              </a:lnSpc>
              <a:spcBef>
                <a:spcPts val="375"/>
              </a:spcBef>
              <a:spcAft>
                <a:spcPts val="0"/>
              </a:spcAft>
              <a:buClr>
                <a:srgbClr val="002060"/>
              </a:buClr>
              <a:buSzPts val="1500"/>
              <a:buNone/>
              <a:defRPr sz="1500"/>
            </a:lvl2pPr>
            <a:lvl3pPr lvl="2" algn="ctr" rtl="0">
              <a:lnSpc>
                <a:spcPct val="90000"/>
              </a:lnSpc>
              <a:spcBef>
                <a:spcPts val="375"/>
              </a:spcBef>
              <a:spcAft>
                <a:spcPts val="0"/>
              </a:spcAft>
              <a:buClr>
                <a:srgbClr val="002060"/>
              </a:buClr>
              <a:buSzPts val="1350"/>
              <a:buNone/>
              <a:defRPr sz="1350"/>
            </a:lvl3pPr>
            <a:lvl4pPr lvl="3" algn="ctr" rtl="0">
              <a:lnSpc>
                <a:spcPct val="90000"/>
              </a:lnSpc>
              <a:spcBef>
                <a:spcPts val="375"/>
              </a:spcBef>
              <a:spcAft>
                <a:spcPts val="0"/>
              </a:spcAft>
              <a:buClr>
                <a:srgbClr val="002060"/>
              </a:buClr>
              <a:buSzPts val="1200"/>
              <a:buNone/>
              <a:defRPr sz="1200"/>
            </a:lvl4pPr>
            <a:lvl5pPr lvl="4" algn="ctr" rtl="0">
              <a:lnSpc>
                <a:spcPct val="90000"/>
              </a:lnSpc>
              <a:spcBef>
                <a:spcPts val="375"/>
              </a:spcBef>
              <a:spcAft>
                <a:spcPts val="0"/>
              </a:spcAft>
              <a:buClr>
                <a:srgbClr val="002060"/>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309" name="Google Shape;309;p6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0" name="Google Shape;310;p6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1" name="Google Shape;311;p6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6" name="Google Shape;36;p7"/>
          <p:cNvSpPr>
            <a:spLocks noGrp="1"/>
          </p:cNvSpPr>
          <p:nvPr>
            <p:ph type="pic" idx="2"/>
          </p:nvPr>
        </p:nvSpPr>
        <p:spPr>
          <a:xfrm>
            <a:off x="1792288" y="459581"/>
            <a:ext cx="5486400" cy="3086100"/>
          </a:xfrm>
          <a:prstGeom prst="rect">
            <a:avLst/>
          </a:prstGeom>
          <a:noFill/>
          <a:ln>
            <a:noFill/>
          </a:ln>
        </p:spPr>
      </p:sp>
      <p:sp>
        <p:nvSpPr>
          <p:cNvPr id="37" name="Google Shape;37;p7"/>
          <p:cNvSpPr txBox="1">
            <a:spLocks noGrp="1"/>
          </p:cNvSpPr>
          <p:nvPr>
            <p:ph type="body" idx="1"/>
          </p:nvPr>
        </p:nvSpPr>
        <p:spPr>
          <a:xfrm>
            <a:off x="1792288" y="4025504"/>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7"/>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2"/>
        <p:cNvGrpSpPr/>
        <p:nvPr/>
      </p:nvGrpSpPr>
      <p:grpSpPr>
        <a:xfrm>
          <a:off x="0" y="0"/>
          <a:ext cx="0" cy="0"/>
          <a:chOff x="0" y="0"/>
          <a:chExt cx="0" cy="0"/>
        </a:xfrm>
      </p:grpSpPr>
      <p:sp>
        <p:nvSpPr>
          <p:cNvPr id="313" name="Google Shape;313;p65"/>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2060"/>
              </a:buClr>
              <a:buSzPts val="4500"/>
              <a:buFont typeface="Roboto"/>
              <a:buNone/>
              <a:defRPr sz="45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4" name="Google Shape;314;p65"/>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15" name="Google Shape;315;p6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6" name="Google Shape;316;p6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7" name="Google Shape;317;p6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8"/>
        <p:cNvGrpSpPr/>
        <p:nvPr/>
      </p:nvGrpSpPr>
      <p:grpSpPr>
        <a:xfrm>
          <a:off x="0" y="0"/>
          <a:ext cx="0" cy="0"/>
          <a:chOff x="0" y="0"/>
          <a:chExt cx="0" cy="0"/>
        </a:xfrm>
      </p:grpSpPr>
      <p:sp>
        <p:nvSpPr>
          <p:cNvPr id="319" name="Google Shape;319;p6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206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0" name="Google Shape;320;p66"/>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rgbClr val="002060"/>
              </a:buClr>
              <a:buSzPts val="1800"/>
              <a:buChar char="•"/>
              <a:defRPr/>
            </a:lvl1pPr>
            <a:lvl2pPr marL="914400" lvl="1" indent="-342900" algn="l" rtl="0">
              <a:lnSpc>
                <a:spcPct val="90000"/>
              </a:lnSpc>
              <a:spcBef>
                <a:spcPts val="375"/>
              </a:spcBef>
              <a:spcAft>
                <a:spcPts val="0"/>
              </a:spcAft>
              <a:buClr>
                <a:srgbClr val="002060"/>
              </a:buClr>
              <a:buSzPts val="1800"/>
              <a:buChar char="•"/>
              <a:defRPr/>
            </a:lvl2pPr>
            <a:lvl3pPr marL="1371600" lvl="2" indent="-342900" algn="l" rtl="0">
              <a:lnSpc>
                <a:spcPct val="90000"/>
              </a:lnSpc>
              <a:spcBef>
                <a:spcPts val="375"/>
              </a:spcBef>
              <a:spcAft>
                <a:spcPts val="0"/>
              </a:spcAft>
              <a:buClr>
                <a:srgbClr val="002060"/>
              </a:buClr>
              <a:buSzPts val="1800"/>
              <a:buChar char="•"/>
              <a:defRPr/>
            </a:lvl3pPr>
            <a:lvl4pPr marL="1828800" lvl="3" indent="-342900" algn="l" rtl="0">
              <a:lnSpc>
                <a:spcPct val="90000"/>
              </a:lnSpc>
              <a:spcBef>
                <a:spcPts val="375"/>
              </a:spcBef>
              <a:spcAft>
                <a:spcPts val="0"/>
              </a:spcAft>
              <a:buClr>
                <a:srgbClr val="002060"/>
              </a:buClr>
              <a:buSzPts val="1800"/>
              <a:buChar char="•"/>
              <a:defRPr/>
            </a:lvl4pPr>
            <a:lvl5pPr marL="2286000" lvl="4" indent="-342900" algn="l" rtl="0">
              <a:lnSpc>
                <a:spcPct val="90000"/>
              </a:lnSpc>
              <a:spcBef>
                <a:spcPts val="375"/>
              </a:spcBef>
              <a:spcAft>
                <a:spcPts val="0"/>
              </a:spcAft>
              <a:buClr>
                <a:srgbClr val="002060"/>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21" name="Google Shape;321;p66"/>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rgbClr val="002060"/>
              </a:buClr>
              <a:buSzPts val="1800"/>
              <a:buChar char="•"/>
              <a:defRPr/>
            </a:lvl1pPr>
            <a:lvl2pPr marL="914400" lvl="1" indent="-342900" algn="l" rtl="0">
              <a:lnSpc>
                <a:spcPct val="90000"/>
              </a:lnSpc>
              <a:spcBef>
                <a:spcPts val="375"/>
              </a:spcBef>
              <a:spcAft>
                <a:spcPts val="0"/>
              </a:spcAft>
              <a:buClr>
                <a:srgbClr val="002060"/>
              </a:buClr>
              <a:buSzPts val="1800"/>
              <a:buChar char="•"/>
              <a:defRPr/>
            </a:lvl2pPr>
            <a:lvl3pPr marL="1371600" lvl="2" indent="-342900" algn="l" rtl="0">
              <a:lnSpc>
                <a:spcPct val="90000"/>
              </a:lnSpc>
              <a:spcBef>
                <a:spcPts val="375"/>
              </a:spcBef>
              <a:spcAft>
                <a:spcPts val="0"/>
              </a:spcAft>
              <a:buClr>
                <a:srgbClr val="002060"/>
              </a:buClr>
              <a:buSzPts val="1800"/>
              <a:buChar char="•"/>
              <a:defRPr/>
            </a:lvl3pPr>
            <a:lvl4pPr marL="1828800" lvl="3" indent="-342900" algn="l" rtl="0">
              <a:lnSpc>
                <a:spcPct val="90000"/>
              </a:lnSpc>
              <a:spcBef>
                <a:spcPts val="375"/>
              </a:spcBef>
              <a:spcAft>
                <a:spcPts val="0"/>
              </a:spcAft>
              <a:buClr>
                <a:srgbClr val="002060"/>
              </a:buClr>
              <a:buSzPts val="1800"/>
              <a:buChar char="•"/>
              <a:defRPr/>
            </a:lvl4pPr>
            <a:lvl5pPr marL="2286000" lvl="4" indent="-342900" algn="l" rtl="0">
              <a:lnSpc>
                <a:spcPct val="90000"/>
              </a:lnSpc>
              <a:spcBef>
                <a:spcPts val="375"/>
              </a:spcBef>
              <a:spcAft>
                <a:spcPts val="0"/>
              </a:spcAft>
              <a:buClr>
                <a:srgbClr val="002060"/>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22" name="Google Shape;322;p6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p6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4" name="Google Shape;324;p6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5"/>
        <p:cNvGrpSpPr/>
        <p:nvPr/>
      </p:nvGrpSpPr>
      <p:grpSpPr>
        <a:xfrm>
          <a:off x="0" y="0"/>
          <a:ext cx="0" cy="0"/>
          <a:chOff x="0" y="0"/>
          <a:chExt cx="0" cy="0"/>
        </a:xfrm>
      </p:grpSpPr>
      <p:sp>
        <p:nvSpPr>
          <p:cNvPr id="326" name="Google Shape;326;p67"/>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206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7" name="Google Shape;327;p67"/>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rgbClr val="002060"/>
              </a:buClr>
              <a:buSzPts val="1800"/>
              <a:buNone/>
              <a:defRPr sz="1800" b="1"/>
            </a:lvl1pPr>
            <a:lvl2pPr marL="914400" lvl="1" indent="-228600" algn="l" rtl="0">
              <a:lnSpc>
                <a:spcPct val="90000"/>
              </a:lnSpc>
              <a:spcBef>
                <a:spcPts val="375"/>
              </a:spcBef>
              <a:spcAft>
                <a:spcPts val="0"/>
              </a:spcAft>
              <a:buClr>
                <a:srgbClr val="002060"/>
              </a:buClr>
              <a:buSzPts val="1500"/>
              <a:buNone/>
              <a:defRPr sz="1500" b="1"/>
            </a:lvl2pPr>
            <a:lvl3pPr marL="1371600" lvl="2" indent="-228600" algn="l" rtl="0">
              <a:lnSpc>
                <a:spcPct val="90000"/>
              </a:lnSpc>
              <a:spcBef>
                <a:spcPts val="375"/>
              </a:spcBef>
              <a:spcAft>
                <a:spcPts val="0"/>
              </a:spcAft>
              <a:buClr>
                <a:srgbClr val="002060"/>
              </a:buClr>
              <a:buSzPts val="1350"/>
              <a:buNone/>
              <a:defRPr sz="1350" b="1"/>
            </a:lvl3pPr>
            <a:lvl4pPr marL="1828800" lvl="3" indent="-228600" algn="l" rtl="0">
              <a:lnSpc>
                <a:spcPct val="90000"/>
              </a:lnSpc>
              <a:spcBef>
                <a:spcPts val="375"/>
              </a:spcBef>
              <a:spcAft>
                <a:spcPts val="0"/>
              </a:spcAft>
              <a:buClr>
                <a:srgbClr val="002060"/>
              </a:buClr>
              <a:buSzPts val="1200"/>
              <a:buNone/>
              <a:defRPr sz="1200" b="1"/>
            </a:lvl4pPr>
            <a:lvl5pPr marL="2286000" lvl="4" indent="-228600" algn="l" rtl="0">
              <a:lnSpc>
                <a:spcPct val="90000"/>
              </a:lnSpc>
              <a:spcBef>
                <a:spcPts val="375"/>
              </a:spcBef>
              <a:spcAft>
                <a:spcPts val="0"/>
              </a:spcAft>
              <a:buClr>
                <a:srgbClr val="002060"/>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328" name="Google Shape;328;p67"/>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rgbClr val="002060"/>
              </a:buClr>
              <a:buSzPts val="1800"/>
              <a:buChar char="•"/>
              <a:defRPr/>
            </a:lvl1pPr>
            <a:lvl2pPr marL="914400" lvl="1" indent="-342900" algn="l" rtl="0">
              <a:lnSpc>
                <a:spcPct val="90000"/>
              </a:lnSpc>
              <a:spcBef>
                <a:spcPts val="375"/>
              </a:spcBef>
              <a:spcAft>
                <a:spcPts val="0"/>
              </a:spcAft>
              <a:buClr>
                <a:srgbClr val="002060"/>
              </a:buClr>
              <a:buSzPts val="1800"/>
              <a:buChar char="•"/>
              <a:defRPr/>
            </a:lvl2pPr>
            <a:lvl3pPr marL="1371600" lvl="2" indent="-342900" algn="l" rtl="0">
              <a:lnSpc>
                <a:spcPct val="90000"/>
              </a:lnSpc>
              <a:spcBef>
                <a:spcPts val="375"/>
              </a:spcBef>
              <a:spcAft>
                <a:spcPts val="0"/>
              </a:spcAft>
              <a:buClr>
                <a:srgbClr val="002060"/>
              </a:buClr>
              <a:buSzPts val="1800"/>
              <a:buChar char="•"/>
              <a:defRPr/>
            </a:lvl3pPr>
            <a:lvl4pPr marL="1828800" lvl="3" indent="-342900" algn="l" rtl="0">
              <a:lnSpc>
                <a:spcPct val="90000"/>
              </a:lnSpc>
              <a:spcBef>
                <a:spcPts val="375"/>
              </a:spcBef>
              <a:spcAft>
                <a:spcPts val="0"/>
              </a:spcAft>
              <a:buClr>
                <a:srgbClr val="002060"/>
              </a:buClr>
              <a:buSzPts val="1800"/>
              <a:buChar char="•"/>
              <a:defRPr/>
            </a:lvl4pPr>
            <a:lvl5pPr marL="2286000" lvl="4" indent="-342900" algn="l" rtl="0">
              <a:lnSpc>
                <a:spcPct val="90000"/>
              </a:lnSpc>
              <a:spcBef>
                <a:spcPts val="375"/>
              </a:spcBef>
              <a:spcAft>
                <a:spcPts val="0"/>
              </a:spcAft>
              <a:buClr>
                <a:srgbClr val="002060"/>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29" name="Google Shape;329;p67"/>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rgbClr val="002060"/>
              </a:buClr>
              <a:buSzPts val="1800"/>
              <a:buNone/>
              <a:defRPr sz="1800" b="1"/>
            </a:lvl1pPr>
            <a:lvl2pPr marL="914400" lvl="1" indent="-228600" algn="l" rtl="0">
              <a:lnSpc>
                <a:spcPct val="90000"/>
              </a:lnSpc>
              <a:spcBef>
                <a:spcPts val="375"/>
              </a:spcBef>
              <a:spcAft>
                <a:spcPts val="0"/>
              </a:spcAft>
              <a:buClr>
                <a:srgbClr val="002060"/>
              </a:buClr>
              <a:buSzPts val="1500"/>
              <a:buNone/>
              <a:defRPr sz="1500" b="1"/>
            </a:lvl2pPr>
            <a:lvl3pPr marL="1371600" lvl="2" indent="-228600" algn="l" rtl="0">
              <a:lnSpc>
                <a:spcPct val="90000"/>
              </a:lnSpc>
              <a:spcBef>
                <a:spcPts val="375"/>
              </a:spcBef>
              <a:spcAft>
                <a:spcPts val="0"/>
              </a:spcAft>
              <a:buClr>
                <a:srgbClr val="002060"/>
              </a:buClr>
              <a:buSzPts val="1350"/>
              <a:buNone/>
              <a:defRPr sz="1350" b="1"/>
            </a:lvl3pPr>
            <a:lvl4pPr marL="1828800" lvl="3" indent="-228600" algn="l" rtl="0">
              <a:lnSpc>
                <a:spcPct val="90000"/>
              </a:lnSpc>
              <a:spcBef>
                <a:spcPts val="375"/>
              </a:spcBef>
              <a:spcAft>
                <a:spcPts val="0"/>
              </a:spcAft>
              <a:buClr>
                <a:srgbClr val="002060"/>
              </a:buClr>
              <a:buSzPts val="1200"/>
              <a:buNone/>
              <a:defRPr sz="1200" b="1"/>
            </a:lvl4pPr>
            <a:lvl5pPr marL="2286000" lvl="4" indent="-228600" algn="l" rtl="0">
              <a:lnSpc>
                <a:spcPct val="90000"/>
              </a:lnSpc>
              <a:spcBef>
                <a:spcPts val="375"/>
              </a:spcBef>
              <a:spcAft>
                <a:spcPts val="0"/>
              </a:spcAft>
              <a:buClr>
                <a:srgbClr val="002060"/>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330" name="Google Shape;330;p67"/>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rgbClr val="002060"/>
              </a:buClr>
              <a:buSzPts val="1800"/>
              <a:buChar char="•"/>
              <a:defRPr/>
            </a:lvl1pPr>
            <a:lvl2pPr marL="914400" lvl="1" indent="-342900" algn="l" rtl="0">
              <a:lnSpc>
                <a:spcPct val="90000"/>
              </a:lnSpc>
              <a:spcBef>
                <a:spcPts val="375"/>
              </a:spcBef>
              <a:spcAft>
                <a:spcPts val="0"/>
              </a:spcAft>
              <a:buClr>
                <a:srgbClr val="002060"/>
              </a:buClr>
              <a:buSzPts val="1800"/>
              <a:buChar char="•"/>
              <a:defRPr/>
            </a:lvl2pPr>
            <a:lvl3pPr marL="1371600" lvl="2" indent="-342900" algn="l" rtl="0">
              <a:lnSpc>
                <a:spcPct val="90000"/>
              </a:lnSpc>
              <a:spcBef>
                <a:spcPts val="375"/>
              </a:spcBef>
              <a:spcAft>
                <a:spcPts val="0"/>
              </a:spcAft>
              <a:buClr>
                <a:srgbClr val="002060"/>
              </a:buClr>
              <a:buSzPts val="1800"/>
              <a:buChar char="•"/>
              <a:defRPr/>
            </a:lvl3pPr>
            <a:lvl4pPr marL="1828800" lvl="3" indent="-342900" algn="l" rtl="0">
              <a:lnSpc>
                <a:spcPct val="90000"/>
              </a:lnSpc>
              <a:spcBef>
                <a:spcPts val="375"/>
              </a:spcBef>
              <a:spcAft>
                <a:spcPts val="0"/>
              </a:spcAft>
              <a:buClr>
                <a:srgbClr val="002060"/>
              </a:buClr>
              <a:buSzPts val="1800"/>
              <a:buChar char="•"/>
              <a:defRPr/>
            </a:lvl4pPr>
            <a:lvl5pPr marL="2286000" lvl="4" indent="-342900" algn="l" rtl="0">
              <a:lnSpc>
                <a:spcPct val="90000"/>
              </a:lnSpc>
              <a:spcBef>
                <a:spcPts val="375"/>
              </a:spcBef>
              <a:spcAft>
                <a:spcPts val="0"/>
              </a:spcAft>
              <a:buClr>
                <a:srgbClr val="002060"/>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31" name="Google Shape;331;p6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2" name="Google Shape;332;p6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p6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4"/>
        <p:cNvGrpSpPr/>
        <p:nvPr/>
      </p:nvGrpSpPr>
      <p:grpSpPr>
        <a:xfrm>
          <a:off x="0" y="0"/>
          <a:ext cx="0" cy="0"/>
          <a:chOff x="0" y="0"/>
          <a:chExt cx="0" cy="0"/>
        </a:xfrm>
      </p:grpSpPr>
      <p:sp>
        <p:nvSpPr>
          <p:cNvPr id="335" name="Google Shape;335;p6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6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7" name="Google Shape;337;p6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8"/>
        <p:cNvGrpSpPr/>
        <p:nvPr/>
      </p:nvGrpSpPr>
      <p:grpSpPr>
        <a:xfrm>
          <a:off x="0" y="0"/>
          <a:ext cx="0" cy="0"/>
          <a:chOff x="0" y="0"/>
          <a:chExt cx="0" cy="0"/>
        </a:xfrm>
      </p:grpSpPr>
      <p:sp>
        <p:nvSpPr>
          <p:cNvPr id="339" name="Google Shape;339;p69"/>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2060"/>
              </a:buClr>
              <a:buSzPts val="2400"/>
              <a:buFont typeface="Roboto"/>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p69"/>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750"/>
              </a:spcBef>
              <a:spcAft>
                <a:spcPts val="0"/>
              </a:spcAft>
              <a:buClr>
                <a:srgbClr val="002060"/>
              </a:buClr>
              <a:buSzPts val="2400"/>
              <a:buChar char="•"/>
              <a:defRPr sz="2400"/>
            </a:lvl1pPr>
            <a:lvl2pPr marL="914400" lvl="1" indent="-361950" algn="l" rtl="0">
              <a:lnSpc>
                <a:spcPct val="90000"/>
              </a:lnSpc>
              <a:spcBef>
                <a:spcPts val="375"/>
              </a:spcBef>
              <a:spcAft>
                <a:spcPts val="0"/>
              </a:spcAft>
              <a:buClr>
                <a:srgbClr val="002060"/>
              </a:buClr>
              <a:buSzPts val="2100"/>
              <a:buChar char="•"/>
              <a:defRPr sz="2100"/>
            </a:lvl2pPr>
            <a:lvl3pPr marL="1371600" lvl="2" indent="-342900" algn="l" rtl="0">
              <a:lnSpc>
                <a:spcPct val="90000"/>
              </a:lnSpc>
              <a:spcBef>
                <a:spcPts val="375"/>
              </a:spcBef>
              <a:spcAft>
                <a:spcPts val="0"/>
              </a:spcAft>
              <a:buClr>
                <a:srgbClr val="002060"/>
              </a:buClr>
              <a:buSzPts val="1800"/>
              <a:buChar char="•"/>
              <a:defRPr sz="1800"/>
            </a:lvl3pPr>
            <a:lvl4pPr marL="1828800" lvl="3" indent="-323850" algn="l" rtl="0">
              <a:lnSpc>
                <a:spcPct val="90000"/>
              </a:lnSpc>
              <a:spcBef>
                <a:spcPts val="375"/>
              </a:spcBef>
              <a:spcAft>
                <a:spcPts val="0"/>
              </a:spcAft>
              <a:buClr>
                <a:srgbClr val="002060"/>
              </a:buClr>
              <a:buSzPts val="1500"/>
              <a:buChar char="•"/>
              <a:defRPr sz="1500"/>
            </a:lvl4pPr>
            <a:lvl5pPr marL="2286000" lvl="4" indent="-323850" algn="l" rtl="0">
              <a:lnSpc>
                <a:spcPct val="90000"/>
              </a:lnSpc>
              <a:spcBef>
                <a:spcPts val="375"/>
              </a:spcBef>
              <a:spcAft>
                <a:spcPts val="0"/>
              </a:spcAft>
              <a:buClr>
                <a:srgbClr val="002060"/>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341" name="Google Shape;341;p69"/>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002060"/>
              </a:buClr>
              <a:buSzPts val="1200"/>
              <a:buNone/>
              <a:defRPr sz="1200"/>
            </a:lvl1pPr>
            <a:lvl2pPr marL="914400" lvl="1" indent="-228600" algn="l" rtl="0">
              <a:lnSpc>
                <a:spcPct val="90000"/>
              </a:lnSpc>
              <a:spcBef>
                <a:spcPts val="375"/>
              </a:spcBef>
              <a:spcAft>
                <a:spcPts val="0"/>
              </a:spcAft>
              <a:buClr>
                <a:srgbClr val="002060"/>
              </a:buClr>
              <a:buSzPts val="1050"/>
              <a:buNone/>
              <a:defRPr sz="1050"/>
            </a:lvl2pPr>
            <a:lvl3pPr marL="1371600" lvl="2" indent="-228600" algn="l" rtl="0">
              <a:lnSpc>
                <a:spcPct val="90000"/>
              </a:lnSpc>
              <a:spcBef>
                <a:spcPts val="375"/>
              </a:spcBef>
              <a:spcAft>
                <a:spcPts val="0"/>
              </a:spcAft>
              <a:buClr>
                <a:srgbClr val="002060"/>
              </a:buClr>
              <a:buSzPts val="900"/>
              <a:buNone/>
              <a:defRPr sz="900"/>
            </a:lvl3pPr>
            <a:lvl4pPr marL="1828800" lvl="3" indent="-228600" algn="l" rtl="0">
              <a:lnSpc>
                <a:spcPct val="90000"/>
              </a:lnSpc>
              <a:spcBef>
                <a:spcPts val="375"/>
              </a:spcBef>
              <a:spcAft>
                <a:spcPts val="0"/>
              </a:spcAft>
              <a:buClr>
                <a:srgbClr val="002060"/>
              </a:buClr>
              <a:buSzPts val="750"/>
              <a:buNone/>
              <a:defRPr sz="750"/>
            </a:lvl4pPr>
            <a:lvl5pPr marL="2286000" lvl="4" indent="-228600" algn="l" rtl="0">
              <a:lnSpc>
                <a:spcPct val="90000"/>
              </a:lnSpc>
              <a:spcBef>
                <a:spcPts val="375"/>
              </a:spcBef>
              <a:spcAft>
                <a:spcPts val="0"/>
              </a:spcAft>
              <a:buClr>
                <a:srgbClr val="002060"/>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342" name="Google Shape;342;p6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3" name="Google Shape;343;p6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6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5"/>
        <p:cNvGrpSpPr/>
        <p:nvPr/>
      </p:nvGrpSpPr>
      <p:grpSpPr>
        <a:xfrm>
          <a:off x="0" y="0"/>
          <a:ext cx="0" cy="0"/>
          <a:chOff x="0" y="0"/>
          <a:chExt cx="0" cy="0"/>
        </a:xfrm>
      </p:grpSpPr>
      <p:sp>
        <p:nvSpPr>
          <p:cNvPr id="346" name="Google Shape;346;p70"/>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2060"/>
              </a:buClr>
              <a:buSzPts val="2400"/>
              <a:buFont typeface="Roboto"/>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7" name="Google Shape;347;p70"/>
          <p:cNvSpPr>
            <a:spLocks noGrp="1"/>
          </p:cNvSpPr>
          <p:nvPr>
            <p:ph type="pic" idx="2"/>
          </p:nvPr>
        </p:nvSpPr>
        <p:spPr>
          <a:xfrm>
            <a:off x="3887391" y="740569"/>
            <a:ext cx="4629300" cy="3655200"/>
          </a:xfrm>
          <a:prstGeom prst="rect">
            <a:avLst/>
          </a:prstGeom>
          <a:noFill/>
          <a:ln>
            <a:noFill/>
          </a:ln>
        </p:spPr>
      </p:sp>
      <p:sp>
        <p:nvSpPr>
          <p:cNvPr id="348" name="Google Shape;348;p70"/>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002060"/>
              </a:buClr>
              <a:buSzPts val="1200"/>
              <a:buNone/>
              <a:defRPr sz="1200"/>
            </a:lvl1pPr>
            <a:lvl2pPr marL="914400" lvl="1" indent="-228600" algn="l" rtl="0">
              <a:lnSpc>
                <a:spcPct val="90000"/>
              </a:lnSpc>
              <a:spcBef>
                <a:spcPts val="375"/>
              </a:spcBef>
              <a:spcAft>
                <a:spcPts val="0"/>
              </a:spcAft>
              <a:buClr>
                <a:srgbClr val="002060"/>
              </a:buClr>
              <a:buSzPts val="1050"/>
              <a:buNone/>
              <a:defRPr sz="1050"/>
            </a:lvl2pPr>
            <a:lvl3pPr marL="1371600" lvl="2" indent="-228600" algn="l" rtl="0">
              <a:lnSpc>
                <a:spcPct val="90000"/>
              </a:lnSpc>
              <a:spcBef>
                <a:spcPts val="375"/>
              </a:spcBef>
              <a:spcAft>
                <a:spcPts val="0"/>
              </a:spcAft>
              <a:buClr>
                <a:srgbClr val="002060"/>
              </a:buClr>
              <a:buSzPts val="900"/>
              <a:buNone/>
              <a:defRPr sz="900"/>
            </a:lvl3pPr>
            <a:lvl4pPr marL="1828800" lvl="3" indent="-228600" algn="l" rtl="0">
              <a:lnSpc>
                <a:spcPct val="90000"/>
              </a:lnSpc>
              <a:spcBef>
                <a:spcPts val="375"/>
              </a:spcBef>
              <a:spcAft>
                <a:spcPts val="0"/>
              </a:spcAft>
              <a:buClr>
                <a:srgbClr val="002060"/>
              </a:buClr>
              <a:buSzPts val="750"/>
              <a:buNone/>
              <a:defRPr sz="750"/>
            </a:lvl4pPr>
            <a:lvl5pPr marL="2286000" lvl="4" indent="-228600" algn="l" rtl="0">
              <a:lnSpc>
                <a:spcPct val="90000"/>
              </a:lnSpc>
              <a:spcBef>
                <a:spcPts val="375"/>
              </a:spcBef>
              <a:spcAft>
                <a:spcPts val="0"/>
              </a:spcAft>
              <a:buClr>
                <a:srgbClr val="002060"/>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349" name="Google Shape;349;p7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0" name="Google Shape;350;p7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1" name="Google Shape;351;p7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2"/>
        <p:cNvGrpSpPr/>
        <p:nvPr/>
      </p:nvGrpSpPr>
      <p:grpSpPr>
        <a:xfrm>
          <a:off x="0" y="0"/>
          <a:ext cx="0" cy="0"/>
          <a:chOff x="0" y="0"/>
          <a:chExt cx="0" cy="0"/>
        </a:xfrm>
      </p:grpSpPr>
      <p:sp>
        <p:nvSpPr>
          <p:cNvPr id="353" name="Google Shape;353;p7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206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4" name="Google Shape;354;p71"/>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rgbClr val="002060"/>
              </a:buClr>
              <a:buSzPts val="1800"/>
              <a:buChar char="•"/>
              <a:defRPr/>
            </a:lvl1pPr>
            <a:lvl2pPr marL="914400" lvl="1" indent="-342900" algn="l" rtl="0">
              <a:lnSpc>
                <a:spcPct val="90000"/>
              </a:lnSpc>
              <a:spcBef>
                <a:spcPts val="375"/>
              </a:spcBef>
              <a:spcAft>
                <a:spcPts val="0"/>
              </a:spcAft>
              <a:buClr>
                <a:srgbClr val="002060"/>
              </a:buClr>
              <a:buSzPts val="1800"/>
              <a:buChar char="•"/>
              <a:defRPr/>
            </a:lvl2pPr>
            <a:lvl3pPr marL="1371600" lvl="2" indent="-342900" algn="l" rtl="0">
              <a:lnSpc>
                <a:spcPct val="90000"/>
              </a:lnSpc>
              <a:spcBef>
                <a:spcPts val="375"/>
              </a:spcBef>
              <a:spcAft>
                <a:spcPts val="0"/>
              </a:spcAft>
              <a:buClr>
                <a:srgbClr val="002060"/>
              </a:buClr>
              <a:buSzPts val="1800"/>
              <a:buChar char="•"/>
              <a:defRPr/>
            </a:lvl3pPr>
            <a:lvl4pPr marL="1828800" lvl="3" indent="-342900" algn="l" rtl="0">
              <a:lnSpc>
                <a:spcPct val="90000"/>
              </a:lnSpc>
              <a:spcBef>
                <a:spcPts val="375"/>
              </a:spcBef>
              <a:spcAft>
                <a:spcPts val="0"/>
              </a:spcAft>
              <a:buClr>
                <a:srgbClr val="002060"/>
              </a:buClr>
              <a:buSzPts val="1800"/>
              <a:buChar char="•"/>
              <a:defRPr/>
            </a:lvl4pPr>
            <a:lvl5pPr marL="2286000" lvl="4" indent="-342900" algn="l" rtl="0">
              <a:lnSpc>
                <a:spcPct val="90000"/>
              </a:lnSpc>
              <a:spcBef>
                <a:spcPts val="375"/>
              </a:spcBef>
              <a:spcAft>
                <a:spcPts val="0"/>
              </a:spcAft>
              <a:buClr>
                <a:srgbClr val="002060"/>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55" name="Google Shape;355;p7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6" name="Google Shape;356;p7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7" name="Google Shape;357;p7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58"/>
        <p:cNvGrpSpPr/>
        <p:nvPr/>
      </p:nvGrpSpPr>
      <p:grpSpPr>
        <a:xfrm>
          <a:off x="0" y="0"/>
          <a:ext cx="0" cy="0"/>
          <a:chOff x="0" y="0"/>
          <a:chExt cx="0" cy="0"/>
        </a:xfrm>
      </p:grpSpPr>
      <p:sp>
        <p:nvSpPr>
          <p:cNvPr id="359" name="Google Shape;359;p72"/>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206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0" name="Google Shape;360;p72"/>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rgbClr val="002060"/>
              </a:buClr>
              <a:buSzPts val="1800"/>
              <a:buChar char="•"/>
              <a:defRPr/>
            </a:lvl1pPr>
            <a:lvl2pPr marL="914400" lvl="1" indent="-342900" algn="l" rtl="0">
              <a:lnSpc>
                <a:spcPct val="90000"/>
              </a:lnSpc>
              <a:spcBef>
                <a:spcPts val="375"/>
              </a:spcBef>
              <a:spcAft>
                <a:spcPts val="0"/>
              </a:spcAft>
              <a:buClr>
                <a:srgbClr val="002060"/>
              </a:buClr>
              <a:buSzPts val="1800"/>
              <a:buChar char="•"/>
              <a:defRPr/>
            </a:lvl2pPr>
            <a:lvl3pPr marL="1371600" lvl="2" indent="-342900" algn="l" rtl="0">
              <a:lnSpc>
                <a:spcPct val="90000"/>
              </a:lnSpc>
              <a:spcBef>
                <a:spcPts val="375"/>
              </a:spcBef>
              <a:spcAft>
                <a:spcPts val="0"/>
              </a:spcAft>
              <a:buClr>
                <a:srgbClr val="002060"/>
              </a:buClr>
              <a:buSzPts val="1800"/>
              <a:buChar char="•"/>
              <a:defRPr/>
            </a:lvl3pPr>
            <a:lvl4pPr marL="1828800" lvl="3" indent="-342900" algn="l" rtl="0">
              <a:lnSpc>
                <a:spcPct val="90000"/>
              </a:lnSpc>
              <a:spcBef>
                <a:spcPts val="375"/>
              </a:spcBef>
              <a:spcAft>
                <a:spcPts val="0"/>
              </a:spcAft>
              <a:buClr>
                <a:srgbClr val="002060"/>
              </a:buClr>
              <a:buSzPts val="1800"/>
              <a:buChar char="•"/>
              <a:defRPr/>
            </a:lvl4pPr>
            <a:lvl5pPr marL="2286000" lvl="4" indent="-342900" algn="l" rtl="0">
              <a:lnSpc>
                <a:spcPct val="90000"/>
              </a:lnSpc>
              <a:spcBef>
                <a:spcPts val="375"/>
              </a:spcBef>
              <a:spcAft>
                <a:spcPts val="0"/>
              </a:spcAft>
              <a:buClr>
                <a:srgbClr val="002060"/>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61" name="Google Shape;361;p7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2" name="Google Shape;362;p7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3" name="Google Shape;363;p7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3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1" name="Google Shape;41;p8"/>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 name="Google Shape;42;p8"/>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rot="5400000">
            <a:off x="5463750" y="1371629"/>
            <a:ext cx="4388700" cy="20574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5" name="Google Shape;45;p9"/>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solidFill>
                <a:srgbClr val="005087"/>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1pPr>
          </a:lstStyle>
          <a:p>
            <a:endParaRPr/>
          </a:p>
        </p:txBody>
      </p:sp>
      <p:sp>
        <p:nvSpPr>
          <p:cNvPr id="49" name="Google Shape;49;p10"/>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jp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4.jp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jp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5087"/>
                </a:solidFill>
                <a:latin typeface="Arial"/>
                <a:ea typeface="Arial"/>
                <a:cs typeface="Arial"/>
                <a:sym typeface="Arial"/>
              </a:defRPr>
            </a:lvl9pPr>
          </a:lstStyle>
          <a:p>
            <a:pPr marL="0" lvl="0" indent="0" algn="r" rtl="0">
              <a:spcBef>
                <a:spcPts val="0"/>
              </a:spcBef>
              <a:spcAft>
                <a:spcPts val="0"/>
              </a:spcAft>
              <a:buNone/>
            </a:pPr>
            <a:r>
              <a:rPr lang="en-US"/>
              <a:t>2</a:t>
            </a:r>
            <a:endParaRPr sz="1400"/>
          </a:p>
        </p:txBody>
      </p:sp>
      <p:pic>
        <p:nvPicPr>
          <p:cNvPr id="11" name="Google Shape;11;p1"/>
          <p:cNvPicPr preferRelativeResize="0"/>
          <p:nvPr/>
        </p:nvPicPr>
        <p:blipFill rotWithShape="1">
          <a:blip r:embed="rId18">
            <a:alphaModFix/>
          </a:blip>
          <a:srcRect b="94367"/>
          <a:stretch/>
        </p:blipFill>
        <p:spPr>
          <a:xfrm>
            <a:off x="2022850" y="505223"/>
            <a:ext cx="7121152" cy="2673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060"/>
              </a:buClr>
              <a:buSzPts val="3300"/>
              <a:buFont typeface="Roboto"/>
              <a:buNone/>
              <a:defRPr sz="3300" b="0" i="0" u="none" strike="noStrike" cap="none">
                <a:solidFill>
                  <a:srgbClr val="00206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rgbClr val="002060"/>
              </a:buClr>
              <a:buSzPts val="2100"/>
              <a:buFont typeface="Arial"/>
              <a:buChar char="•"/>
              <a:defRPr sz="2100" b="0" i="0" u="none" strike="noStrike" cap="none">
                <a:solidFill>
                  <a:srgbClr val="002060"/>
                </a:solidFill>
                <a:latin typeface="Roboto"/>
                <a:ea typeface="Roboto"/>
                <a:cs typeface="Roboto"/>
                <a:sym typeface="Roboto"/>
              </a:defRPr>
            </a:lvl1pPr>
            <a:lvl2pPr marL="914400" marR="0" lvl="1" indent="-342900" algn="l" rtl="0">
              <a:lnSpc>
                <a:spcPct val="90000"/>
              </a:lnSpc>
              <a:spcBef>
                <a:spcPts val="375"/>
              </a:spcBef>
              <a:spcAft>
                <a:spcPts val="0"/>
              </a:spcAft>
              <a:buClr>
                <a:srgbClr val="002060"/>
              </a:buClr>
              <a:buSzPts val="1800"/>
              <a:buFont typeface="Arial"/>
              <a:buChar char="•"/>
              <a:defRPr sz="1800" b="0" i="0" u="none" strike="noStrike" cap="none">
                <a:solidFill>
                  <a:srgbClr val="002060"/>
                </a:solidFill>
                <a:latin typeface="Roboto"/>
                <a:ea typeface="Roboto"/>
                <a:cs typeface="Roboto"/>
                <a:sym typeface="Roboto"/>
              </a:defRPr>
            </a:lvl2pPr>
            <a:lvl3pPr marL="1371600" marR="0" lvl="2" indent="-323850" algn="l" rtl="0">
              <a:lnSpc>
                <a:spcPct val="90000"/>
              </a:lnSpc>
              <a:spcBef>
                <a:spcPts val="375"/>
              </a:spcBef>
              <a:spcAft>
                <a:spcPts val="0"/>
              </a:spcAft>
              <a:buClr>
                <a:srgbClr val="002060"/>
              </a:buClr>
              <a:buSzPts val="1500"/>
              <a:buFont typeface="Arial"/>
              <a:buChar char="•"/>
              <a:defRPr sz="1500" b="0" i="0" u="none" strike="noStrike" cap="none">
                <a:solidFill>
                  <a:srgbClr val="002060"/>
                </a:solidFill>
                <a:latin typeface="Roboto"/>
                <a:ea typeface="Roboto"/>
                <a:cs typeface="Roboto"/>
                <a:sym typeface="Roboto"/>
              </a:defRPr>
            </a:lvl3pPr>
            <a:lvl4pPr marL="1828800" marR="0" lvl="3" indent="-314325" algn="l" rtl="0">
              <a:lnSpc>
                <a:spcPct val="90000"/>
              </a:lnSpc>
              <a:spcBef>
                <a:spcPts val="375"/>
              </a:spcBef>
              <a:spcAft>
                <a:spcPts val="0"/>
              </a:spcAft>
              <a:buClr>
                <a:srgbClr val="002060"/>
              </a:buClr>
              <a:buSzPts val="1350"/>
              <a:buFont typeface="Arial"/>
              <a:buChar char="•"/>
              <a:defRPr sz="1350" b="0" i="0" u="none" strike="noStrike" cap="none">
                <a:solidFill>
                  <a:srgbClr val="002060"/>
                </a:solidFill>
                <a:latin typeface="Roboto"/>
                <a:ea typeface="Roboto"/>
                <a:cs typeface="Roboto"/>
                <a:sym typeface="Roboto"/>
              </a:defRPr>
            </a:lvl4pPr>
            <a:lvl5pPr marL="2286000" marR="0" lvl="4" indent="-314325" algn="l" rtl="0">
              <a:lnSpc>
                <a:spcPct val="90000"/>
              </a:lnSpc>
              <a:spcBef>
                <a:spcPts val="375"/>
              </a:spcBef>
              <a:spcAft>
                <a:spcPts val="0"/>
              </a:spcAft>
              <a:buClr>
                <a:srgbClr val="002060"/>
              </a:buClr>
              <a:buSzPts val="1350"/>
              <a:buFont typeface="Arial"/>
              <a:buChar char="•"/>
              <a:defRPr sz="1350" b="0" i="0" u="none" strike="noStrike" cap="none">
                <a:solidFill>
                  <a:srgbClr val="002060"/>
                </a:solidFill>
                <a:latin typeface="Roboto"/>
                <a:ea typeface="Roboto"/>
                <a:cs typeface="Roboto"/>
                <a:sym typeface="Robo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2" name="Google Shape;92;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3" name="Google Shape;93;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p18"/>
          <p:cNvPicPr preferRelativeResize="0"/>
          <p:nvPr/>
        </p:nvPicPr>
        <p:blipFill rotWithShape="1">
          <a:blip r:embed="rId19">
            <a:alphaModFix/>
          </a:blip>
          <a:srcRect/>
          <a:stretch/>
        </p:blipFill>
        <p:spPr>
          <a:xfrm>
            <a:off x="0" y="4395355"/>
            <a:ext cx="1265862" cy="748145"/>
          </a:xfrm>
          <a:prstGeom prst="rect">
            <a:avLst/>
          </a:prstGeom>
          <a:noFill/>
          <a:ln>
            <a:noFill/>
          </a:ln>
        </p:spPr>
      </p:pic>
      <p:pic>
        <p:nvPicPr>
          <p:cNvPr id="95" name="Google Shape;95;p18"/>
          <p:cNvPicPr preferRelativeResize="0"/>
          <p:nvPr/>
        </p:nvPicPr>
        <p:blipFill rotWithShape="1">
          <a:blip r:embed="rId20">
            <a:alphaModFix/>
          </a:blip>
          <a:srcRect/>
          <a:stretch/>
        </p:blipFill>
        <p:spPr>
          <a:xfrm>
            <a:off x="8225174" y="55959"/>
            <a:ext cx="828750" cy="8106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37"/>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rgbClr val="005087"/>
                </a:solidFill>
                <a:latin typeface="Arial"/>
                <a:ea typeface="Arial"/>
                <a:cs typeface="Arial"/>
                <a:sym typeface="Arial"/>
              </a:defRPr>
            </a:lvl1pPr>
            <a:lvl2pPr marL="0" marR="0" lvl="1" indent="0" algn="r" rtl="0">
              <a:spcBef>
                <a:spcPts val="0"/>
              </a:spcBef>
              <a:buNone/>
              <a:defRPr sz="1200" b="0" i="0" u="none" strike="noStrike" cap="none">
                <a:solidFill>
                  <a:srgbClr val="005087"/>
                </a:solidFill>
                <a:latin typeface="Arial"/>
                <a:ea typeface="Arial"/>
                <a:cs typeface="Arial"/>
                <a:sym typeface="Arial"/>
              </a:defRPr>
            </a:lvl2pPr>
            <a:lvl3pPr marL="0" marR="0" lvl="2" indent="0" algn="r" rtl="0">
              <a:spcBef>
                <a:spcPts val="0"/>
              </a:spcBef>
              <a:buNone/>
              <a:defRPr sz="1200" b="0" i="0" u="none" strike="noStrike" cap="none">
                <a:solidFill>
                  <a:srgbClr val="005087"/>
                </a:solidFill>
                <a:latin typeface="Arial"/>
                <a:ea typeface="Arial"/>
                <a:cs typeface="Arial"/>
                <a:sym typeface="Arial"/>
              </a:defRPr>
            </a:lvl3pPr>
            <a:lvl4pPr marL="0" marR="0" lvl="3" indent="0" algn="r" rtl="0">
              <a:spcBef>
                <a:spcPts val="0"/>
              </a:spcBef>
              <a:buNone/>
              <a:defRPr sz="1200" b="0" i="0" u="none" strike="noStrike" cap="none">
                <a:solidFill>
                  <a:srgbClr val="005087"/>
                </a:solidFill>
                <a:latin typeface="Arial"/>
                <a:ea typeface="Arial"/>
                <a:cs typeface="Arial"/>
                <a:sym typeface="Arial"/>
              </a:defRPr>
            </a:lvl4pPr>
            <a:lvl5pPr marL="0" marR="0" lvl="4" indent="0" algn="r" rtl="0">
              <a:spcBef>
                <a:spcPts val="0"/>
              </a:spcBef>
              <a:buNone/>
              <a:defRPr sz="1200" b="0" i="0" u="none" strike="noStrike" cap="none">
                <a:solidFill>
                  <a:srgbClr val="005087"/>
                </a:solidFill>
                <a:latin typeface="Arial"/>
                <a:ea typeface="Arial"/>
                <a:cs typeface="Arial"/>
                <a:sym typeface="Arial"/>
              </a:defRPr>
            </a:lvl5pPr>
            <a:lvl6pPr marL="0" marR="0" lvl="5" indent="0" algn="r" rtl="0">
              <a:spcBef>
                <a:spcPts val="0"/>
              </a:spcBef>
              <a:buNone/>
              <a:defRPr sz="1200" b="0" i="0" u="none" strike="noStrike" cap="none">
                <a:solidFill>
                  <a:srgbClr val="005087"/>
                </a:solidFill>
                <a:latin typeface="Arial"/>
                <a:ea typeface="Arial"/>
                <a:cs typeface="Arial"/>
                <a:sym typeface="Arial"/>
              </a:defRPr>
            </a:lvl6pPr>
            <a:lvl7pPr marL="0" marR="0" lvl="6" indent="0" algn="r" rtl="0">
              <a:spcBef>
                <a:spcPts val="0"/>
              </a:spcBef>
              <a:buNone/>
              <a:defRPr sz="1200" b="0" i="0" u="none" strike="noStrike" cap="none">
                <a:solidFill>
                  <a:srgbClr val="005087"/>
                </a:solidFill>
                <a:latin typeface="Arial"/>
                <a:ea typeface="Arial"/>
                <a:cs typeface="Arial"/>
                <a:sym typeface="Arial"/>
              </a:defRPr>
            </a:lvl7pPr>
            <a:lvl8pPr marL="0" marR="0" lvl="7" indent="0" algn="r" rtl="0">
              <a:spcBef>
                <a:spcPts val="0"/>
              </a:spcBef>
              <a:buNone/>
              <a:defRPr sz="1200" b="0" i="0" u="none" strike="noStrike" cap="none">
                <a:solidFill>
                  <a:srgbClr val="005087"/>
                </a:solidFill>
                <a:latin typeface="Arial"/>
                <a:ea typeface="Arial"/>
                <a:cs typeface="Arial"/>
                <a:sym typeface="Arial"/>
              </a:defRPr>
            </a:lvl8pPr>
            <a:lvl9pPr marL="0" marR="0" lvl="8" indent="0" algn="r" rtl="0">
              <a:spcBef>
                <a:spcPts val="0"/>
              </a:spcBef>
              <a:buNone/>
              <a:defRPr sz="1200" b="0" i="0" u="none" strike="noStrike" cap="none">
                <a:solidFill>
                  <a:srgbClr val="005087"/>
                </a:solidFill>
                <a:latin typeface="Arial"/>
                <a:ea typeface="Arial"/>
                <a:cs typeface="Arial"/>
                <a:sym typeface="Arial"/>
              </a:defRPr>
            </a:lvl9pPr>
          </a:lstStyle>
          <a:p>
            <a:pPr marL="0" lvl="0" indent="0" algn="r" rtl="0">
              <a:spcBef>
                <a:spcPts val="0"/>
              </a:spcBef>
              <a:spcAft>
                <a:spcPts val="0"/>
              </a:spcAft>
              <a:buNone/>
            </a:pPr>
            <a:r>
              <a:rPr lang="en-US"/>
              <a:t>2</a:t>
            </a:r>
            <a:endParaRPr sz="1400"/>
          </a:p>
        </p:txBody>
      </p:sp>
      <p:pic>
        <p:nvPicPr>
          <p:cNvPr id="187" name="Google Shape;187;p37"/>
          <p:cNvPicPr preferRelativeResize="0"/>
          <p:nvPr/>
        </p:nvPicPr>
        <p:blipFill rotWithShape="1">
          <a:blip r:embed="rId24">
            <a:alphaModFix/>
          </a:blip>
          <a:srcRect b="94367"/>
          <a:stretch/>
        </p:blipFill>
        <p:spPr>
          <a:xfrm>
            <a:off x="2022850" y="505223"/>
            <a:ext cx="7121152" cy="2673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6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060"/>
              </a:buClr>
              <a:buSzPts val="3300"/>
              <a:buFont typeface="Roboto"/>
              <a:buNone/>
              <a:defRPr sz="3300" b="0" i="0" u="none" strike="noStrike" cap="none">
                <a:solidFill>
                  <a:srgbClr val="002060"/>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9" name="Google Shape;289;p60"/>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rgbClr val="002060"/>
              </a:buClr>
              <a:buSzPts val="2100"/>
              <a:buFont typeface="Arial"/>
              <a:buChar char="•"/>
              <a:defRPr sz="2100" b="0" i="0" u="none" strike="noStrike" cap="none">
                <a:solidFill>
                  <a:srgbClr val="002060"/>
                </a:solidFill>
                <a:latin typeface="Roboto"/>
                <a:ea typeface="Roboto"/>
                <a:cs typeface="Roboto"/>
                <a:sym typeface="Roboto"/>
              </a:defRPr>
            </a:lvl1pPr>
            <a:lvl2pPr marL="914400" marR="0" lvl="1" indent="-342900" algn="l" rtl="0">
              <a:lnSpc>
                <a:spcPct val="90000"/>
              </a:lnSpc>
              <a:spcBef>
                <a:spcPts val="375"/>
              </a:spcBef>
              <a:spcAft>
                <a:spcPts val="0"/>
              </a:spcAft>
              <a:buClr>
                <a:srgbClr val="002060"/>
              </a:buClr>
              <a:buSzPts val="1800"/>
              <a:buFont typeface="Arial"/>
              <a:buChar char="•"/>
              <a:defRPr sz="1800" b="0" i="0" u="none" strike="noStrike" cap="none">
                <a:solidFill>
                  <a:srgbClr val="002060"/>
                </a:solidFill>
                <a:latin typeface="Roboto"/>
                <a:ea typeface="Roboto"/>
                <a:cs typeface="Roboto"/>
                <a:sym typeface="Roboto"/>
              </a:defRPr>
            </a:lvl2pPr>
            <a:lvl3pPr marL="1371600" marR="0" lvl="2" indent="-323850" algn="l" rtl="0">
              <a:lnSpc>
                <a:spcPct val="90000"/>
              </a:lnSpc>
              <a:spcBef>
                <a:spcPts val="375"/>
              </a:spcBef>
              <a:spcAft>
                <a:spcPts val="0"/>
              </a:spcAft>
              <a:buClr>
                <a:srgbClr val="002060"/>
              </a:buClr>
              <a:buSzPts val="1500"/>
              <a:buFont typeface="Arial"/>
              <a:buChar char="•"/>
              <a:defRPr sz="1500" b="0" i="0" u="none" strike="noStrike" cap="none">
                <a:solidFill>
                  <a:srgbClr val="002060"/>
                </a:solidFill>
                <a:latin typeface="Roboto"/>
                <a:ea typeface="Roboto"/>
                <a:cs typeface="Roboto"/>
                <a:sym typeface="Roboto"/>
              </a:defRPr>
            </a:lvl3pPr>
            <a:lvl4pPr marL="1828800" marR="0" lvl="3" indent="-314325" algn="l" rtl="0">
              <a:lnSpc>
                <a:spcPct val="90000"/>
              </a:lnSpc>
              <a:spcBef>
                <a:spcPts val="375"/>
              </a:spcBef>
              <a:spcAft>
                <a:spcPts val="0"/>
              </a:spcAft>
              <a:buClr>
                <a:srgbClr val="002060"/>
              </a:buClr>
              <a:buSzPts val="1350"/>
              <a:buFont typeface="Arial"/>
              <a:buChar char="•"/>
              <a:defRPr sz="1350" b="0" i="0" u="none" strike="noStrike" cap="none">
                <a:solidFill>
                  <a:srgbClr val="002060"/>
                </a:solidFill>
                <a:latin typeface="Roboto"/>
                <a:ea typeface="Roboto"/>
                <a:cs typeface="Roboto"/>
                <a:sym typeface="Roboto"/>
              </a:defRPr>
            </a:lvl4pPr>
            <a:lvl5pPr marL="2286000" marR="0" lvl="4" indent="-314325" algn="l" rtl="0">
              <a:lnSpc>
                <a:spcPct val="90000"/>
              </a:lnSpc>
              <a:spcBef>
                <a:spcPts val="375"/>
              </a:spcBef>
              <a:spcAft>
                <a:spcPts val="0"/>
              </a:spcAft>
              <a:buClr>
                <a:srgbClr val="002060"/>
              </a:buClr>
              <a:buSzPts val="1350"/>
              <a:buFont typeface="Arial"/>
              <a:buChar char="•"/>
              <a:defRPr sz="1350" b="0" i="0" u="none" strike="noStrike" cap="none">
                <a:solidFill>
                  <a:srgbClr val="002060"/>
                </a:solidFill>
                <a:latin typeface="Roboto"/>
                <a:ea typeface="Roboto"/>
                <a:cs typeface="Roboto"/>
                <a:sym typeface="Robo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0" name="Google Shape;290;p6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1" name="Google Shape;291;p6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2" name="Google Shape;292;p6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93" name="Google Shape;293;p60"/>
          <p:cNvPicPr preferRelativeResize="0"/>
          <p:nvPr/>
        </p:nvPicPr>
        <p:blipFill rotWithShape="1">
          <a:blip r:embed="rId15">
            <a:alphaModFix/>
          </a:blip>
          <a:srcRect/>
          <a:stretch/>
        </p:blipFill>
        <p:spPr>
          <a:xfrm>
            <a:off x="0" y="4395355"/>
            <a:ext cx="1265861" cy="748145"/>
          </a:xfrm>
          <a:prstGeom prst="rect">
            <a:avLst/>
          </a:prstGeom>
          <a:noFill/>
          <a:ln>
            <a:noFill/>
          </a:ln>
        </p:spPr>
      </p:pic>
      <p:pic>
        <p:nvPicPr>
          <p:cNvPr id="294" name="Google Shape;294;p60"/>
          <p:cNvPicPr preferRelativeResize="0"/>
          <p:nvPr/>
        </p:nvPicPr>
        <p:blipFill rotWithShape="1">
          <a:blip r:embed="rId16">
            <a:alphaModFix/>
          </a:blip>
          <a:srcRect/>
          <a:stretch/>
        </p:blipFill>
        <p:spPr>
          <a:xfrm>
            <a:off x="8225174" y="55959"/>
            <a:ext cx="828750" cy="8106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www.acquisition.gov/far/part-52#FAR_52_204_23"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acquisition.gov/far/part-52#FAR_52_204_26"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hyperlink" Target="https://www.acquisition.gov/far/part-52#FAR_52_204_25" TargetMode="External"/><Relationship Id="rId4" Type="http://schemas.openxmlformats.org/officeDocument/2006/relationships/hyperlink" Target="https://www.acquisition.gov/far/part-52#FAR_52_204_2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cquisition.gov/far/part-52#FAR_52_225_5"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s://www.acquisition.gov/far/part-52#FAR_52_225_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8" Type="http://schemas.openxmlformats.org/officeDocument/2006/relationships/hyperlink" Target="https://public-inspection.federalregister.gov/2021-20229.pdf?utm_source=federalregister.gov&amp;utm_medium=email&amp;utm_campaign=pi+subscription+mailing+list" TargetMode="External"/><Relationship Id="rId3" Type="http://schemas.openxmlformats.org/officeDocument/2006/relationships/hyperlink" Target="https://www.whitehouse.gov/briefing-room/presidential-actions/2021/05/12/executive-order-on-improving-the-nations-cybersecurity/" TargetMode="External"/><Relationship Id="rId7" Type="http://schemas.openxmlformats.org/officeDocument/2006/relationships/hyperlink" Target="https://www.nist.gov/system/files/documents/2021/07/13/Developer%20Verification%20of%20Software.pdf"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hyperlink" Target="https://www.acq.osd.mil/DPAP/dars/opencases/farcasenum/far.pdf" TargetMode="External"/><Relationship Id="rId5" Type="http://schemas.openxmlformats.org/officeDocument/2006/relationships/hyperlink" Target="https://www.nist.gov/system/files/documents/2021/06/25/EO%20Critical%20FINAL_1.pdf" TargetMode="External"/><Relationship Id="rId4" Type="http://schemas.openxmlformats.org/officeDocument/2006/relationships/hyperlink" Target="https://www.cisa.gov/sites/default/files/publications/CISA%20Zero%20Trust%20Maturity%20Model_Draft.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kelley.artz@gsa.gov" TargetMode="External"/><Relationship Id="rId2" Type="http://schemas.openxmlformats.org/officeDocument/2006/relationships/notesSlide" Target="../notesSlides/notesSlide27.xml"/><Relationship Id="rId1" Type="http://schemas.openxmlformats.org/officeDocument/2006/relationships/slideLayout" Target="../slideLayouts/slideLayout32.xml"/><Relationship Id="rId4" Type="http://schemas.openxmlformats.org/officeDocument/2006/relationships/hyperlink" Target="mailto:brennan.conaway@gsa.gov"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go.usa.gov/xFR9p" TargetMode="External"/><Relationship Id="rId3" Type="http://schemas.openxmlformats.org/officeDocument/2006/relationships/hyperlink" Target="https://www.gsa.gov/" TargetMode="External"/><Relationship Id="rId7" Type="http://schemas.openxmlformats.org/officeDocument/2006/relationships/hyperlink" Target="https://www.sba.gov/" TargetMode="External"/><Relationship Id="rId12" Type="http://schemas.openxmlformats.org/officeDocument/2006/relationships/hyperlink" Target="https://go.usa.gov/xFRbn" TargetMode="External"/><Relationship Id="rId2" Type="http://schemas.openxmlformats.org/officeDocument/2006/relationships/notesSlide" Target="../notesSlides/notesSlide28.xml"/><Relationship Id="rId1" Type="http://schemas.openxmlformats.org/officeDocument/2006/relationships/slideLayout" Target="../slideLayouts/slideLayout32.xml"/><Relationship Id="rId6" Type="http://schemas.openxmlformats.org/officeDocument/2006/relationships/hyperlink" Target="https://www.gsa.gov/pbs" TargetMode="External"/><Relationship Id="rId11" Type="http://schemas.openxmlformats.org/officeDocument/2006/relationships/hyperlink" Target="https://go.usa.gov/xFNkS" TargetMode="External"/><Relationship Id="rId5" Type="http://schemas.openxmlformats.org/officeDocument/2006/relationships/hyperlink" Target="https://www.gsa.gov/fas" TargetMode="External"/><Relationship Id="rId10" Type="http://schemas.openxmlformats.org/officeDocument/2006/relationships/hyperlink" Target="https://www.aptac-us.org/" TargetMode="External"/><Relationship Id="rId4" Type="http://schemas.openxmlformats.org/officeDocument/2006/relationships/hyperlink" Target="https://www.gsa.gov/osdbu" TargetMode="External"/><Relationship Id="rId9" Type="http://schemas.openxmlformats.org/officeDocument/2006/relationships/hyperlink" Target="https://go.usa.gov/xFRPD"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www.federalregister.gov/documents/2021/05/17/2021-10460/improving-the-nations-cybersecurity"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congress.gov/115/plaws/publ390/PLAW-115publ390.pdf"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3" name="Google Shape;373;p74"/>
          <p:cNvSpPr txBox="1">
            <a:spLocks noGrp="1"/>
          </p:cNvSpPr>
          <p:nvPr>
            <p:ph type="title" idx="4294967295"/>
          </p:nvPr>
        </p:nvSpPr>
        <p:spPr>
          <a:xfrm>
            <a:off x="1108074" y="3356775"/>
            <a:ext cx="7439588" cy="1692741"/>
          </a:xfrm>
          <a:prstGeom prst="rect">
            <a:avLst/>
          </a:prstGeom>
          <a:noFill/>
          <a:ln>
            <a:noFill/>
            <a:prstDash/>
          </a:ln>
          <a:effectLst/>
        </p:spPr>
        <p:txBody>
          <a:bodyPr rot="0" spcFirstLastPara="1" vertOverflow="overflow" horzOverflow="overflow" vert="horz" wrap="square" lIns="68550" tIns="34275" rIns="68550"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950" b="1" i="0" u="none" strike="noStrike" kern="0" cap="none" spc="0" normalizeH="0" baseline="0" noProof="0" dirty="0">
                <a:ln>
                  <a:noFill/>
                </a:ln>
                <a:solidFill>
                  <a:srgbClr val="000000"/>
                </a:solidFill>
                <a:effectLst/>
                <a:uLnTx/>
                <a:uFillTx/>
                <a:latin typeface="Calibri"/>
                <a:ea typeface="Calibri"/>
                <a:cs typeface="Calibri"/>
                <a:sym typeface="Calibri"/>
              </a:rPr>
              <a:t>Welcome</a:t>
            </a:r>
            <a:endParaRPr kumimoji="0" lang="en-US" sz="105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t>Protecting the Federal Supply Chain</a:t>
            </a:r>
            <a:br>
              <a:rPr kumimoji="0" lang="en-US" sz="2400" b="0" i="0" u="none" strike="noStrike" kern="0" cap="none" spc="0" normalizeH="0" baseline="0" noProof="0" dirty="0">
                <a:ln>
                  <a:noFill/>
                </a:ln>
                <a:solidFill>
                  <a:schemeClr val="dk1"/>
                </a:solidFill>
                <a:effectLst/>
                <a:uLnTx/>
                <a:uFillTx/>
                <a:latin typeface="Calibri"/>
                <a:ea typeface="Calibri"/>
                <a:cs typeface="Calibri"/>
                <a:sym typeface="Calibri"/>
              </a:rPr>
            </a:br>
            <a:endPar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74" name="Google Shape;374;p74" descr="Small Business Works 2021 with an image of a storefront."/>
          <p:cNvPicPr preferRelativeResize="0"/>
          <p:nvPr/>
        </p:nvPicPr>
        <p:blipFill rotWithShape="1">
          <a:blip r:embed="rId3">
            <a:alphaModFix/>
          </a:blip>
          <a:srcRect/>
          <a:stretch/>
        </p:blipFill>
        <p:spPr>
          <a:xfrm>
            <a:off x="96960" y="4428411"/>
            <a:ext cx="1192032" cy="704511"/>
          </a:xfrm>
          <a:prstGeom prst="rect">
            <a:avLst/>
          </a:prstGeom>
          <a:noFill/>
          <a:ln>
            <a:noFill/>
          </a:ln>
        </p:spPr>
      </p:pic>
      <p:pic>
        <p:nvPicPr>
          <p:cNvPr id="375" name="Google Shape;375;p74" descr="GSA Starmark logo."/>
          <p:cNvPicPr preferRelativeResize="0"/>
          <p:nvPr/>
        </p:nvPicPr>
        <p:blipFill rotWithShape="1">
          <a:blip r:embed="rId4">
            <a:alphaModFix/>
          </a:blip>
          <a:srcRect/>
          <a:stretch/>
        </p:blipFill>
        <p:spPr>
          <a:xfrm>
            <a:off x="8293771" y="4324164"/>
            <a:ext cx="741554" cy="725352"/>
          </a:xfrm>
          <a:prstGeom prst="rect">
            <a:avLst/>
          </a:prstGeom>
          <a:noFill/>
          <a:ln>
            <a:noFill/>
          </a:ln>
        </p:spPr>
      </p:pic>
      <p:pic>
        <p:nvPicPr>
          <p:cNvPr id="376" name="Google Shape;376;p74" descr="Five people sitting at a table looking at two people on a television monitor."/>
          <p:cNvPicPr preferRelativeResize="0"/>
          <p:nvPr/>
        </p:nvPicPr>
        <p:blipFill rotWithShape="1">
          <a:blip r:embed="rId5">
            <a:alphaModFix/>
          </a:blip>
          <a:srcRect/>
          <a:stretch/>
        </p:blipFill>
        <p:spPr>
          <a:xfrm>
            <a:off x="0" y="6"/>
            <a:ext cx="9144000" cy="35576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3">
            <a:extLst>
              <a:ext uri="{C183D7F6-B498-43B3-948B-1728B52AA6E4}">
                <adec:decorative xmlns:adec="http://schemas.microsoft.com/office/drawing/2017/decorative" val="1"/>
              </a:ext>
            </a:extLst>
          </p:cNvPr>
          <p:cNvSpPr/>
          <p:nvPr/>
        </p:nvSpPr>
        <p:spPr>
          <a:xfrm>
            <a:off x="0" y="3381391"/>
            <a:ext cx="4847290" cy="1206837"/>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457" name="Google Shape;457;p83"/>
          <p:cNvSpPr txBox="1">
            <a:spLocks noGrp="1"/>
          </p:cNvSpPr>
          <p:nvPr>
            <p:ph type="title"/>
          </p:nvPr>
        </p:nvSpPr>
        <p:spPr>
          <a:xfrm>
            <a:off x="222421" y="401189"/>
            <a:ext cx="6973200" cy="572625"/>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300" i="0"/>
              <a:t>Kaspersky Lab:</a:t>
            </a:r>
            <a:endParaRPr sz="3300" i="0"/>
          </a:p>
        </p:txBody>
      </p:sp>
      <p:sp>
        <p:nvSpPr>
          <p:cNvPr id="458" name="Google Shape;458;p83"/>
          <p:cNvSpPr txBox="1">
            <a:spLocks noGrp="1"/>
          </p:cNvSpPr>
          <p:nvPr>
            <p:ph type="body" idx="1"/>
          </p:nvPr>
        </p:nvSpPr>
        <p:spPr>
          <a:xfrm>
            <a:off x="222421" y="1108365"/>
            <a:ext cx="8475600" cy="1422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Arial"/>
              <a:buChar char="●"/>
            </a:pPr>
            <a:r>
              <a:rPr lang="en-US" sz="1800" b="1">
                <a:solidFill>
                  <a:srgbClr val="002060"/>
                </a:solidFill>
                <a:latin typeface="Roboto"/>
                <a:ea typeface="Roboto"/>
                <a:cs typeface="Roboto"/>
                <a:sym typeface="Roboto"/>
              </a:rPr>
              <a:t>Background</a:t>
            </a:r>
            <a:r>
              <a:rPr lang="en-US" sz="1800">
                <a:solidFill>
                  <a:srgbClr val="002060"/>
                </a:solidFill>
                <a:latin typeface="Roboto"/>
                <a:ea typeface="Roboto"/>
                <a:cs typeface="Roboto"/>
                <a:sym typeface="Roboto"/>
              </a:rPr>
              <a:t>: U.S. intelligence determined that software </a:t>
            </a:r>
            <a:endParaRPr sz="1800">
              <a:solidFill>
                <a:srgbClr val="002060"/>
              </a:solidFill>
              <a:latin typeface="Roboto"/>
              <a:ea typeface="Roboto"/>
              <a:cs typeface="Roboto"/>
              <a:sym typeface="Roboto"/>
            </a:endParaRPr>
          </a:p>
          <a:p>
            <a:pPr marL="457200" lvl="0" indent="0" algn="l" rtl="0">
              <a:lnSpc>
                <a:spcPct val="100000"/>
              </a:lnSpc>
              <a:spcBef>
                <a:spcPts val="0"/>
              </a:spcBef>
              <a:spcAft>
                <a:spcPts val="0"/>
              </a:spcAft>
              <a:buSzPts val="1800"/>
              <a:buNone/>
            </a:pPr>
            <a:r>
              <a:rPr lang="en-US" sz="1800">
                <a:solidFill>
                  <a:srgbClr val="002060"/>
                </a:solidFill>
                <a:latin typeface="Roboto"/>
                <a:ea typeface="Roboto"/>
                <a:cs typeface="Roboto"/>
                <a:sym typeface="Roboto"/>
              </a:rPr>
              <a:t>firm, Kaspersky Lab, collaborates with the Russian government. </a:t>
            </a:r>
            <a:endParaRPr sz="1800">
              <a:solidFill>
                <a:srgbClr val="002060"/>
              </a:solidFill>
              <a:latin typeface="Roboto"/>
              <a:ea typeface="Roboto"/>
              <a:cs typeface="Roboto"/>
              <a:sym typeface="Roboto"/>
            </a:endParaRPr>
          </a:p>
          <a:p>
            <a:pPr marL="457200" lvl="0" indent="0" algn="l" rtl="0">
              <a:lnSpc>
                <a:spcPct val="100000"/>
              </a:lnSpc>
              <a:spcBef>
                <a:spcPts val="0"/>
              </a:spcBef>
              <a:spcAft>
                <a:spcPts val="0"/>
              </a:spcAft>
              <a:buSzPts val="1800"/>
              <a:buNone/>
            </a:pPr>
            <a:endParaRPr sz="1800">
              <a:solidFill>
                <a:srgbClr val="002060"/>
              </a:solidFill>
              <a:latin typeface="Roboto"/>
              <a:ea typeface="Roboto"/>
              <a:cs typeface="Roboto"/>
              <a:sym typeface="Roboto"/>
            </a:endParaRPr>
          </a:p>
          <a:p>
            <a:pPr marL="457200" lvl="0" indent="-342900" algn="l" rtl="0">
              <a:lnSpc>
                <a:spcPct val="100000"/>
              </a:lnSpc>
              <a:spcBef>
                <a:spcPts val="0"/>
              </a:spcBef>
              <a:spcAft>
                <a:spcPts val="0"/>
              </a:spcAft>
              <a:buSzPts val="1800"/>
              <a:buFont typeface="Arial"/>
              <a:buChar char="●"/>
            </a:pPr>
            <a:r>
              <a:rPr lang="en-US" sz="1800" b="1">
                <a:solidFill>
                  <a:srgbClr val="002060"/>
                </a:solidFill>
                <a:highlight>
                  <a:srgbClr val="FFFFFF"/>
                </a:highlight>
                <a:latin typeface="Roboto"/>
                <a:ea typeface="Roboto"/>
                <a:cs typeface="Roboto"/>
                <a:sym typeface="Roboto"/>
              </a:rPr>
              <a:t>Prohibition</a:t>
            </a:r>
            <a:r>
              <a:rPr lang="en-US" sz="1800">
                <a:solidFill>
                  <a:srgbClr val="002060"/>
                </a:solidFill>
                <a:highlight>
                  <a:srgbClr val="FFFFFF"/>
                </a:highlight>
                <a:latin typeface="Roboto"/>
                <a:ea typeface="Roboto"/>
                <a:cs typeface="Roboto"/>
                <a:sym typeface="Roboto"/>
              </a:rPr>
              <a:t>: Contractor are prohibited from—</a:t>
            </a:r>
            <a:endParaRPr sz="1800">
              <a:solidFill>
                <a:srgbClr val="002060"/>
              </a:solidFill>
              <a:highlight>
                <a:srgbClr val="FFFFFF"/>
              </a:highlight>
              <a:latin typeface="Roboto"/>
              <a:ea typeface="Roboto"/>
              <a:cs typeface="Roboto"/>
              <a:sym typeface="Roboto"/>
            </a:endParaRPr>
          </a:p>
          <a:p>
            <a:pPr marL="914400" lvl="1" indent="-342900" algn="l" rtl="0">
              <a:lnSpc>
                <a:spcPct val="100000"/>
              </a:lnSpc>
              <a:spcBef>
                <a:spcPts val="0"/>
              </a:spcBef>
              <a:spcAft>
                <a:spcPts val="0"/>
              </a:spcAft>
              <a:buSzPts val="1800"/>
              <a:buFont typeface="Arial"/>
              <a:buChar char="○"/>
            </a:pPr>
            <a:r>
              <a:rPr lang="en-US">
                <a:solidFill>
                  <a:srgbClr val="002060"/>
                </a:solidFill>
                <a:highlight>
                  <a:srgbClr val="FFFFFF"/>
                </a:highlight>
                <a:latin typeface="Roboto"/>
                <a:ea typeface="Roboto"/>
                <a:cs typeface="Roboto"/>
                <a:sym typeface="Roboto"/>
              </a:rPr>
              <a:t>Providing “covered articles” (i.e., hardware, software or service developed by Kaspersky) to the Government </a:t>
            </a:r>
            <a:endParaRPr>
              <a:solidFill>
                <a:srgbClr val="002060"/>
              </a:solidFill>
              <a:highlight>
                <a:srgbClr val="FFFFFF"/>
              </a:highlight>
              <a:latin typeface="Roboto"/>
              <a:ea typeface="Roboto"/>
              <a:cs typeface="Roboto"/>
              <a:sym typeface="Roboto"/>
            </a:endParaRPr>
          </a:p>
          <a:p>
            <a:pPr marL="914400" lvl="1" indent="-342900" algn="l" rtl="0">
              <a:lnSpc>
                <a:spcPct val="100000"/>
              </a:lnSpc>
              <a:spcBef>
                <a:spcPts val="0"/>
              </a:spcBef>
              <a:spcAft>
                <a:spcPts val="0"/>
              </a:spcAft>
              <a:buSzPts val="1800"/>
              <a:buFont typeface="Arial"/>
              <a:buChar char="○"/>
            </a:pPr>
            <a:r>
              <a:rPr lang="en-US">
                <a:solidFill>
                  <a:srgbClr val="002060"/>
                </a:solidFill>
                <a:highlight>
                  <a:srgbClr val="FFFFFF"/>
                </a:highlight>
                <a:latin typeface="Roboto"/>
                <a:ea typeface="Roboto"/>
                <a:cs typeface="Roboto"/>
                <a:sym typeface="Roboto"/>
              </a:rPr>
              <a:t>Using any covered article in the development of data or deliverables first produced in the performance of the contract.</a:t>
            </a:r>
            <a:endParaRPr>
              <a:solidFill>
                <a:srgbClr val="002060"/>
              </a:solidFill>
              <a:highlight>
                <a:srgbClr val="FFFFFF"/>
              </a:highlight>
              <a:latin typeface="Roboto"/>
              <a:ea typeface="Roboto"/>
              <a:cs typeface="Roboto"/>
              <a:sym typeface="Roboto"/>
            </a:endParaRPr>
          </a:p>
          <a:p>
            <a:pPr marL="914400" lvl="0" indent="0" algn="l" rtl="0">
              <a:lnSpc>
                <a:spcPct val="100000"/>
              </a:lnSpc>
              <a:spcBef>
                <a:spcPts val="0"/>
              </a:spcBef>
              <a:spcAft>
                <a:spcPts val="0"/>
              </a:spcAft>
              <a:buSzPts val="1800"/>
              <a:buNone/>
            </a:pPr>
            <a:endParaRPr sz="1800">
              <a:solidFill>
                <a:srgbClr val="002060"/>
              </a:solidFill>
              <a:highlight>
                <a:srgbClr val="FFFFFF"/>
              </a:highlight>
              <a:latin typeface="Roboto"/>
              <a:ea typeface="Roboto"/>
              <a:cs typeface="Roboto"/>
              <a:sym typeface="Roboto"/>
            </a:endParaRPr>
          </a:p>
          <a:p>
            <a:pPr marL="457200" lvl="0" indent="-342900" algn="l" rtl="0">
              <a:lnSpc>
                <a:spcPct val="100000"/>
              </a:lnSpc>
              <a:spcBef>
                <a:spcPts val="0"/>
              </a:spcBef>
              <a:spcAft>
                <a:spcPts val="0"/>
              </a:spcAft>
              <a:buClr>
                <a:schemeClr val="dk1"/>
              </a:buClr>
              <a:buSzPts val="1800"/>
              <a:buFont typeface="Helvetica Neue"/>
              <a:buChar char="●"/>
            </a:pPr>
            <a:r>
              <a:rPr lang="en-US" sz="1800" b="1">
                <a:solidFill>
                  <a:srgbClr val="002060"/>
                </a:solidFill>
                <a:latin typeface="Roboto"/>
                <a:ea typeface="Roboto"/>
                <a:cs typeface="Roboto"/>
                <a:sym typeface="Roboto"/>
              </a:rPr>
              <a:t>Contract clause</a:t>
            </a:r>
            <a:r>
              <a:rPr lang="en-US" sz="1800">
                <a:solidFill>
                  <a:srgbClr val="002060"/>
                </a:solidFill>
                <a:latin typeface="Roboto"/>
                <a:ea typeface="Roboto"/>
                <a:cs typeface="Roboto"/>
                <a:sym typeface="Roboto"/>
              </a:rPr>
              <a:t>: </a:t>
            </a:r>
            <a:r>
              <a:rPr lang="en-US" sz="1800" u="sng">
                <a:solidFill>
                  <a:schemeClr val="hlink"/>
                </a:solidFill>
                <a:latin typeface="Roboto"/>
                <a:ea typeface="Roboto"/>
                <a:cs typeface="Roboto"/>
                <a:sym typeface="Roboto"/>
                <a:hlinkClick r:id="rId3"/>
              </a:rPr>
              <a:t>FAR 52.204-23</a:t>
            </a:r>
            <a:r>
              <a:rPr lang="en-US" sz="1800">
                <a:solidFill>
                  <a:schemeClr val="dk1"/>
                </a:solidFill>
                <a:latin typeface="Roboto"/>
                <a:ea typeface="Roboto"/>
                <a:cs typeface="Roboto"/>
                <a:sym typeface="Roboto"/>
              </a:rPr>
              <a:t> </a:t>
            </a:r>
            <a:r>
              <a:rPr lang="en-US" sz="1800">
                <a:solidFill>
                  <a:srgbClr val="002060"/>
                </a:solidFill>
                <a:latin typeface="Roboto"/>
                <a:ea typeface="Roboto"/>
                <a:cs typeface="Roboto"/>
                <a:sym typeface="Roboto"/>
              </a:rPr>
              <a:t>requires Contractors to report to the Government if a covered article was provided to the Government during contract performance</a:t>
            </a:r>
            <a:endParaRPr sz="1800">
              <a:solidFill>
                <a:srgbClr val="002060"/>
              </a:solidFill>
              <a:latin typeface="Roboto"/>
              <a:ea typeface="Roboto"/>
              <a:cs typeface="Roboto"/>
              <a:sym typeface="Roboto"/>
            </a:endParaRPr>
          </a:p>
          <a:p>
            <a:pPr marL="457200" lvl="0" indent="0" algn="l" rtl="0">
              <a:lnSpc>
                <a:spcPct val="150000"/>
              </a:lnSpc>
              <a:spcBef>
                <a:spcPts val="0"/>
              </a:spcBef>
              <a:spcAft>
                <a:spcPts val="0"/>
              </a:spcAft>
              <a:buSzPts val="1800"/>
              <a:buNone/>
            </a:pPr>
            <a:endParaRPr sz="1600">
              <a:solidFill>
                <a:schemeClr val="dk1"/>
              </a:solidFill>
              <a:latin typeface="Roboto"/>
              <a:ea typeface="Roboto"/>
              <a:cs typeface="Roboto"/>
              <a:sym typeface="Roboto"/>
            </a:endParaRPr>
          </a:p>
          <a:p>
            <a:pPr marL="0" lvl="0" indent="0" algn="l" rtl="0">
              <a:lnSpc>
                <a:spcPct val="150000"/>
              </a:lnSpc>
              <a:spcBef>
                <a:spcPts val="0"/>
              </a:spcBef>
              <a:spcAft>
                <a:spcPts val="0"/>
              </a:spcAft>
              <a:buSzPts val="1800"/>
              <a:buNone/>
            </a:pPr>
            <a:endParaRPr sz="2000">
              <a:solidFill>
                <a:schemeClr val="dk1"/>
              </a:solidFill>
              <a:latin typeface="Helvetica Neue"/>
              <a:ea typeface="Helvetica Neue"/>
              <a:cs typeface="Helvetica Neue"/>
              <a:sym typeface="Helvetica Neue"/>
            </a:endParaRPr>
          </a:p>
        </p:txBody>
      </p:sp>
      <p:pic>
        <p:nvPicPr>
          <p:cNvPr id="459" name="Google Shape;459;p83" descr="Kaspersky Lab green and red logo."/>
          <p:cNvPicPr preferRelativeResize="0"/>
          <p:nvPr/>
        </p:nvPicPr>
        <p:blipFill rotWithShape="1">
          <a:blip r:embed="rId4">
            <a:alphaModFix/>
          </a:blip>
          <a:srcRect/>
          <a:stretch/>
        </p:blipFill>
        <p:spPr>
          <a:xfrm>
            <a:off x="7385150" y="1353650"/>
            <a:ext cx="1624074" cy="806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84">
            <a:extLst>
              <a:ext uri="{C183D7F6-B498-43B3-948B-1728B52AA6E4}">
                <adec:decorative xmlns:adec="http://schemas.microsoft.com/office/drawing/2017/decorative" val="1"/>
              </a:ext>
            </a:extLst>
          </p:cNvPr>
          <p:cNvSpPr/>
          <p:nvPr/>
        </p:nvSpPr>
        <p:spPr>
          <a:xfrm>
            <a:off x="0" y="3381391"/>
            <a:ext cx="4847290" cy="1206837"/>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465" name="Google Shape;465;p84">
            <a:extLst>
              <a:ext uri="{C183D7F6-B498-43B3-948B-1728B52AA6E4}">
                <adec:decorative xmlns:adec="http://schemas.microsoft.com/office/drawing/2017/decorative" val="1"/>
              </a:ext>
            </a:extLst>
          </p:cNvPr>
          <p:cNvSpPr/>
          <p:nvPr/>
        </p:nvSpPr>
        <p:spPr>
          <a:xfrm>
            <a:off x="3936381" y="2665517"/>
            <a:ext cx="5204010" cy="150417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466" name="Google Shape;466;p84"/>
          <p:cNvSpPr txBox="1">
            <a:spLocks noGrp="1"/>
          </p:cNvSpPr>
          <p:nvPr>
            <p:ph type="title"/>
          </p:nvPr>
        </p:nvSpPr>
        <p:spPr>
          <a:xfrm>
            <a:off x="222421" y="401189"/>
            <a:ext cx="6973200" cy="572625"/>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300" i="0"/>
              <a:t>Section 889 of the 2019 NDAA:</a:t>
            </a:r>
            <a:endParaRPr sz="3300" i="0"/>
          </a:p>
        </p:txBody>
      </p:sp>
      <p:sp>
        <p:nvSpPr>
          <p:cNvPr id="468" name="Google Shape;468;p84"/>
          <p:cNvSpPr txBox="1"/>
          <p:nvPr/>
        </p:nvSpPr>
        <p:spPr>
          <a:xfrm>
            <a:off x="157176" y="999690"/>
            <a:ext cx="8475600" cy="3494295"/>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3F3F3F"/>
              </a:buClr>
              <a:buSzPts val="1800"/>
              <a:buFont typeface="Arial"/>
              <a:buChar char="●"/>
            </a:pPr>
            <a:r>
              <a:rPr lang="en-US" sz="1800" b="1" i="0" u="none" strike="noStrike" cap="none">
                <a:solidFill>
                  <a:srgbClr val="002060"/>
                </a:solidFill>
                <a:latin typeface="Roboto"/>
                <a:ea typeface="Roboto"/>
                <a:cs typeface="Roboto"/>
                <a:sym typeface="Roboto"/>
              </a:rPr>
              <a:t>Background</a:t>
            </a:r>
            <a:r>
              <a:rPr lang="en-US" sz="1800" b="0" i="0" u="none" strike="noStrike" cap="none">
                <a:solidFill>
                  <a:srgbClr val="002060"/>
                </a:solidFill>
                <a:latin typeface="Roboto"/>
                <a:ea typeface="Roboto"/>
                <a:cs typeface="Roboto"/>
                <a:sym typeface="Roboto"/>
              </a:rPr>
              <a:t>: Chinese intelligence and security services may use the following Chinese information technology firms and their equipment as routine and systemic espionage platforms</a:t>
            </a:r>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rgbClr val="002060"/>
                </a:solidFill>
                <a:latin typeface="Roboto"/>
                <a:ea typeface="Roboto"/>
                <a:cs typeface="Roboto"/>
                <a:sym typeface="Roboto"/>
              </a:rPr>
              <a:t>Huawei Technologies Company</a:t>
            </a:r>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rgbClr val="002060"/>
                </a:solidFill>
                <a:latin typeface="Roboto"/>
                <a:ea typeface="Roboto"/>
                <a:cs typeface="Roboto"/>
                <a:sym typeface="Roboto"/>
              </a:rPr>
              <a:t>ZTE Corporation</a:t>
            </a:r>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rgbClr val="002060"/>
                </a:solidFill>
                <a:latin typeface="Roboto"/>
                <a:ea typeface="Roboto"/>
                <a:cs typeface="Roboto"/>
                <a:sym typeface="Roboto"/>
              </a:rPr>
              <a:t>Hytera Communications Corporation</a:t>
            </a:r>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rgbClr val="002060"/>
                </a:solidFill>
                <a:latin typeface="Roboto"/>
                <a:ea typeface="Roboto"/>
                <a:cs typeface="Roboto"/>
                <a:sym typeface="Roboto"/>
              </a:rPr>
              <a:t>Hangzhou Hikvision Digital Technology </a:t>
            </a:r>
            <a:endParaRPr/>
          </a:p>
          <a:p>
            <a:pPr marL="91440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002060"/>
                </a:solidFill>
                <a:latin typeface="Roboto"/>
                <a:ea typeface="Roboto"/>
                <a:cs typeface="Roboto"/>
                <a:sym typeface="Roboto"/>
              </a:rPr>
              <a:t>Company</a:t>
            </a:r>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rgbClr val="002060"/>
                </a:solidFill>
                <a:latin typeface="Roboto"/>
                <a:ea typeface="Roboto"/>
                <a:cs typeface="Roboto"/>
                <a:sym typeface="Roboto"/>
              </a:rPr>
              <a:t>Dahua Technology Company</a:t>
            </a:r>
            <a:endParaRPr/>
          </a:p>
          <a:p>
            <a:pPr marL="914400" marR="0" lvl="0" indent="0" algn="l" rtl="0">
              <a:lnSpc>
                <a:spcPct val="100000"/>
              </a:lnSpc>
              <a:spcBef>
                <a:spcPts val="0"/>
              </a:spcBef>
              <a:spcAft>
                <a:spcPts val="0"/>
              </a:spcAft>
              <a:buClr>
                <a:srgbClr val="3F3F3F"/>
              </a:buClr>
              <a:buSzPts val="1800"/>
              <a:buFont typeface="Arial"/>
              <a:buNone/>
            </a:pPr>
            <a:endParaRPr sz="1800" b="0" i="0" u="none" strike="noStrike" cap="none">
              <a:solidFill>
                <a:srgbClr val="002060"/>
              </a:solidFill>
              <a:latin typeface="Roboto"/>
              <a:ea typeface="Roboto"/>
              <a:cs typeface="Roboto"/>
              <a:sym typeface="Roboto"/>
            </a:endParaRPr>
          </a:p>
          <a:p>
            <a:pPr marL="457200" marR="0" lvl="0" indent="-342900" algn="l" rtl="0">
              <a:lnSpc>
                <a:spcPct val="100000"/>
              </a:lnSpc>
              <a:spcBef>
                <a:spcPts val="0"/>
              </a:spcBef>
              <a:spcAft>
                <a:spcPts val="0"/>
              </a:spcAft>
              <a:buClr>
                <a:schemeClr val="dk1"/>
              </a:buClr>
              <a:buSzPts val="1800"/>
              <a:buFont typeface="Helvetica Neue"/>
              <a:buChar char="●"/>
            </a:pPr>
            <a:r>
              <a:rPr lang="en-US" sz="1800" b="1" i="0" u="none" strike="noStrike" cap="none">
                <a:solidFill>
                  <a:srgbClr val="002060"/>
                </a:solidFill>
                <a:latin typeface="Roboto"/>
                <a:ea typeface="Roboto"/>
                <a:cs typeface="Roboto"/>
                <a:sym typeface="Roboto"/>
              </a:rPr>
              <a:t>Prohibitions</a:t>
            </a:r>
            <a:r>
              <a:rPr lang="en-US" sz="1800" b="0" i="0" u="none" strike="noStrike" cap="none">
                <a:solidFill>
                  <a:srgbClr val="002060"/>
                </a:solidFill>
                <a:latin typeface="Roboto"/>
                <a:ea typeface="Roboto"/>
                <a:cs typeface="Roboto"/>
                <a:sym typeface="Roboto"/>
              </a:rPr>
              <a:t>: There are two Section 889 </a:t>
            </a:r>
            <a:endParaRPr/>
          </a:p>
          <a:p>
            <a:pPr marL="45720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002060"/>
                </a:solidFill>
                <a:latin typeface="Roboto"/>
                <a:ea typeface="Roboto"/>
                <a:cs typeface="Roboto"/>
                <a:sym typeface="Roboto"/>
              </a:rPr>
              <a:t>prohibitions - “Part A” and “Part B”</a:t>
            </a:r>
            <a:endParaRPr/>
          </a:p>
          <a:p>
            <a:pPr marL="457200" marR="0" lvl="0" indent="0" algn="l" rtl="0">
              <a:lnSpc>
                <a:spcPct val="150000"/>
              </a:lnSpc>
              <a:spcBef>
                <a:spcPts val="0"/>
              </a:spcBef>
              <a:spcAft>
                <a:spcPts val="0"/>
              </a:spcAft>
              <a:buClr>
                <a:srgbClr val="3F3F3F"/>
              </a:buClr>
              <a:buSzPts val="1800"/>
              <a:buFont typeface="Arial"/>
              <a:buNone/>
            </a:pPr>
            <a:endParaRPr sz="2000" b="0" i="0" u="none" strike="noStrike" cap="none">
              <a:solidFill>
                <a:schemeClr val="dk1"/>
              </a:solidFill>
              <a:latin typeface="Helvetica Neue"/>
              <a:ea typeface="Helvetica Neue"/>
              <a:cs typeface="Helvetica Neue"/>
              <a:sym typeface="Helvetica Neue"/>
            </a:endParaRPr>
          </a:p>
          <a:p>
            <a:pPr marL="457200" marR="0" lvl="0" indent="0" algn="l" rtl="0">
              <a:lnSpc>
                <a:spcPct val="150000"/>
              </a:lnSpc>
              <a:spcBef>
                <a:spcPts val="0"/>
              </a:spcBef>
              <a:spcAft>
                <a:spcPts val="0"/>
              </a:spcAft>
              <a:buClr>
                <a:srgbClr val="3F3F3F"/>
              </a:buClr>
              <a:buSzPts val="1800"/>
              <a:buFont typeface="Arial"/>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3F3F3F"/>
              </a:buClr>
              <a:buSzPts val="1800"/>
              <a:buFont typeface="Arial"/>
              <a:buNone/>
            </a:pPr>
            <a:endParaRPr sz="2000" b="0" i="0" u="none" strike="noStrike" cap="none">
              <a:solidFill>
                <a:schemeClr val="dk1"/>
              </a:solidFill>
              <a:latin typeface="Helvetica Neue"/>
              <a:ea typeface="Helvetica Neue"/>
              <a:cs typeface="Helvetica Neue"/>
              <a:sym typeface="Helvetica Neue"/>
            </a:endParaRPr>
          </a:p>
        </p:txBody>
      </p:sp>
      <p:pic>
        <p:nvPicPr>
          <p:cNvPr id="469" name="Google Shape;469;p84" descr="Hytera logo."/>
          <p:cNvPicPr preferRelativeResize="0"/>
          <p:nvPr/>
        </p:nvPicPr>
        <p:blipFill rotWithShape="1">
          <a:blip r:embed="rId3">
            <a:alphaModFix/>
          </a:blip>
          <a:srcRect/>
          <a:stretch/>
        </p:blipFill>
        <p:spPr>
          <a:xfrm>
            <a:off x="5688538" y="3271437"/>
            <a:ext cx="1373955" cy="531625"/>
          </a:xfrm>
          <a:prstGeom prst="rect">
            <a:avLst/>
          </a:prstGeom>
          <a:noFill/>
          <a:ln>
            <a:noFill/>
          </a:ln>
        </p:spPr>
      </p:pic>
      <p:pic>
        <p:nvPicPr>
          <p:cNvPr id="470" name="Google Shape;470;p84" descr="Dahua Technology logo."/>
          <p:cNvPicPr preferRelativeResize="0"/>
          <p:nvPr/>
        </p:nvPicPr>
        <p:blipFill rotWithShape="1">
          <a:blip r:embed="rId4">
            <a:alphaModFix/>
          </a:blip>
          <a:srcRect/>
          <a:stretch/>
        </p:blipFill>
        <p:spPr>
          <a:xfrm>
            <a:off x="7488430" y="3314900"/>
            <a:ext cx="1069798" cy="444675"/>
          </a:xfrm>
          <a:prstGeom prst="rect">
            <a:avLst/>
          </a:prstGeom>
          <a:noFill/>
          <a:ln>
            <a:noFill/>
          </a:ln>
        </p:spPr>
      </p:pic>
      <p:pic>
        <p:nvPicPr>
          <p:cNvPr id="471" name="Google Shape;471;p84" descr="ZTE logo."/>
          <p:cNvPicPr preferRelativeResize="0"/>
          <p:nvPr/>
        </p:nvPicPr>
        <p:blipFill rotWithShape="1">
          <a:blip r:embed="rId5">
            <a:alphaModFix/>
          </a:blip>
          <a:srcRect/>
          <a:stretch/>
        </p:blipFill>
        <p:spPr>
          <a:xfrm>
            <a:off x="7591375" y="2466068"/>
            <a:ext cx="863900" cy="531633"/>
          </a:xfrm>
          <a:prstGeom prst="rect">
            <a:avLst/>
          </a:prstGeom>
          <a:noFill/>
          <a:ln>
            <a:noFill/>
          </a:ln>
        </p:spPr>
      </p:pic>
      <p:pic>
        <p:nvPicPr>
          <p:cNvPr id="472" name="Google Shape;472;p84" descr="HUAWEI logo."/>
          <p:cNvPicPr preferRelativeResize="0"/>
          <p:nvPr/>
        </p:nvPicPr>
        <p:blipFill rotWithShape="1">
          <a:blip r:embed="rId6">
            <a:alphaModFix/>
          </a:blip>
          <a:srcRect/>
          <a:stretch/>
        </p:blipFill>
        <p:spPr>
          <a:xfrm>
            <a:off x="5867025" y="2299950"/>
            <a:ext cx="863900" cy="863875"/>
          </a:xfrm>
          <a:prstGeom prst="rect">
            <a:avLst/>
          </a:prstGeom>
          <a:noFill/>
          <a:ln>
            <a:noFill/>
          </a:ln>
        </p:spPr>
      </p:pic>
      <p:pic>
        <p:nvPicPr>
          <p:cNvPr id="473" name="Google Shape;473;p84" descr="HIKVISION logo.">
            <a:extLst>
              <a:ext uri="{C183D7F6-B498-43B3-948B-1728B52AA6E4}">
                <adec:decorative xmlns:adec="http://schemas.microsoft.com/office/drawing/2017/decorative" val="0"/>
              </a:ext>
            </a:extLst>
          </p:cNvPr>
          <p:cNvPicPr preferRelativeResize="0"/>
          <p:nvPr/>
        </p:nvPicPr>
        <p:blipFill rotWithShape="1">
          <a:blip r:embed="rId7">
            <a:alphaModFix/>
          </a:blip>
          <a:srcRect/>
          <a:stretch/>
        </p:blipFill>
        <p:spPr>
          <a:xfrm>
            <a:off x="6285288" y="4103625"/>
            <a:ext cx="1857375" cy="409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85">
            <a:extLst>
              <a:ext uri="{C183D7F6-B498-43B3-948B-1728B52AA6E4}">
                <adec:decorative xmlns:adec="http://schemas.microsoft.com/office/drawing/2017/decorative" val="1"/>
              </a:ext>
            </a:extLst>
          </p:cNvPr>
          <p:cNvSpPr/>
          <p:nvPr/>
        </p:nvSpPr>
        <p:spPr>
          <a:xfrm>
            <a:off x="0" y="3381391"/>
            <a:ext cx="4847290" cy="1206837"/>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479" name="Google Shape;479;p85">
            <a:extLst>
              <a:ext uri="{C183D7F6-B498-43B3-948B-1728B52AA6E4}">
                <adec:decorative xmlns:adec="http://schemas.microsoft.com/office/drawing/2017/decorative" val="1"/>
              </a:ext>
            </a:extLst>
          </p:cNvPr>
          <p:cNvSpPr/>
          <p:nvPr/>
        </p:nvSpPr>
        <p:spPr>
          <a:xfrm>
            <a:off x="3936381" y="2665517"/>
            <a:ext cx="5204010" cy="150417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480" name="Google Shape;480;p85"/>
          <p:cNvSpPr txBox="1">
            <a:spLocks noGrp="1"/>
          </p:cNvSpPr>
          <p:nvPr>
            <p:ph type="title"/>
          </p:nvPr>
        </p:nvSpPr>
        <p:spPr>
          <a:xfrm>
            <a:off x="222421" y="401189"/>
            <a:ext cx="6973200" cy="572625"/>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300" i="0"/>
              <a:t>Section 889 of the 2019 NDAA:</a:t>
            </a:r>
            <a:endParaRPr sz="3300" i="0"/>
          </a:p>
        </p:txBody>
      </p:sp>
      <p:sp>
        <p:nvSpPr>
          <p:cNvPr id="482" name="Google Shape;482;p85"/>
          <p:cNvSpPr txBox="1"/>
          <p:nvPr/>
        </p:nvSpPr>
        <p:spPr>
          <a:xfrm>
            <a:off x="150352" y="999690"/>
            <a:ext cx="8475600" cy="3494295"/>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3F3F3F"/>
              </a:buClr>
              <a:buSzPts val="1800"/>
              <a:buFont typeface="Arial"/>
              <a:buChar char="●"/>
            </a:pPr>
            <a:r>
              <a:rPr lang="en-US" sz="1800" b="1" i="0" u="none" strike="noStrike" cap="none">
                <a:solidFill>
                  <a:srgbClr val="002060"/>
                </a:solidFill>
                <a:latin typeface="Roboto"/>
                <a:ea typeface="Roboto"/>
                <a:cs typeface="Roboto"/>
                <a:sym typeface="Roboto"/>
              </a:rPr>
              <a:t>Prohibition</a:t>
            </a:r>
            <a:r>
              <a:rPr lang="en-US" sz="1800" b="0" i="0" u="none" strike="noStrike" cap="none">
                <a:solidFill>
                  <a:srgbClr val="002060"/>
                </a:solidFill>
                <a:latin typeface="Roboto"/>
                <a:ea typeface="Roboto"/>
                <a:cs typeface="Roboto"/>
                <a:sym typeface="Roboto"/>
              </a:rPr>
              <a:t> </a:t>
            </a:r>
            <a:endParaRPr/>
          </a:p>
          <a:p>
            <a:pPr marL="914400" marR="0" lvl="1" indent="-342900" algn="l" rtl="0">
              <a:lnSpc>
                <a:spcPct val="100000"/>
              </a:lnSpc>
              <a:spcBef>
                <a:spcPts val="0"/>
              </a:spcBef>
              <a:spcAft>
                <a:spcPts val="0"/>
              </a:spcAft>
              <a:buClr>
                <a:schemeClr val="dk1"/>
              </a:buClr>
              <a:buSzPts val="1800"/>
              <a:buFont typeface="Helvetica Neue"/>
              <a:buChar char="○"/>
            </a:pPr>
            <a:r>
              <a:rPr lang="en-US" sz="1800" b="0" i="0" u="none" strike="noStrike" cap="none">
                <a:solidFill>
                  <a:srgbClr val="002060"/>
                </a:solidFill>
                <a:latin typeface="Roboto"/>
                <a:ea typeface="Roboto"/>
                <a:cs typeface="Roboto"/>
                <a:sym typeface="Roboto"/>
              </a:rPr>
              <a:t>Part A: </a:t>
            </a:r>
            <a:r>
              <a:rPr lang="en-US" sz="1800" b="0" i="0" u="sng" strike="noStrike" cap="none">
                <a:solidFill>
                  <a:srgbClr val="002060"/>
                </a:solidFill>
                <a:latin typeface="Roboto"/>
                <a:ea typeface="Roboto"/>
                <a:cs typeface="Roboto"/>
                <a:sym typeface="Roboto"/>
              </a:rPr>
              <a:t>The Government cannot obtain</a:t>
            </a:r>
            <a:r>
              <a:rPr lang="en-US" sz="1800" b="0" i="0" u="none" strike="noStrike" cap="none">
                <a:solidFill>
                  <a:srgbClr val="002060"/>
                </a:solidFill>
                <a:latin typeface="Roboto"/>
                <a:ea typeface="Roboto"/>
                <a:cs typeface="Roboto"/>
                <a:sym typeface="Roboto"/>
              </a:rPr>
              <a:t> covered telecom </a:t>
            </a:r>
            <a:endParaRPr/>
          </a:p>
          <a:p>
            <a:pPr marL="914400" marR="0" lvl="1" indent="-342900" algn="l" rtl="0">
              <a:lnSpc>
                <a:spcPct val="100000"/>
              </a:lnSpc>
              <a:spcBef>
                <a:spcPts val="0"/>
              </a:spcBef>
              <a:spcAft>
                <a:spcPts val="0"/>
              </a:spcAft>
              <a:buClr>
                <a:schemeClr val="dk1"/>
              </a:buClr>
              <a:buSzPts val="1800"/>
              <a:buFont typeface="Helvetica Neue"/>
              <a:buChar char="○"/>
            </a:pPr>
            <a:r>
              <a:rPr lang="en-US" sz="1800" b="0" i="0" u="none" strike="noStrike" cap="none">
                <a:solidFill>
                  <a:srgbClr val="002060"/>
                </a:solidFill>
                <a:latin typeface="Roboto"/>
                <a:ea typeface="Roboto"/>
                <a:cs typeface="Roboto"/>
                <a:sym typeface="Roboto"/>
              </a:rPr>
              <a:t>Part B: </a:t>
            </a:r>
            <a:r>
              <a:rPr lang="en-US" sz="1800" b="0" i="0" u="sng" strike="noStrike" cap="none">
                <a:solidFill>
                  <a:srgbClr val="002060"/>
                </a:solidFill>
                <a:latin typeface="Roboto"/>
                <a:ea typeface="Roboto"/>
                <a:cs typeface="Roboto"/>
                <a:sym typeface="Roboto"/>
              </a:rPr>
              <a:t>Contractors cannot use</a:t>
            </a:r>
            <a:r>
              <a:rPr lang="en-US" sz="1800" b="0" i="0" u="none" strike="noStrike" cap="none">
                <a:solidFill>
                  <a:srgbClr val="002060"/>
                </a:solidFill>
                <a:latin typeface="Roboto"/>
                <a:ea typeface="Roboto"/>
                <a:cs typeface="Roboto"/>
                <a:sym typeface="Roboto"/>
              </a:rPr>
              <a:t> covered telecom </a:t>
            </a:r>
            <a:endParaRPr/>
          </a:p>
          <a:p>
            <a:pPr marL="914400" marR="0" lvl="0" indent="0" algn="l" rtl="0">
              <a:lnSpc>
                <a:spcPct val="100000"/>
              </a:lnSpc>
              <a:spcBef>
                <a:spcPts val="0"/>
              </a:spcBef>
              <a:spcAft>
                <a:spcPts val="0"/>
              </a:spcAft>
              <a:buClr>
                <a:srgbClr val="3F3F3F"/>
              </a:buClr>
              <a:buSzPts val="1800"/>
              <a:buFont typeface="Arial"/>
              <a:buNone/>
            </a:pPr>
            <a:endParaRPr sz="1800" b="0" i="0" u="none" strike="noStrike" cap="none">
              <a:solidFill>
                <a:schemeClr val="dk1"/>
              </a:solidFill>
              <a:latin typeface="Roboto"/>
              <a:ea typeface="Roboto"/>
              <a:cs typeface="Roboto"/>
              <a:sym typeface="Roboto"/>
            </a:endParaRPr>
          </a:p>
          <a:p>
            <a:pPr marL="457200" marR="0" lvl="0" indent="-342900" algn="l" rtl="0">
              <a:lnSpc>
                <a:spcPct val="100000"/>
              </a:lnSpc>
              <a:spcBef>
                <a:spcPts val="0"/>
              </a:spcBef>
              <a:spcAft>
                <a:spcPts val="0"/>
              </a:spcAft>
              <a:buClr>
                <a:schemeClr val="dk1"/>
              </a:buClr>
              <a:buSzPts val="1800"/>
              <a:buFont typeface="Helvetica Neue"/>
              <a:buChar char="●"/>
            </a:pPr>
            <a:r>
              <a:rPr lang="en-US" sz="1800" b="1" i="0" u="none" strike="noStrike" cap="none">
                <a:solidFill>
                  <a:srgbClr val="002060"/>
                </a:solidFill>
                <a:latin typeface="Roboto"/>
                <a:ea typeface="Roboto"/>
                <a:cs typeface="Roboto"/>
                <a:sym typeface="Roboto"/>
              </a:rPr>
              <a:t>Provisions:</a:t>
            </a:r>
            <a:r>
              <a:rPr lang="en-US" sz="1800" b="0" i="0" u="none" strike="noStrike" cap="none">
                <a:solidFill>
                  <a:srgbClr val="002060"/>
                </a:solidFill>
                <a:latin typeface="Roboto"/>
                <a:ea typeface="Roboto"/>
                <a:cs typeface="Roboto"/>
                <a:sym typeface="Roboto"/>
              </a:rPr>
              <a:t> Offerors must represent in the System for Award Management before contract award and, potentially, as part of their offer </a:t>
            </a:r>
            <a:r>
              <a:rPr lang="en-US" sz="1800" b="0" i="0" u="none" strike="noStrike" cap="none">
                <a:solidFill>
                  <a:schemeClr val="dk1"/>
                </a:solidFill>
                <a:latin typeface="Roboto"/>
                <a:ea typeface="Roboto"/>
                <a:cs typeface="Roboto"/>
                <a:sym typeface="Roboto"/>
              </a:rPr>
              <a:t>(</a:t>
            </a:r>
            <a:r>
              <a:rPr lang="en-US" sz="1800" b="0" i="0" u="sng" strike="noStrike" cap="none">
                <a:solidFill>
                  <a:schemeClr val="hlink"/>
                </a:solidFill>
                <a:latin typeface="Roboto"/>
                <a:ea typeface="Roboto"/>
                <a:cs typeface="Roboto"/>
                <a:sym typeface="Roboto"/>
                <a:hlinkClick r:id="rId3"/>
              </a:rPr>
              <a:t>FAR 52.204-26</a:t>
            </a:r>
            <a:r>
              <a:rPr lang="en-US" sz="1800" b="0" i="0" u="none" strike="noStrike" cap="none">
                <a:solidFill>
                  <a:schemeClr val="dk1"/>
                </a:solidFill>
                <a:latin typeface="Roboto"/>
                <a:ea typeface="Roboto"/>
                <a:cs typeface="Roboto"/>
                <a:sym typeface="Roboto"/>
              </a:rPr>
              <a:t> </a:t>
            </a:r>
            <a:r>
              <a:rPr lang="en-US" sz="1800" b="0" i="0" u="none" strike="noStrike" cap="none">
                <a:solidFill>
                  <a:srgbClr val="002060"/>
                </a:solidFill>
                <a:latin typeface="Roboto"/>
                <a:ea typeface="Roboto"/>
                <a:cs typeface="Roboto"/>
                <a:sym typeface="Roboto"/>
              </a:rPr>
              <a:t>and </a:t>
            </a:r>
            <a:r>
              <a:rPr lang="en-US" sz="1800" b="0" i="0" u="sng" strike="noStrike" cap="none">
                <a:solidFill>
                  <a:schemeClr val="hlink"/>
                </a:solidFill>
                <a:latin typeface="Roboto"/>
                <a:ea typeface="Roboto"/>
                <a:cs typeface="Roboto"/>
                <a:sym typeface="Roboto"/>
                <a:hlinkClick r:id="rId4"/>
              </a:rPr>
              <a:t>FAR 52.204-24</a:t>
            </a:r>
            <a:r>
              <a:rPr lang="en-US" sz="1800" b="0" i="0" u="none" strike="noStrike" cap="none">
                <a:solidFill>
                  <a:schemeClr val="dk1"/>
                </a:solidFill>
                <a:latin typeface="Roboto"/>
                <a:ea typeface="Roboto"/>
                <a:cs typeface="Roboto"/>
                <a:sym typeface="Roboto"/>
              </a:rPr>
              <a:t>)</a:t>
            </a:r>
            <a:endParaRPr/>
          </a:p>
          <a:p>
            <a:pPr marL="914400" marR="0" lvl="1" indent="-342900" algn="l" rtl="0">
              <a:lnSpc>
                <a:spcPct val="100000"/>
              </a:lnSpc>
              <a:spcBef>
                <a:spcPts val="0"/>
              </a:spcBef>
              <a:spcAft>
                <a:spcPts val="0"/>
              </a:spcAft>
              <a:buClr>
                <a:schemeClr val="dk1"/>
              </a:buClr>
              <a:buSzPts val="1800"/>
              <a:buFont typeface="Helvetica Neue"/>
              <a:buChar char="○"/>
            </a:pPr>
            <a:r>
              <a:rPr lang="en-US" sz="1800" b="0" i="0" u="none" strike="noStrike" cap="none">
                <a:solidFill>
                  <a:srgbClr val="002060"/>
                </a:solidFill>
                <a:latin typeface="Roboto"/>
                <a:ea typeface="Roboto"/>
                <a:cs typeface="Roboto"/>
                <a:sym typeface="Roboto"/>
              </a:rPr>
              <a:t>Do you provide covered telecom? Do you use covered telecom?</a:t>
            </a:r>
            <a:endParaRPr/>
          </a:p>
          <a:p>
            <a:pPr marL="1371600" marR="0" lvl="0" indent="0" algn="l" rtl="0">
              <a:lnSpc>
                <a:spcPct val="100000"/>
              </a:lnSpc>
              <a:spcBef>
                <a:spcPts val="0"/>
              </a:spcBef>
              <a:spcAft>
                <a:spcPts val="0"/>
              </a:spcAft>
              <a:buClr>
                <a:srgbClr val="3F3F3F"/>
              </a:buClr>
              <a:buSzPts val="1800"/>
              <a:buFont typeface="Arial"/>
              <a:buNone/>
            </a:pPr>
            <a:endParaRPr sz="1800" b="0" i="0" u="none" strike="noStrike" cap="none">
              <a:solidFill>
                <a:schemeClr val="dk1"/>
              </a:solidFill>
              <a:latin typeface="Roboto"/>
              <a:ea typeface="Roboto"/>
              <a:cs typeface="Roboto"/>
              <a:sym typeface="Roboto"/>
            </a:endParaRPr>
          </a:p>
          <a:p>
            <a:pPr marL="457200" marR="0" lvl="0" indent="-342900" algn="l" rtl="0">
              <a:lnSpc>
                <a:spcPct val="100000"/>
              </a:lnSpc>
              <a:spcBef>
                <a:spcPts val="0"/>
              </a:spcBef>
              <a:spcAft>
                <a:spcPts val="0"/>
              </a:spcAft>
              <a:buClr>
                <a:schemeClr val="dk1"/>
              </a:buClr>
              <a:buSzPts val="1800"/>
              <a:buFont typeface="Helvetica Neue"/>
              <a:buChar char="●"/>
            </a:pPr>
            <a:r>
              <a:rPr lang="en-US" sz="1800" b="1" i="0" u="none" strike="noStrike" cap="none">
                <a:solidFill>
                  <a:srgbClr val="002060"/>
                </a:solidFill>
                <a:latin typeface="Roboto"/>
                <a:ea typeface="Roboto"/>
                <a:cs typeface="Roboto"/>
                <a:sym typeface="Roboto"/>
              </a:rPr>
              <a:t>Clause</a:t>
            </a:r>
            <a:r>
              <a:rPr lang="en-US" sz="1800" b="0" i="0" u="none" strike="noStrike" cap="none">
                <a:solidFill>
                  <a:srgbClr val="002060"/>
                </a:solidFill>
                <a:latin typeface="Roboto"/>
                <a:ea typeface="Roboto"/>
                <a:cs typeface="Roboto"/>
                <a:sym typeface="Roboto"/>
              </a:rPr>
              <a:t>: Contractors must report to the Contracting Officer if they discover they have used covered telecom during performance of the contract (</a:t>
            </a:r>
            <a:r>
              <a:rPr lang="en-US" sz="1800" b="0" i="0" u="sng" strike="noStrike" cap="none">
                <a:solidFill>
                  <a:schemeClr val="hlink"/>
                </a:solidFill>
                <a:latin typeface="Roboto"/>
                <a:ea typeface="Roboto"/>
                <a:cs typeface="Roboto"/>
                <a:sym typeface="Roboto"/>
                <a:hlinkClick r:id="rId5"/>
              </a:rPr>
              <a:t>FAR 52.204-25</a:t>
            </a:r>
            <a:r>
              <a:rPr lang="en-US" sz="1800" b="0" i="0" u="none" strike="noStrike" cap="none">
                <a:solidFill>
                  <a:srgbClr val="002060"/>
                </a:solidFill>
                <a:latin typeface="Roboto"/>
                <a:ea typeface="Roboto"/>
                <a:cs typeface="Roboto"/>
                <a:sym typeface="Roboto"/>
              </a:rPr>
              <a:t>). </a:t>
            </a:r>
            <a:endParaRPr/>
          </a:p>
          <a:p>
            <a:pPr marL="457200" marR="0" lvl="0" indent="0" algn="l" rtl="0">
              <a:lnSpc>
                <a:spcPct val="150000"/>
              </a:lnSpc>
              <a:spcBef>
                <a:spcPts val="0"/>
              </a:spcBef>
              <a:spcAft>
                <a:spcPts val="0"/>
              </a:spcAft>
              <a:buClr>
                <a:srgbClr val="3F3F3F"/>
              </a:buClr>
              <a:buSzPts val="1800"/>
              <a:buFont typeface="Arial"/>
              <a:buNone/>
            </a:pPr>
            <a:endParaRPr sz="2000" b="0" i="0" u="none" strike="noStrike" cap="none">
              <a:solidFill>
                <a:schemeClr val="dk1"/>
              </a:solidFill>
              <a:latin typeface="Helvetica Neue"/>
              <a:ea typeface="Helvetica Neue"/>
              <a:cs typeface="Helvetica Neue"/>
              <a:sym typeface="Helvetica Neue"/>
            </a:endParaRPr>
          </a:p>
          <a:p>
            <a:pPr marL="457200" marR="0" lvl="0" indent="0" algn="l" rtl="0">
              <a:lnSpc>
                <a:spcPct val="150000"/>
              </a:lnSpc>
              <a:spcBef>
                <a:spcPts val="0"/>
              </a:spcBef>
              <a:spcAft>
                <a:spcPts val="0"/>
              </a:spcAft>
              <a:buClr>
                <a:srgbClr val="3F3F3F"/>
              </a:buClr>
              <a:buSzPts val="1800"/>
              <a:buFont typeface="Arial"/>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3F3F3F"/>
              </a:buClr>
              <a:buSzPts val="1800"/>
              <a:buFont typeface="Arial"/>
              <a:buNone/>
            </a:pPr>
            <a:endParaRPr sz="20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86"/>
          <p:cNvSpPr txBox="1">
            <a:spLocks noGrp="1"/>
          </p:cNvSpPr>
          <p:nvPr>
            <p:ph type="title"/>
          </p:nvPr>
        </p:nvSpPr>
        <p:spPr>
          <a:xfrm>
            <a:off x="222421" y="401189"/>
            <a:ext cx="6973200" cy="572625"/>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300" i="0"/>
              <a:t>Trade Agreements Act Compliance:</a:t>
            </a:r>
            <a:endParaRPr sz="3300" i="0"/>
          </a:p>
        </p:txBody>
      </p:sp>
      <p:sp>
        <p:nvSpPr>
          <p:cNvPr id="491" name="Google Shape;491;p86"/>
          <p:cNvSpPr txBox="1"/>
          <p:nvPr/>
        </p:nvSpPr>
        <p:spPr>
          <a:xfrm>
            <a:off x="157176" y="999690"/>
            <a:ext cx="8475600" cy="3494295"/>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3F3F3F"/>
              </a:buClr>
              <a:buSzPts val="1800"/>
              <a:buFont typeface="Arial"/>
              <a:buChar char="●"/>
            </a:pPr>
            <a:r>
              <a:rPr lang="en-US" sz="1800" b="1" i="0" u="none" strike="noStrike" cap="none" dirty="0">
                <a:solidFill>
                  <a:srgbClr val="002060"/>
                </a:solidFill>
                <a:latin typeface="Roboto"/>
                <a:ea typeface="Roboto"/>
                <a:cs typeface="Roboto"/>
                <a:sym typeface="Roboto"/>
              </a:rPr>
              <a:t>Most FAS contracts are subject to the Trade Agreements Act (TAA)</a:t>
            </a:r>
            <a:endParaRPr dirty="0"/>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dirty="0">
                <a:solidFill>
                  <a:srgbClr val="002060"/>
                </a:solidFill>
                <a:latin typeface="Roboto"/>
                <a:ea typeface="Roboto"/>
                <a:cs typeface="Roboto"/>
                <a:sym typeface="Roboto"/>
              </a:rPr>
              <a:t>Under TAA, the Government treats offers from foreign countries with whom we have trade agreements (e.g., Canada, German, and Chile) the same as American made products. </a:t>
            </a:r>
            <a:endParaRPr dirty="0"/>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dirty="0">
                <a:solidFill>
                  <a:srgbClr val="002060"/>
                </a:solidFill>
                <a:latin typeface="Roboto"/>
                <a:ea typeface="Roboto"/>
                <a:cs typeface="Roboto"/>
                <a:sym typeface="Roboto"/>
              </a:rPr>
              <a:t>Items from other countries (e.g., China) may not be offered.  </a:t>
            </a:r>
            <a:endParaRPr dirty="0"/>
          </a:p>
          <a:p>
            <a:pPr marL="914400" marR="0" lvl="0" indent="0" algn="l" rtl="0">
              <a:lnSpc>
                <a:spcPct val="100000"/>
              </a:lnSpc>
              <a:spcBef>
                <a:spcPts val="0"/>
              </a:spcBef>
              <a:spcAft>
                <a:spcPts val="0"/>
              </a:spcAft>
              <a:buClr>
                <a:srgbClr val="3F3F3F"/>
              </a:buClr>
              <a:buSzPts val="1800"/>
              <a:buFont typeface="Arial"/>
              <a:buNone/>
            </a:pPr>
            <a:endParaRPr sz="1800" b="0" i="0" u="none" strike="noStrike" cap="none" dirty="0">
              <a:solidFill>
                <a:srgbClr val="002060"/>
              </a:solidFill>
              <a:latin typeface="Roboto"/>
              <a:ea typeface="Roboto"/>
              <a:cs typeface="Roboto"/>
              <a:sym typeface="Roboto"/>
            </a:endParaRPr>
          </a:p>
          <a:p>
            <a:pPr marL="457200" marR="0" lvl="0" indent="-342900" algn="l" rtl="0">
              <a:lnSpc>
                <a:spcPct val="100000"/>
              </a:lnSpc>
              <a:spcBef>
                <a:spcPts val="0"/>
              </a:spcBef>
              <a:spcAft>
                <a:spcPts val="0"/>
              </a:spcAft>
              <a:buClr>
                <a:srgbClr val="3F3F3F"/>
              </a:buClr>
              <a:buSzPts val="1800"/>
              <a:buFont typeface="Arial"/>
              <a:buChar char="●"/>
            </a:pPr>
            <a:r>
              <a:rPr lang="en-US" sz="1800" b="1" i="0" u="none" strike="noStrike" cap="none" dirty="0">
                <a:solidFill>
                  <a:srgbClr val="002060"/>
                </a:solidFill>
                <a:latin typeface="Roboto"/>
                <a:ea typeface="Roboto"/>
                <a:cs typeface="Roboto"/>
                <a:sym typeface="Roboto"/>
              </a:rPr>
              <a:t>Clause</a:t>
            </a:r>
            <a:r>
              <a:rPr lang="en-US" sz="1800" b="0" i="0" u="none" strike="noStrike" cap="none" dirty="0">
                <a:solidFill>
                  <a:srgbClr val="002060"/>
                </a:solidFill>
                <a:latin typeface="Roboto"/>
                <a:ea typeface="Roboto"/>
                <a:cs typeface="Roboto"/>
                <a:sym typeface="Roboto"/>
              </a:rPr>
              <a:t>:</a:t>
            </a:r>
            <a:r>
              <a:rPr lang="en-US" sz="1800" b="0" i="0" u="none" strike="noStrike" cap="none" dirty="0">
                <a:solidFill>
                  <a:schemeClr val="dk1"/>
                </a:solidFill>
                <a:latin typeface="Roboto"/>
                <a:ea typeface="Roboto"/>
                <a:cs typeface="Roboto"/>
                <a:sym typeface="Roboto"/>
              </a:rPr>
              <a:t> </a:t>
            </a:r>
            <a:r>
              <a:rPr lang="en-US" sz="1800" b="0" i="0" u="sng" strike="noStrike" cap="none" dirty="0">
                <a:solidFill>
                  <a:schemeClr val="hlink"/>
                </a:solidFill>
                <a:latin typeface="Roboto"/>
                <a:ea typeface="Roboto"/>
                <a:cs typeface="Roboto"/>
                <a:sym typeface="Roboto"/>
                <a:hlinkClick r:id="rId3"/>
              </a:rPr>
              <a:t>FAR 52.225-5</a:t>
            </a:r>
            <a:r>
              <a:rPr lang="en-US" sz="1800" b="0" i="0" u="none" strike="noStrike" cap="none" dirty="0">
                <a:solidFill>
                  <a:schemeClr val="dk1"/>
                </a:solidFill>
                <a:latin typeface="Roboto"/>
                <a:ea typeface="Roboto"/>
                <a:cs typeface="Roboto"/>
                <a:sym typeface="Roboto"/>
              </a:rPr>
              <a:t> </a:t>
            </a:r>
            <a:r>
              <a:rPr lang="en-US" sz="1800" b="0" i="0" u="none" strike="noStrike" cap="none" dirty="0">
                <a:solidFill>
                  <a:srgbClr val="002060"/>
                </a:solidFill>
                <a:latin typeface="Roboto"/>
                <a:ea typeface="Roboto"/>
                <a:cs typeface="Roboto"/>
                <a:sym typeface="Roboto"/>
              </a:rPr>
              <a:t>requires the </a:t>
            </a:r>
            <a:r>
              <a:rPr lang="en-US" sz="1800" b="0" i="0" u="none" strike="noStrike" cap="none" dirty="0">
                <a:solidFill>
                  <a:srgbClr val="002060"/>
                </a:solidFill>
                <a:highlight>
                  <a:srgbClr val="FFFFFF"/>
                </a:highlight>
                <a:latin typeface="Roboto"/>
                <a:ea typeface="Roboto"/>
                <a:cs typeface="Roboto"/>
                <a:sym typeface="Roboto"/>
              </a:rPr>
              <a:t>Contractor to deliver U.S.-made or “designated country end products”</a:t>
            </a:r>
            <a:endParaRPr dirty="0"/>
          </a:p>
          <a:p>
            <a:pPr marL="457200" marR="0" lvl="0" indent="0" algn="l" rtl="0">
              <a:lnSpc>
                <a:spcPct val="100000"/>
              </a:lnSpc>
              <a:spcBef>
                <a:spcPts val="0"/>
              </a:spcBef>
              <a:spcAft>
                <a:spcPts val="0"/>
              </a:spcAft>
              <a:buClr>
                <a:srgbClr val="3F3F3F"/>
              </a:buClr>
              <a:buSzPts val="1800"/>
              <a:buFont typeface="Arial"/>
              <a:buNone/>
            </a:pPr>
            <a:endParaRPr sz="1800" b="0" i="0" u="none" strike="noStrike" cap="none" dirty="0">
              <a:solidFill>
                <a:srgbClr val="002060"/>
              </a:solidFill>
              <a:highlight>
                <a:srgbClr val="FFFFFF"/>
              </a:highlight>
              <a:latin typeface="Roboto"/>
              <a:ea typeface="Roboto"/>
              <a:cs typeface="Roboto"/>
              <a:sym typeface="Roboto"/>
            </a:endParaRPr>
          </a:p>
          <a:p>
            <a:pPr marL="457200" marR="0" lvl="0" indent="-342900" algn="l" rtl="0">
              <a:lnSpc>
                <a:spcPct val="100000"/>
              </a:lnSpc>
              <a:spcBef>
                <a:spcPts val="0"/>
              </a:spcBef>
              <a:spcAft>
                <a:spcPts val="0"/>
              </a:spcAft>
              <a:buClr>
                <a:schemeClr val="dk1"/>
              </a:buClr>
              <a:buSzPts val="1800"/>
              <a:buFont typeface="Helvetica Neue"/>
              <a:buChar char="●"/>
            </a:pPr>
            <a:r>
              <a:rPr lang="en-US" sz="1800" b="1" i="0" u="none" strike="noStrike" cap="none" dirty="0">
                <a:solidFill>
                  <a:srgbClr val="002060"/>
                </a:solidFill>
                <a:highlight>
                  <a:srgbClr val="FFFFFF"/>
                </a:highlight>
                <a:latin typeface="Roboto"/>
                <a:ea typeface="Roboto"/>
                <a:cs typeface="Roboto"/>
                <a:sym typeface="Roboto"/>
              </a:rPr>
              <a:t>Provision</a:t>
            </a:r>
            <a:r>
              <a:rPr lang="en-US" sz="1800" b="0" i="0" u="none" strike="noStrike" cap="none" dirty="0">
                <a:solidFill>
                  <a:srgbClr val="002060"/>
                </a:solidFill>
                <a:highlight>
                  <a:srgbClr val="FFFFFF"/>
                </a:highlight>
                <a:latin typeface="Roboto"/>
                <a:ea typeface="Roboto"/>
                <a:cs typeface="Roboto"/>
                <a:sym typeface="Roboto"/>
              </a:rPr>
              <a:t>:</a:t>
            </a:r>
            <a:r>
              <a:rPr lang="en-US" sz="1800" b="0" i="0" u="none" strike="noStrike" cap="none" dirty="0">
                <a:solidFill>
                  <a:schemeClr val="dk1"/>
                </a:solidFill>
                <a:highlight>
                  <a:srgbClr val="FFFFFF"/>
                </a:highlight>
                <a:latin typeface="Roboto"/>
                <a:ea typeface="Roboto"/>
                <a:cs typeface="Roboto"/>
                <a:sym typeface="Roboto"/>
              </a:rPr>
              <a:t> </a:t>
            </a:r>
            <a:r>
              <a:rPr lang="en-US" sz="1800" b="0" i="0" u="sng" strike="noStrike" cap="none" dirty="0">
                <a:solidFill>
                  <a:schemeClr val="hlink"/>
                </a:solidFill>
                <a:highlight>
                  <a:srgbClr val="FFFFFF"/>
                </a:highlight>
                <a:latin typeface="Roboto"/>
                <a:ea typeface="Roboto"/>
                <a:cs typeface="Roboto"/>
                <a:sym typeface="Roboto"/>
                <a:hlinkClick r:id="rId4"/>
              </a:rPr>
              <a:t>FAR 52.225-6</a:t>
            </a:r>
            <a:r>
              <a:rPr lang="en-US" sz="1800" b="0" i="0" u="none" strike="noStrike" cap="none" dirty="0">
                <a:solidFill>
                  <a:schemeClr val="dk1"/>
                </a:solidFill>
                <a:highlight>
                  <a:srgbClr val="FFFFFF"/>
                </a:highlight>
                <a:latin typeface="Roboto"/>
                <a:ea typeface="Roboto"/>
                <a:cs typeface="Roboto"/>
                <a:sym typeface="Roboto"/>
              </a:rPr>
              <a:t> </a:t>
            </a:r>
            <a:r>
              <a:rPr lang="en-US" sz="1800" b="0" i="0" u="none" strike="noStrike" cap="none" dirty="0">
                <a:solidFill>
                  <a:srgbClr val="002060"/>
                </a:solidFill>
                <a:highlight>
                  <a:srgbClr val="FFFFFF"/>
                </a:highlight>
                <a:latin typeface="Roboto"/>
                <a:ea typeface="Roboto"/>
                <a:cs typeface="Roboto"/>
                <a:sym typeface="Roboto"/>
              </a:rPr>
              <a:t>requires offers to certify that products are U.S.-made or “designated country end products”</a:t>
            </a:r>
            <a:endParaRPr dirty="0"/>
          </a:p>
          <a:p>
            <a:pPr marL="457200" marR="0" lvl="0" indent="0" algn="l" rtl="0">
              <a:lnSpc>
                <a:spcPct val="150000"/>
              </a:lnSpc>
              <a:spcBef>
                <a:spcPts val="0"/>
              </a:spcBef>
              <a:spcAft>
                <a:spcPts val="0"/>
              </a:spcAft>
              <a:buClr>
                <a:srgbClr val="3F3F3F"/>
              </a:buClr>
              <a:buSzPts val="1800"/>
              <a:buFont typeface="Arial"/>
              <a:buNone/>
            </a:pPr>
            <a:endParaRPr sz="2000" b="0" i="0" u="none" strike="noStrike" cap="none" dirty="0">
              <a:solidFill>
                <a:srgbClr val="002060"/>
              </a:solidFill>
              <a:latin typeface="Helvetica Neue"/>
              <a:ea typeface="Helvetica Neue"/>
              <a:cs typeface="Helvetica Neue"/>
              <a:sym typeface="Helvetica Neue"/>
            </a:endParaRPr>
          </a:p>
          <a:p>
            <a:pPr marL="457200" marR="0" lvl="0" indent="0" algn="l" rtl="0">
              <a:lnSpc>
                <a:spcPct val="150000"/>
              </a:lnSpc>
              <a:spcBef>
                <a:spcPts val="0"/>
              </a:spcBef>
              <a:spcAft>
                <a:spcPts val="0"/>
              </a:spcAft>
              <a:buClr>
                <a:srgbClr val="3F3F3F"/>
              </a:buClr>
              <a:buSzPts val="1800"/>
              <a:buFont typeface="Arial"/>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3F3F3F"/>
              </a:buClr>
              <a:buSzPts val="1800"/>
              <a:buFont typeface="Arial"/>
              <a:buNone/>
            </a:pPr>
            <a:endParaRPr sz="20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87">
            <a:extLst>
              <a:ext uri="{C183D7F6-B498-43B3-948B-1728B52AA6E4}">
                <adec:decorative xmlns:adec="http://schemas.microsoft.com/office/drawing/2017/decorative" val="1"/>
              </a:ext>
            </a:extLst>
          </p:cNvPr>
          <p:cNvSpPr/>
          <p:nvPr/>
        </p:nvSpPr>
        <p:spPr>
          <a:xfrm>
            <a:off x="0" y="3381391"/>
            <a:ext cx="4847290" cy="1206837"/>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497" name="Google Shape;497;p87">
            <a:extLst>
              <a:ext uri="{C183D7F6-B498-43B3-948B-1728B52AA6E4}">
                <adec:decorative xmlns:adec="http://schemas.microsoft.com/office/drawing/2017/decorative" val="1"/>
              </a:ext>
            </a:extLst>
          </p:cNvPr>
          <p:cNvSpPr/>
          <p:nvPr/>
        </p:nvSpPr>
        <p:spPr>
          <a:xfrm>
            <a:off x="3936381" y="2665517"/>
            <a:ext cx="5204010" cy="150417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498" name="Google Shape;498;p87"/>
          <p:cNvSpPr txBox="1">
            <a:spLocks noGrp="1"/>
          </p:cNvSpPr>
          <p:nvPr>
            <p:ph type="title"/>
          </p:nvPr>
        </p:nvSpPr>
        <p:spPr>
          <a:xfrm>
            <a:off x="222421" y="401189"/>
            <a:ext cx="6973200" cy="572625"/>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2800" i="0" dirty="0"/>
              <a:t>Accurate “Made in America” Designations:</a:t>
            </a:r>
            <a:endParaRPr sz="2800" i="0" dirty="0"/>
          </a:p>
        </p:txBody>
      </p:sp>
      <p:sp>
        <p:nvSpPr>
          <p:cNvPr id="501" name="Google Shape;501;p87"/>
          <p:cNvSpPr txBox="1"/>
          <p:nvPr/>
        </p:nvSpPr>
        <p:spPr>
          <a:xfrm>
            <a:off x="222421" y="1157041"/>
            <a:ext cx="8182536" cy="3255891"/>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5000"/>
              </a:lnSpc>
              <a:spcBef>
                <a:spcPts val="0"/>
              </a:spcBef>
              <a:spcAft>
                <a:spcPts val="0"/>
              </a:spcAft>
              <a:buClr>
                <a:schemeClr val="dk1"/>
              </a:buClr>
              <a:buSzPts val="1800"/>
              <a:buFont typeface="Arial"/>
              <a:buChar char="●"/>
            </a:pPr>
            <a:r>
              <a:rPr lang="en-US" sz="1800" b="0" i="0" u="none" strike="noStrike" cap="none" dirty="0">
                <a:solidFill>
                  <a:srgbClr val="002060"/>
                </a:solidFill>
                <a:latin typeface="Roboto"/>
                <a:ea typeface="Roboto"/>
                <a:cs typeface="Roboto"/>
                <a:sym typeface="Roboto"/>
              </a:rPr>
              <a:t>U.S.-made products mitigate supply chain risks and support the goals of Executive Order 14005 </a:t>
            </a:r>
            <a:r>
              <a:rPr lang="en-US" sz="1800" b="0" i="1" u="none" strike="noStrike" cap="none" dirty="0">
                <a:solidFill>
                  <a:srgbClr val="002060"/>
                </a:solidFill>
                <a:highlight>
                  <a:srgbClr val="FFFFFF"/>
                </a:highlight>
                <a:latin typeface="Roboto"/>
                <a:ea typeface="Roboto"/>
                <a:cs typeface="Roboto"/>
                <a:sym typeface="Roboto"/>
              </a:rPr>
              <a:t>Ensuring the Future Is Made in All of America by All of America's Workers</a:t>
            </a:r>
            <a:endParaRPr sz="1800" b="0" i="1" u="none" strike="noStrike" cap="none" dirty="0">
              <a:solidFill>
                <a:srgbClr val="002060"/>
              </a:solidFill>
              <a:latin typeface="Roboto"/>
              <a:ea typeface="Roboto"/>
              <a:cs typeface="Roboto"/>
              <a:sym typeface="Roboto"/>
            </a:endParaRPr>
          </a:p>
          <a:p>
            <a:pPr marL="91440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2060"/>
              </a:solidFill>
              <a:latin typeface="Roboto"/>
              <a:ea typeface="Roboto"/>
              <a:cs typeface="Roboto"/>
              <a:sym typeface="Roboto"/>
            </a:endParaRPr>
          </a:p>
          <a:p>
            <a:pPr marL="457200" marR="0" lvl="0" indent="-342900" algn="l" rtl="0">
              <a:lnSpc>
                <a:spcPct val="115000"/>
              </a:lnSpc>
              <a:spcBef>
                <a:spcPts val="0"/>
              </a:spcBef>
              <a:spcAft>
                <a:spcPts val="0"/>
              </a:spcAft>
              <a:buClr>
                <a:schemeClr val="dk1"/>
              </a:buClr>
              <a:buSzPts val="1800"/>
              <a:buFont typeface="Arial"/>
              <a:buChar char="●"/>
            </a:pPr>
            <a:r>
              <a:rPr lang="en-US" sz="1800" b="0" i="0" u="none" strike="noStrike" cap="none" dirty="0">
                <a:solidFill>
                  <a:srgbClr val="002060"/>
                </a:solidFill>
                <a:latin typeface="Roboto"/>
                <a:ea typeface="Roboto"/>
                <a:cs typeface="Roboto"/>
                <a:sym typeface="Roboto"/>
              </a:rPr>
              <a:t>Therefore, FAS seeks to ensure that Contractor “US” country of origin designations are accurate.</a:t>
            </a:r>
            <a:endParaRPr dirty="0"/>
          </a:p>
          <a:p>
            <a:pPr marL="91440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2060"/>
              </a:solidFill>
              <a:latin typeface="Roboto"/>
              <a:ea typeface="Roboto"/>
              <a:cs typeface="Roboto"/>
              <a:sym typeface="Roboto"/>
            </a:endParaRPr>
          </a:p>
          <a:p>
            <a:pPr marL="457200" marR="0" lvl="0" indent="-342900" algn="l" rtl="0">
              <a:lnSpc>
                <a:spcPct val="115000"/>
              </a:lnSpc>
              <a:spcBef>
                <a:spcPts val="0"/>
              </a:spcBef>
              <a:spcAft>
                <a:spcPts val="0"/>
              </a:spcAft>
              <a:buClr>
                <a:schemeClr val="dk1"/>
              </a:buClr>
              <a:buSzPts val="1800"/>
              <a:buFont typeface="Arial"/>
              <a:buChar char="●"/>
            </a:pPr>
            <a:r>
              <a:rPr lang="en-US" sz="1800" b="1" i="0" u="none" strike="noStrike" cap="none" dirty="0">
                <a:solidFill>
                  <a:srgbClr val="002060"/>
                </a:solidFill>
                <a:latin typeface="Roboto"/>
                <a:ea typeface="Roboto"/>
                <a:cs typeface="Roboto"/>
                <a:sym typeface="Roboto"/>
              </a:rPr>
              <a:t>Clause</a:t>
            </a:r>
            <a:r>
              <a:rPr lang="en-US" sz="1800" b="0" i="0" u="none" strike="noStrike" cap="none" dirty="0">
                <a:solidFill>
                  <a:srgbClr val="002060"/>
                </a:solidFill>
                <a:latin typeface="Roboto"/>
                <a:ea typeface="Roboto"/>
                <a:cs typeface="Roboto"/>
                <a:sym typeface="Roboto"/>
              </a:rPr>
              <a:t>: I-FSS-600 Contract Price Lists requires Contractors </a:t>
            </a:r>
            <a:endParaRPr dirty="0"/>
          </a:p>
          <a:p>
            <a:pPr marL="45720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2060"/>
                </a:solidFill>
                <a:latin typeface="Roboto"/>
                <a:ea typeface="Roboto"/>
                <a:cs typeface="Roboto"/>
                <a:sym typeface="Roboto"/>
              </a:rPr>
              <a:t>to provide accurate information (include country of origin </a:t>
            </a:r>
            <a:endParaRPr dirty="0"/>
          </a:p>
          <a:p>
            <a:pPr marL="45720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2060"/>
                </a:solidFill>
                <a:latin typeface="Roboto"/>
                <a:ea typeface="Roboto"/>
                <a:cs typeface="Roboto"/>
                <a:sym typeface="Roboto"/>
              </a:rPr>
              <a:t>designations) on </a:t>
            </a:r>
            <a:r>
              <a:rPr lang="en-US" sz="1800" b="0" i="0" u="none" strike="noStrike" cap="none" dirty="0" err="1">
                <a:solidFill>
                  <a:srgbClr val="002060"/>
                </a:solidFill>
                <a:latin typeface="Roboto"/>
                <a:ea typeface="Roboto"/>
                <a:cs typeface="Roboto"/>
                <a:sym typeface="Roboto"/>
              </a:rPr>
              <a:t>GSA</a:t>
            </a:r>
            <a:r>
              <a:rPr lang="en-US" sz="1800" b="0" i="1" u="none" strike="noStrike" cap="none" dirty="0" err="1">
                <a:solidFill>
                  <a:srgbClr val="002060"/>
                </a:solidFill>
                <a:latin typeface="Roboto"/>
                <a:ea typeface="Roboto"/>
                <a:cs typeface="Roboto"/>
                <a:sym typeface="Roboto"/>
              </a:rPr>
              <a:t>Advantage</a:t>
            </a:r>
            <a:r>
              <a:rPr lang="en-US" sz="1800" b="0" i="0" u="none" strike="noStrike" cap="none" dirty="0">
                <a:solidFill>
                  <a:srgbClr val="002060"/>
                </a:solidFill>
                <a:latin typeface="Roboto"/>
                <a:ea typeface="Roboto"/>
                <a:cs typeface="Roboto"/>
                <a:sym typeface="Roboto"/>
              </a:rPr>
              <a:t>! and elsewhere</a:t>
            </a:r>
            <a:endParaRPr dirty="0"/>
          </a:p>
        </p:txBody>
      </p:sp>
      <p:pic>
        <p:nvPicPr>
          <p:cNvPr id="502" name="Google Shape;502;p87" descr="U.S. flag map of the contiguous United States."/>
          <p:cNvPicPr preferRelativeResize="0"/>
          <p:nvPr/>
        </p:nvPicPr>
        <p:blipFill rotWithShape="1">
          <a:blip r:embed="rId3">
            <a:alphaModFix/>
          </a:blip>
          <a:srcRect/>
          <a:stretch/>
        </p:blipFill>
        <p:spPr>
          <a:xfrm>
            <a:off x="7230475" y="3297150"/>
            <a:ext cx="1646500" cy="164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8">
            <a:extLst>
              <a:ext uri="{C183D7F6-B498-43B3-948B-1728B52AA6E4}">
                <adec:decorative xmlns:adec="http://schemas.microsoft.com/office/drawing/2017/decorative" val="1"/>
              </a:ext>
            </a:extLst>
          </p:cNvPr>
          <p:cNvSpPr/>
          <p:nvPr/>
        </p:nvSpPr>
        <p:spPr>
          <a:xfrm>
            <a:off x="0" y="3381391"/>
            <a:ext cx="4847290" cy="1206837"/>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508" name="Google Shape;508;p88">
            <a:extLst>
              <a:ext uri="{C183D7F6-B498-43B3-948B-1728B52AA6E4}">
                <adec:decorative xmlns:adec="http://schemas.microsoft.com/office/drawing/2017/decorative" val="1"/>
              </a:ext>
            </a:extLst>
          </p:cNvPr>
          <p:cNvSpPr/>
          <p:nvPr/>
        </p:nvSpPr>
        <p:spPr>
          <a:xfrm>
            <a:off x="3936381" y="2665517"/>
            <a:ext cx="5204010" cy="150417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509" name="Google Shape;509;p88"/>
          <p:cNvSpPr txBox="1">
            <a:spLocks noGrp="1"/>
          </p:cNvSpPr>
          <p:nvPr>
            <p:ph type="title"/>
          </p:nvPr>
        </p:nvSpPr>
        <p:spPr>
          <a:xfrm>
            <a:off x="222421" y="401189"/>
            <a:ext cx="7597044" cy="572625"/>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2400" i="0"/>
              <a:t>Does FAS Only Rely on Contractor Self-Certification?</a:t>
            </a:r>
            <a:endParaRPr sz="2400" i="0"/>
          </a:p>
        </p:txBody>
      </p:sp>
      <p:sp>
        <p:nvSpPr>
          <p:cNvPr id="512" name="Google Shape;512;p88"/>
          <p:cNvSpPr txBox="1"/>
          <p:nvPr/>
        </p:nvSpPr>
        <p:spPr>
          <a:xfrm>
            <a:off x="329725" y="1265384"/>
            <a:ext cx="6590777" cy="2904385"/>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5000"/>
              </a:lnSpc>
              <a:spcBef>
                <a:spcPts val="0"/>
              </a:spcBef>
              <a:spcAft>
                <a:spcPts val="0"/>
              </a:spcAft>
              <a:buClr>
                <a:srgbClr val="000000"/>
              </a:buClr>
              <a:buSzPts val="1800"/>
              <a:buFont typeface="Helvetica Neue"/>
              <a:buChar char="●"/>
            </a:pPr>
            <a:r>
              <a:rPr lang="en-US" sz="1600" b="1" i="0" u="none" strike="noStrike" cap="none">
                <a:solidFill>
                  <a:srgbClr val="002060"/>
                </a:solidFill>
                <a:latin typeface="Roboto"/>
                <a:ea typeface="Roboto"/>
                <a:cs typeface="Roboto"/>
                <a:sym typeface="Roboto"/>
              </a:rPr>
              <a:t>No!</a:t>
            </a:r>
            <a:r>
              <a:rPr lang="en-US" sz="1600" b="0" i="0" u="none" strike="noStrike" cap="none">
                <a:solidFill>
                  <a:srgbClr val="002060"/>
                </a:solidFill>
                <a:latin typeface="Roboto"/>
                <a:ea typeface="Roboto"/>
                <a:cs typeface="Roboto"/>
                <a:sym typeface="Roboto"/>
              </a:rPr>
              <a:t> FAS uses data analytics to search for potentially non-compliant items on GSA</a:t>
            </a:r>
            <a:r>
              <a:rPr lang="en-US" sz="1600" b="0" i="1" u="none" strike="noStrike" cap="none">
                <a:solidFill>
                  <a:srgbClr val="002060"/>
                </a:solidFill>
                <a:latin typeface="Roboto"/>
                <a:ea typeface="Roboto"/>
                <a:cs typeface="Roboto"/>
                <a:sym typeface="Roboto"/>
              </a:rPr>
              <a:t>Advantage</a:t>
            </a:r>
            <a:r>
              <a:rPr lang="en-US" sz="1600" b="0" i="0" u="none" strike="noStrike" cap="none">
                <a:solidFill>
                  <a:srgbClr val="002060"/>
                </a:solidFill>
                <a:latin typeface="Roboto"/>
                <a:ea typeface="Roboto"/>
                <a:cs typeface="Roboto"/>
                <a:sym typeface="Roboto"/>
              </a:rPr>
              <a:t>! on a regular basis.</a:t>
            </a:r>
            <a:endParaRPr/>
          </a:p>
          <a:p>
            <a:pPr marL="45720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2060"/>
              </a:solidFill>
              <a:latin typeface="Roboto"/>
              <a:ea typeface="Roboto"/>
              <a:cs typeface="Roboto"/>
              <a:sym typeface="Roboto"/>
            </a:endParaRPr>
          </a:p>
          <a:p>
            <a:pPr marL="457200" marR="0" lvl="0" indent="-342900" algn="l" rtl="0">
              <a:lnSpc>
                <a:spcPct val="115000"/>
              </a:lnSpc>
              <a:spcBef>
                <a:spcPts val="0"/>
              </a:spcBef>
              <a:spcAft>
                <a:spcPts val="0"/>
              </a:spcAft>
              <a:buClr>
                <a:schemeClr val="dk1"/>
              </a:buClr>
              <a:buSzPts val="1800"/>
              <a:buFont typeface="Helvetica Neue"/>
              <a:buChar char="●"/>
            </a:pPr>
            <a:r>
              <a:rPr lang="en-US" sz="1600" b="1" i="0" u="none" strike="noStrike" cap="none">
                <a:solidFill>
                  <a:srgbClr val="002060"/>
                </a:solidFill>
                <a:latin typeface="Roboto"/>
                <a:ea typeface="Roboto"/>
                <a:cs typeface="Roboto"/>
                <a:sym typeface="Roboto"/>
              </a:rPr>
              <a:t>GSA blocks and/or removes non-compliant products</a:t>
            </a:r>
            <a:r>
              <a:rPr lang="en-US" sz="1600" b="0" i="0" u="none" strike="noStrike" cap="none">
                <a:solidFill>
                  <a:srgbClr val="002060"/>
                </a:solidFill>
                <a:latin typeface="Roboto"/>
                <a:ea typeface="Roboto"/>
                <a:cs typeface="Roboto"/>
                <a:sym typeface="Roboto"/>
              </a:rPr>
              <a:t> from Schedule contracts and GSA</a:t>
            </a:r>
            <a:r>
              <a:rPr lang="en-US" sz="1600" b="0" i="1" u="none" strike="noStrike" cap="none">
                <a:solidFill>
                  <a:srgbClr val="002060"/>
                </a:solidFill>
                <a:latin typeface="Roboto"/>
                <a:ea typeface="Roboto"/>
                <a:cs typeface="Roboto"/>
                <a:sym typeface="Roboto"/>
              </a:rPr>
              <a:t>Advantage</a:t>
            </a:r>
            <a:r>
              <a:rPr lang="en-US" sz="1600" b="0" i="0" u="none" strike="noStrike" cap="none">
                <a:solidFill>
                  <a:srgbClr val="002060"/>
                </a:solidFill>
                <a:latin typeface="Roboto"/>
                <a:ea typeface="Roboto"/>
                <a:cs typeface="Roboto"/>
                <a:sym typeface="Roboto"/>
              </a:rPr>
              <a:t>!. This includes Kaspersky, Section 889, TAA non-compliant, and products misdesignated as “made in the U.S”.</a:t>
            </a:r>
            <a:endParaRPr/>
          </a:p>
          <a:p>
            <a:pPr marL="45720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2060"/>
              </a:solidFill>
              <a:latin typeface="Roboto"/>
              <a:ea typeface="Roboto"/>
              <a:cs typeface="Roboto"/>
              <a:sym typeface="Roboto"/>
            </a:endParaRPr>
          </a:p>
          <a:p>
            <a:pPr marL="457200" marR="0" lvl="0" indent="-342900" algn="l" rtl="0">
              <a:lnSpc>
                <a:spcPct val="115000"/>
              </a:lnSpc>
              <a:spcBef>
                <a:spcPts val="0"/>
              </a:spcBef>
              <a:spcAft>
                <a:spcPts val="0"/>
              </a:spcAft>
              <a:buClr>
                <a:schemeClr val="dk1"/>
              </a:buClr>
              <a:buSzPts val="1800"/>
              <a:buFont typeface="Helvetica Neue"/>
              <a:buChar char="●"/>
            </a:pPr>
            <a:r>
              <a:rPr lang="en-US" sz="1600" b="0" i="0" u="none" strike="noStrike" cap="none">
                <a:solidFill>
                  <a:srgbClr val="002060"/>
                </a:solidFill>
                <a:latin typeface="Roboto"/>
                <a:ea typeface="Roboto"/>
                <a:cs typeface="Roboto"/>
                <a:sym typeface="Roboto"/>
              </a:rPr>
              <a:t>FAS usually works to educate contractors that offer prohibited products, but takes corrective action if violations persist</a:t>
            </a:r>
            <a:endParaRPr sz="1600" b="0" i="0" u="none" strike="noStrike" cap="none">
              <a:solidFill>
                <a:srgbClr val="002060"/>
              </a:solidFill>
              <a:latin typeface="Roboto"/>
              <a:ea typeface="Roboto"/>
              <a:cs typeface="Roboto"/>
              <a:sym typeface="Roboto"/>
            </a:endParaRPr>
          </a:p>
        </p:txBody>
      </p:sp>
      <p:pic>
        <p:nvPicPr>
          <p:cNvPr id="513" name="Google Shape;513;p88" descr="“Robomods” mitigate supply chain risk on MAS contracts.&#10;"/>
          <p:cNvPicPr preferRelativeResize="0"/>
          <p:nvPr/>
        </p:nvPicPr>
        <p:blipFill rotWithShape="1">
          <a:blip r:embed="rId3">
            <a:alphaModFix/>
          </a:blip>
          <a:srcRect l="28630" t="11972" r="29357" b="46017"/>
          <a:stretch/>
        </p:blipFill>
        <p:spPr>
          <a:xfrm>
            <a:off x="7431980" y="4163694"/>
            <a:ext cx="910440" cy="816181"/>
          </a:xfrm>
          <a:prstGeom prst="rect">
            <a:avLst/>
          </a:prstGeom>
          <a:noFill/>
          <a:ln>
            <a:noFill/>
          </a:ln>
        </p:spPr>
      </p:pic>
      <p:sp>
        <p:nvSpPr>
          <p:cNvPr id="514" name="Google Shape;514;p88"/>
          <p:cNvSpPr/>
          <p:nvPr/>
        </p:nvSpPr>
        <p:spPr>
          <a:xfrm>
            <a:off x="6985747" y="2171699"/>
            <a:ext cx="1961116" cy="1688859"/>
          </a:xfrm>
          <a:prstGeom prst="wedgeRoundRectCallout">
            <a:avLst>
              <a:gd name="adj1" fmla="val 17016"/>
              <a:gd name="adj2" fmla="val 63330"/>
              <a:gd name="adj3" fmla="val 0"/>
            </a:avLst>
          </a:prstGeom>
          <a:noFill/>
          <a:ln w="9525" cap="flat" cmpd="sng">
            <a:solidFill>
              <a:srgbClr val="233A4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ourier New"/>
                <a:ea typeface="Courier New"/>
                <a:cs typeface="Courier New"/>
                <a:sym typeface="Courier New"/>
              </a:rPr>
              <a:t>“</a:t>
            </a:r>
            <a:r>
              <a:rPr lang="en-US" sz="2000" b="0" i="0" u="none" strike="noStrike" cap="none" dirty="0" err="1">
                <a:solidFill>
                  <a:srgbClr val="000000"/>
                </a:solidFill>
                <a:latin typeface="Courier New"/>
                <a:ea typeface="Courier New"/>
                <a:cs typeface="Courier New"/>
                <a:sym typeface="Courier New"/>
              </a:rPr>
              <a:t>Robomods</a:t>
            </a:r>
            <a:r>
              <a:rPr lang="en-US" sz="2000" b="0" i="0" u="none" strike="noStrike" cap="none" dirty="0">
                <a:solidFill>
                  <a:srgbClr val="000000"/>
                </a:solidFill>
                <a:latin typeface="Courier New"/>
                <a:ea typeface="Courier New"/>
                <a:cs typeface="Courier New"/>
                <a:sym typeface="Courier New"/>
              </a:rPr>
              <a:t>” mitigate supply chain risk on MAS contracts.</a:t>
            </a:r>
            <a:endParaRPr sz="2000" b="0" i="0" u="none" strike="noStrike" cap="none" dirty="0">
              <a:solidFill>
                <a:srgbClr val="000000"/>
              </a:solidFill>
              <a:latin typeface="Courier New"/>
              <a:ea typeface="Courier New"/>
              <a:cs typeface="Courier New"/>
              <a:sym typeface="Courier Ne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9"/>
          <p:cNvSpPr txBox="1">
            <a:spLocks noGrp="1"/>
          </p:cNvSpPr>
          <p:nvPr>
            <p:ph type="title"/>
          </p:nvPr>
        </p:nvSpPr>
        <p:spPr>
          <a:xfrm>
            <a:off x="228515" y="973813"/>
            <a:ext cx="8383275" cy="2064150"/>
          </a:xfrm>
          <a:prstGeom prst="rect">
            <a:avLst/>
          </a:prstGeom>
          <a:noFill/>
          <a:ln>
            <a:noFill/>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rgbClr val="002665"/>
              </a:buClr>
              <a:buSzPts val="2800"/>
              <a:buFont typeface="Arial"/>
              <a:buNone/>
            </a:pPr>
            <a:r>
              <a:rPr lang="en-US" sz="3600" i="0">
                <a:latin typeface="Roboto"/>
                <a:ea typeface="Roboto"/>
                <a:cs typeface="Roboto"/>
                <a:sym typeface="Roboto"/>
              </a:rPr>
              <a:t>Executive Order 14028:  Improving the Nation’s Cybersecurity</a:t>
            </a:r>
            <a:endParaRPr sz="3600" i="0">
              <a:latin typeface="Roboto"/>
              <a:ea typeface="Roboto"/>
              <a:cs typeface="Roboto"/>
              <a:sym typeface="Roboto"/>
            </a:endParaRPr>
          </a:p>
        </p:txBody>
      </p:sp>
      <p:sp>
        <p:nvSpPr>
          <p:cNvPr id="520" name="Google Shape;520;p89">
            <a:extLst>
              <a:ext uri="{C183D7F6-B498-43B3-948B-1728B52AA6E4}">
                <adec:decorative xmlns:adec="http://schemas.microsoft.com/office/drawing/2017/decorative" val="1"/>
              </a:ext>
            </a:extLst>
          </p:cNvPr>
          <p:cNvSpPr/>
          <p:nvPr/>
        </p:nvSpPr>
        <p:spPr>
          <a:xfrm>
            <a:off x="3936381" y="2665517"/>
            <a:ext cx="5204010" cy="150417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02060"/>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521" name="Google Shape;521;p89">
            <a:extLst>
              <a:ext uri="{C183D7F6-B498-43B3-948B-1728B52AA6E4}">
                <adec:decorative xmlns:adec="http://schemas.microsoft.com/office/drawing/2017/decorative" val="1"/>
              </a:ext>
            </a:extLst>
          </p:cNvPr>
          <p:cNvSpPr/>
          <p:nvPr/>
        </p:nvSpPr>
        <p:spPr>
          <a:xfrm>
            <a:off x="0" y="3381391"/>
            <a:ext cx="4847290" cy="1206837"/>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90">
            <a:extLst>
              <a:ext uri="{C183D7F6-B498-43B3-948B-1728B52AA6E4}">
                <adec:decorative xmlns:adec="http://schemas.microsoft.com/office/drawing/2017/decorative" val="1"/>
              </a:ext>
            </a:extLst>
          </p:cNvPr>
          <p:cNvSpPr/>
          <p:nvPr/>
        </p:nvSpPr>
        <p:spPr>
          <a:xfrm>
            <a:off x="0" y="3381391"/>
            <a:ext cx="4841793" cy="1205411"/>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527" name="Google Shape;527;p90">
            <a:extLst>
              <a:ext uri="{C183D7F6-B498-43B3-948B-1728B52AA6E4}">
                <adec:decorative xmlns:adec="http://schemas.microsoft.com/office/drawing/2017/decorative" val="1"/>
              </a:ext>
            </a:extLst>
          </p:cNvPr>
          <p:cNvSpPr/>
          <p:nvPr/>
        </p:nvSpPr>
        <p:spPr>
          <a:xfrm>
            <a:off x="3936381" y="2665517"/>
            <a:ext cx="5198929" cy="1502509"/>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528" name="Google Shape;528;p90"/>
          <p:cNvSpPr txBox="1">
            <a:spLocks noGrp="1"/>
          </p:cNvSpPr>
          <p:nvPr>
            <p:ph type="title"/>
          </p:nvPr>
        </p:nvSpPr>
        <p:spPr>
          <a:xfrm>
            <a:off x="222421" y="401189"/>
            <a:ext cx="7596900" cy="572700"/>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200" i="0"/>
              <a:t>A Changing Landscape for War</a:t>
            </a:r>
            <a:endParaRPr sz="3200" i="0"/>
          </a:p>
        </p:txBody>
      </p:sp>
      <p:sp>
        <p:nvSpPr>
          <p:cNvPr id="530" name="Google Shape;530;p90"/>
          <p:cNvSpPr txBox="1"/>
          <p:nvPr/>
        </p:nvSpPr>
        <p:spPr>
          <a:xfrm>
            <a:off x="157176" y="999690"/>
            <a:ext cx="8475600" cy="34944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0"/>
              </a:spcBef>
              <a:spcAft>
                <a:spcPts val="0"/>
              </a:spcAft>
              <a:buClr>
                <a:schemeClr val="dk1"/>
              </a:buClr>
              <a:buSzPts val="1700"/>
              <a:buFont typeface="Roboto"/>
              <a:buChar char="●"/>
            </a:pPr>
            <a:r>
              <a:rPr lang="en-US" sz="1400" b="0" i="0" u="none" strike="noStrike" cap="none" dirty="0">
                <a:solidFill>
                  <a:srgbClr val="002060"/>
                </a:solidFill>
                <a:latin typeface="Roboto"/>
                <a:ea typeface="Roboto"/>
                <a:cs typeface="Roboto"/>
                <a:sym typeface="Roboto"/>
              </a:rPr>
              <a:t>Cyber Executive Order 14028 is largely in response to the </a:t>
            </a:r>
            <a:r>
              <a:rPr lang="en-US" sz="1400" b="0" i="0" u="none" strike="noStrike" cap="none" dirty="0" err="1">
                <a:solidFill>
                  <a:srgbClr val="002060"/>
                </a:solidFill>
                <a:latin typeface="Roboto"/>
                <a:ea typeface="Roboto"/>
                <a:cs typeface="Roboto"/>
                <a:sym typeface="Roboto"/>
              </a:rPr>
              <a:t>Solarwinds</a:t>
            </a:r>
            <a:r>
              <a:rPr lang="en-US" sz="1400" b="0" i="0" u="none" strike="noStrike" cap="none" dirty="0">
                <a:solidFill>
                  <a:srgbClr val="002060"/>
                </a:solidFill>
                <a:latin typeface="Roboto"/>
                <a:ea typeface="Roboto"/>
                <a:cs typeface="Roboto"/>
                <a:sym typeface="Roboto"/>
              </a:rPr>
              <a:t> attack.  </a:t>
            </a:r>
            <a:endParaRPr dirty="0"/>
          </a:p>
          <a:p>
            <a:pPr marL="914400" marR="0" lvl="1" indent="-336550" algn="l" rtl="0">
              <a:lnSpc>
                <a:spcPct val="100000"/>
              </a:lnSpc>
              <a:spcBef>
                <a:spcPts val="0"/>
              </a:spcBef>
              <a:spcAft>
                <a:spcPts val="0"/>
              </a:spcAft>
              <a:buClr>
                <a:schemeClr val="dk1"/>
              </a:buClr>
              <a:buSzPts val="1700"/>
              <a:buFont typeface="Roboto"/>
              <a:buChar char="○"/>
            </a:pPr>
            <a:r>
              <a:rPr lang="en-US" sz="1400" b="0" i="0" u="none" strike="noStrike" cap="none" dirty="0">
                <a:solidFill>
                  <a:srgbClr val="002060"/>
                </a:solidFill>
                <a:latin typeface="Roboto"/>
                <a:ea typeface="Roboto"/>
                <a:cs typeface="Roboto"/>
                <a:sym typeface="Roboto"/>
              </a:rPr>
              <a:t>Russia’s </a:t>
            </a:r>
            <a:r>
              <a:rPr lang="en-US" sz="1400" b="0" i="0" u="none" strike="noStrike" cap="none" dirty="0" err="1">
                <a:solidFill>
                  <a:srgbClr val="002060"/>
                </a:solidFill>
                <a:latin typeface="Roboto"/>
                <a:ea typeface="Roboto"/>
                <a:cs typeface="Roboto"/>
                <a:sym typeface="Roboto"/>
              </a:rPr>
              <a:t>Solarwinds</a:t>
            </a:r>
            <a:r>
              <a:rPr lang="en-US" sz="1400" b="0" i="0" u="none" strike="noStrike" cap="none" dirty="0">
                <a:solidFill>
                  <a:srgbClr val="002060"/>
                </a:solidFill>
                <a:latin typeface="Roboto"/>
                <a:ea typeface="Roboto"/>
                <a:cs typeface="Roboto"/>
                <a:sym typeface="Roboto"/>
              </a:rPr>
              <a:t> supply chain attack used a software update to penetrate at least 9 federal agency networks and hundreds of businesses. The sophistication of the attack and the measures used to avoid detection surprised forensic experts. </a:t>
            </a:r>
            <a:endParaRPr dirty="0"/>
          </a:p>
          <a:p>
            <a:pPr marL="914400" marR="0" lvl="1" indent="-336550" algn="l" rtl="0">
              <a:lnSpc>
                <a:spcPct val="100000"/>
              </a:lnSpc>
              <a:spcBef>
                <a:spcPts val="0"/>
              </a:spcBef>
              <a:spcAft>
                <a:spcPts val="0"/>
              </a:spcAft>
              <a:buClr>
                <a:schemeClr val="dk1"/>
              </a:buClr>
              <a:buSzPts val="1700"/>
              <a:buFont typeface="Roboto"/>
              <a:buChar char="○"/>
            </a:pPr>
            <a:r>
              <a:rPr lang="en-US" sz="1400" b="0" i="0" u="none" strike="noStrike" cap="none" dirty="0">
                <a:solidFill>
                  <a:srgbClr val="002060"/>
                </a:solidFill>
                <a:latin typeface="Roboto"/>
                <a:ea typeface="Roboto"/>
                <a:cs typeface="Roboto"/>
                <a:sym typeface="Roboto"/>
              </a:rPr>
              <a:t>Wake up Call for vulnerability of US national and economic security due to weak cyber defenses and increasing reliance on digital technology for nation’s infrastructure.  </a:t>
            </a:r>
            <a:endParaRPr dirty="0"/>
          </a:p>
          <a:p>
            <a:pPr marL="577850" marR="0" lvl="1" indent="0" algn="l" rtl="0">
              <a:lnSpc>
                <a:spcPct val="100000"/>
              </a:lnSpc>
              <a:spcBef>
                <a:spcPts val="0"/>
              </a:spcBef>
              <a:spcAft>
                <a:spcPts val="0"/>
              </a:spcAft>
              <a:buNone/>
            </a:pPr>
            <a:endParaRPr sz="1400" b="0" i="0" u="none" strike="noStrike" cap="none" dirty="0">
              <a:solidFill>
                <a:srgbClr val="002060"/>
              </a:solidFill>
              <a:latin typeface="Roboto"/>
              <a:ea typeface="Roboto"/>
              <a:cs typeface="Roboto"/>
              <a:sym typeface="Roboto"/>
            </a:endParaRPr>
          </a:p>
          <a:p>
            <a:pPr marL="457200" marR="0" lvl="0" indent="-336550" algn="l" rtl="0">
              <a:lnSpc>
                <a:spcPct val="100000"/>
              </a:lnSpc>
              <a:spcBef>
                <a:spcPts val="0"/>
              </a:spcBef>
              <a:spcAft>
                <a:spcPts val="0"/>
              </a:spcAft>
              <a:buClr>
                <a:schemeClr val="dk1"/>
              </a:buClr>
              <a:buSzPts val="1700"/>
              <a:buFont typeface="Roboto"/>
              <a:buChar char="●"/>
            </a:pPr>
            <a:r>
              <a:rPr lang="en-US" sz="1400" b="0" i="0" u="none" strike="noStrike" cap="none" dirty="0">
                <a:solidFill>
                  <a:srgbClr val="002060"/>
                </a:solidFill>
                <a:latin typeface="Roboto"/>
                <a:ea typeface="Roboto"/>
                <a:cs typeface="Roboto"/>
                <a:sym typeface="Roboto"/>
              </a:rPr>
              <a:t>Broad reaching EO has requirements for the Federal Acquisition Regulation (FAR) Council, NIST, DHS, </a:t>
            </a:r>
            <a:r>
              <a:rPr lang="en-US" sz="1400" b="0" i="0" u="none" strike="noStrike" cap="none" dirty="0" err="1">
                <a:solidFill>
                  <a:srgbClr val="002060"/>
                </a:solidFill>
                <a:latin typeface="Roboto"/>
                <a:ea typeface="Roboto"/>
                <a:cs typeface="Roboto"/>
                <a:sym typeface="Roboto"/>
              </a:rPr>
              <a:t>DoC</a:t>
            </a:r>
            <a:r>
              <a:rPr lang="en-US" sz="1400" b="0" i="0" u="none" strike="noStrike" cap="none" dirty="0">
                <a:solidFill>
                  <a:srgbClr val="002060"/>
                </a:solidFill>
                <a:latin typeface="Roboto"/>
                <a:ea typeface="Roboto"/>
                <a:cs typeface="Roboto"/>
                <a:sym typeface="Roboto"/>
              </a:rPr>
              <a:t>,  GSA , FEDRAMP and OMB. Aggressive timelines to emphasize the urgency of our national challenge.</a:t>
            </a:r>
            <a:endParaRPr dirty="0"/>
          </a:p>
          <a:p>
            <a:pPr marL="120650" marR="0" lvl="0" indent="0" algn="l" rtl="0">
              <a:lnSpc>
                <a:spcPct val="100000"/>
              </a:lnSpc>
              <a:spcBef>
                <a:spcPts val="0"/>
              </a:spcBef>
              <a:spcAft>
                <a:spcPts val="0"/>
              </a:spcAft>
              <a:buNone/>
            </a:pPr>
            <a:endParaRPr sz="1400" b="0" i="0" u="none" strike="noStrike" cap="none" dirty="0">
              <a:solidFill>
                <a:srgbClr val="002060"/>
              </a:solidFill>
              <a:latin typeface="Roboto"/>
              <a:ea typeface="Roboto"/>
              <a:cs typeface="Roboto"/>
              <a:sym typeface="Roboto"/>
            </a:endParaRPr>
          </a:p>
          <a:p>
            <a:pPr marL="457200" marR="0" lvl="0" indent="-336550" algn="l" rtl="0">
              <a:lnSpc>
                <a:spcPct val="100000"/>
              </a:lnSpc>
              <a:spcBef>
                <a:spcPts val="0"/>
              </a:spcBef>
              <a:spcAft>
                <a:spcPts val="0"/>
              </a:spcAft>
              <a:buClr>
                <a:schemeClr val="dk1"/>
              </a:buClr>
              <a:buSzPts val="1700"/>
              <a:buFont typeface="Roboto"/>
              <a:buChar char="●"/>
            </a:pPr>
            <a:r>
              <a:rPr lang="en-US" sz="1400" b="0" i="0" u="none" strike="noStrike" cap="none" dirty="0">
                <a:solidFill>
                  <a:srgbClr val="002060"/>
                </a:solidFill>
                <a:latin typeface="Roboto"/>
                <a:ea typeface="Roboto"/>
                <a:cs typeface="Roboto"/>
                <a:sym typeface="Roboto"/>
              </a:rPr>
              <a:t>For cybersecurity professionals and those associated with “critical software”, the implications of the Cyber EO are equivalent to how the US responded to 9/11.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91">
            <a:extLst>
              <a:ext uri="{C183D7F6-B498-43B3-948B-1728B52AA6E4}">
                <adec:decorative xmlns:adec="http://schemas.microsoft.com/office/drawing/2017/decorative" val="1"/>
              </a:ext>
            </a:extLst>
          </p:cNvPr>
          <p:cNvSpPr/>
          <p:nvPr/>
        </p:nvSpPr>
        <p:spPr>
          <a:xfrm>
            <a:off x="0" y="3381391"/>
            <a:ext cx="4841793" cy="1205411"/>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536" name="Google Shape;536;p91">
            <a:extLst>
              <a:ext uri="{C183D7F6-B498-43B3-948B-1728B52AA6E4}">
                <adec:decorative xmlns:adec="http://schemas.microsoft.com/office/drawing/2017/decorative" val="1"/>
              </a:ext>
            </a:extLst>
          </p:cNvPr>
          <p:cNvSpPr/>
          <p:nvPr/>
        </p:nvSpPr>
        <p:spPr>
          <a:xfrm>
            <a:off x="3936381" y="2665517"/>
            <a:ext cx="5198929" cy="1502509"/>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537" name="Google Shape;537;p91"/>
          <p:cNvSpPr txBox="1">
            <a:spLocks noGrp="1"/>
          </p:cNvSpPr>
          <p:nvPr>
            <p:ph type="title"/>
          </p:nvPr>
        </p:nvSpPr>
        <p:spPr>
          <a:xfrm>
            <a:off x="222421" y="401189"/>
            <a:ext cx="7596900" cy="572700"/>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200" i="0"/>
              <a:t>Overview Cyber EO 14028</a:t>
            </a:r>
            <a:endParaRPr sz="3200" i="0"/>
          </a:p>
        </p:txBody>
      </p:sp>
      <p:sp>
        <p:nvSpPr>
          <p:cNvPr id="539" name="Google Shape;539;p91"/>
          <p:cNvSpPr txBox="1"/>
          <p:nvPr/>
        </p:nvSpPr>
        <p:spPr>
          <a:xfrm>
            <a:off x="157176" y="1168194"/>
            <a:ext cx="8475600" cy="34944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chemeClr val="dk1"/>
              </a:buClr>
              <a:buSzPts val="1500"/>
              <a:buFont typeface="Helvetica Neue"/>
              <a:buChar char="●"/>
            </a:pPr>
            <a:r>
              <a:rPr lang="en-US" sz="1200" b="1" i="0" u="none" strike="noStrike" cap="none">
                <a:solidFill>
                  <a:schemeClr val="dk1"/>
                </a:solidFill>
                <a:latin typeface="Roboto"/>
                <a:ea typeface="Roboto"/>
                <a:cs typeface="Roboto"/>
                <a:sym typeface="Roboto"/>
              </a:rPr>
              <a:t>Calls for bolstering cybersecurity in Information Technology (IT) and Operational Technology (OT) </a:t>
            </a:r>
            <a:r>
              <a:rPr lang="en-US" sz="1200" b="0" i="0" u="none" strike="noStrike" cap="none">
                <a:solidFill>
                  <a:schemeClr val="dk1"/>
                </a:solidFill>
                <a:latin typeface="Roboto"/>
                <a:ea typeface="Roboto"/>
                <a:cs typeface="Roboto"/>
                <a:sym typeface="Roboto"/>
              </a:rPr>
              <a:t>by protecting federal networks, improving information-sharing on cyber issues, and strengthening the United States’ ability to respond to incidents </a:t>
            </a:r>
            <a:endParaRPr/>
          </a:p>
          <a:p>
            <a:pPr marL="133350" marR="0" lvl="0" indent="0" algn="l" rtl="0">
              <a:lnSpc>
                <a:spcPct val="100000"/>
              </a:lnSpc>
              <a:spcBef>
                <a:spcPts val="0"/>
              </a:spcBef>
              <a:spcAft>
                <a:spcPts val="0"/>
              </a:spcAft>
              <a:buNone/>
            </a:pPr>
            <a:endParaRPr sz="1200" b="0" i="0" u="none" strike="noStrike" cap="none">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Helvetica Neue"/>
              <a:buChar char="●"/>
            </a:pPr>
            <a:r>
              <a:rPr lang="en-US" sz="1200" b="1" i="0" u="none" strike="noStrike" cap="none">
                <a:solidFill>
                  <a:schemeClr val="dk1"/>
                </a:solidFill>
                <a:latin typeface="Roboto"/>
                <a:ea typeface="Roboto"/>
                <a:cs typeface="Roboto"/>
                <a:sym typeface="Roboto"/>
              </a:rPr>
              <a:t>Remove Barriers to Threat Information Sharing </a:t>
            </a:r>
            <a:r>
              <a:rPr lang="en-US" sz="1200" b="0" i="0" u="none" strike="noStrike" cap="none">
                <a:solidFill>
                  <a:schemeClr val="dk1"/>
                </a:solidFill>
                <a:latin typeface="Roboto"/>
                <a:ea typeface="Roboto"/>
                <a:cs typeface="Roboto"/>
                <a:sym typeface="Roboto"/>
              </a:rPr>
              <a:t>Between Government and the Private Sector </a:t>
            </a:r>
            <a:endParaRPr/>
          </a:p>
          <a:p>
            <a:pPr marL="133350" marR="0" lvl="0" indent="0" algn="l" rtl="0">
              <a:lnSpc>
                <a:spcPct val="100000"/>
              </a:lnSpc>
              <a:spcBef>
                <a:spcPts val="0"/>
              </a:spcBef>
              <a:spcAft>
                <a:spcPts val="0"/>
              </a:spcAft>
              <a:buNone/>
            </a:pPr>
            <a:endParaRPr sz="1200" b="0" i="0" u="none" strike="noStrike" cap="none">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Helvetica Neue"/>
              <a:buChar char="●"/>
            </a:pPr>
            <a:r>
              <a:rPr lang="en-US" sz="1200" b="1" i="0" u="none" strike="noStrike" cap="none">
                <a:solidFill>
                  <a:schemeClr val="dk1"/>
                </a:solidFill>
                <a:latin typeface="Roboto"/>
                <a:ea typeface="Roboto"/>
                <a:cs typeface="Roboto"/>
                <a:sym typeface="Roboto"/>
              </a:rPr>
              <a:t>Modernize and Implement Stronger Cybersecurity Standards</a:t>
            </a:r>
            <a:r>
              <a:rPr lang="en-US" sz="1200" b="0" i="0" u="none" strike="noStrike" cap="none">
                <a:solidFill>
                  <a:schemeClr val="dk1"/>
                </a:solidFill>
                <a:latin typeface="Roboto"/>
                <a:ea typeface="Roboto"/>
                <a:cs typeface="Roboto"/>
                <a:sym typeface="Roboto"/>
              </a:rPr>
              <a:t> in the Federal Government. Seeks to modernize the FedRAMP program and to help move the Federal government to secure cloud services and a zero-trust architecture.  Mandates deployment of multifactor authentication and encryption with a specific time period </a:t>
            </a:r>
            <a:endParaRPr/>
          </a:p>
          <a:p>
            <a:pPr marL="133350" marR="0" lvl="0" indent="0" algn="l" rtl="0">
              <a:lnSpc>
                <a:spcPct val="100000"/>
              </a:lnSpc>
              <a:spcBef>
                <a:spcPts val="0"/>
              </a:spcBef>
              <a:spcAft>
                <a:spcPts val="0"/>
              </a:spcAft>
              <a:buNone/>
            </a:pPr>
            <a:endParaRPr sz="1200" b="0" i="0" u="none" strike="noStrike" cap="none">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Helvetica Neue"/>
              <a:buChar char="●"/>
            </a:pPr>
            <a:r>
              <a:rPr lang="en-US" sz="1200" b="1" i="0" u="none" strike="noStrike" cap="none">
                <a:solidFill>
                  <a:schemeClr val="dk1"/>
                </a:solidFill>
                <a:latin typeface="Roboto"/>
                <a:ea typeface="Roboto"/>
                <a:cs typeface="Roboto"/>
                <a:sym typeface="Roboto"/>
              </a:rPr>
              <a:t>Improve Software Supply Chain Security.</a:t>
            </a:r>
            <a:r>
              <a:rPr lang="en-US" sz="1200" b="0" i="0" u="none" strike="noStrike" cap="none">
                <a:solidFill>
                  <a:schemeClr val="dk1"/>
                </a:solidFill>
                <a:latin typeface="Roboto"/>
                <a:ea typeface="Roboto"/>
                <a:cs typeface="Roboto"/>
                <a:sym typeface="Roboto"/>
              </a:rPr>
              <a:t> Improves the security of software by establishing baseline security standards for development of software sold to the government, including requiring developers to maintain greater visibility into their software and making security data publicly available</a:t>
            </a:r>
            <a:endParaRPr/>
          </a:p>
          <a:p>
            <a:pPr marL="133350" marR="0" lvl="0" indent="0" algn="l" rtl="0">
              <a:lnSpc>
                <a:spcPct val="100000"/>
              </a:lnSpc>
              <a:spcBef>
                <a:spcPts val="0"/>
              </a:spcBef>
              <a:spcAft>
                <a:spcPts val="0"/>
              </a:spcAft>
              <a:buNone/>
            </a:pPr>
            <a:endParaRPr sz="1200" b="0" i="0" u="none" strike="noStrike" cap="none">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Helvetica Neue"/>
              <a:buChar char="●"/>
            </a:pPr>
            <a:r>
              <a:rPr lang="en-US" sz="1200" b="1" i="0" u="none" strike="noStrike" cap="none">
                <a:solidFill>
                  <a:schemeClr val="dk1"/>
                </a:solidFill>
                <a:latin typeface="Roboto"/>
                <a:ea typeface="Roboto"/>
                <a:cs typeface="Roboto"/>
                <a:sym typeface="Roboto"/>
              </a:rPr>
              <a:t>Establish a Cybersecurity Safety Review Board</a:t>
            </a:r>
            <a:r>
              <a:rPr lang="en-US" sz="1200" b="0" i="0" u="none" strike="noStrike" cap="none">
                <a:solidFill>
                  <a:schemeClr val="dk1"/>
                </a:solidFill>
                <a:latin typeface="Roboto"/>
                <a:ea typeface="Roboto"/>
                <a:cs typeface="Roboto"/>
                <a:sym typeface="Roboto"/>
              </a:rPr>
              <a:t> that convene following a significant cyber incident to analyze what happened and make concrete recommendations for improving cybersecurity</a:t>
            </a:r>
            <a:endParaRPr/>
          </a:p>
        </p:txBody>
      </p:sp>
      <p:sp>
        <p:nvSpPr>
          <p:cNvPr id="540" name="Google Shape;540;p91"/>
          <p:cNvSpPr txBox="1"/>
          <p:nvPr/>
        </p:nvSpPr>
        <p:spPr>
          <a:xfrm>
            <a:off x="222421" y="706529"/>
            <a:ext cx="4572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1" i="1" u="none" strike="noStrike" cap="none">
                <a:solidFill>
                  <a:srgbClr val="0579BD"/>
                </a:solidFill>
                <a:latin typeface="Arial"/>
                <a:ea typeface="Arial"/>
                <a:cs typeface="Arial"/>
                <a:sym typeface="Arial"/>
              </a:rPr>
              <a:t>Signed May 12, 2021</a:t>
            </a:r>
            <a:r>
              <a:rPr lang="en-US" sz="2400" b="1" i="0" u="none" strike="noStrike" cap="none">
                <a:solidFill>
                  <a:srgbClr val="003C71"/>
                </a:solidFill>
                <a:latin typeface="Arial"/>
                <a:ea typeface="Arial"/>
                <a:cs typeface="Arial"/>
                <a:sym typeface="Aria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544"/>
        <p:cNvGrpSpPr/>
        <p:nvPr/>
      </p:nvGrpSpPr>
      <p:grpSpPr>
        <a:xfrm>
          <a:off x="0" y="0"/>
          <a:ext cx="0" cy="0"/>
          <a:chOff x="0" y="0"/>
          <a:chExt cx="0" cy="0"/>
        </a:xfrm>
      </p:grpSpPr>
      <p:sp>
        <p:nvSpPr>
          <p:cNvPr id="545" name="Google Shape;545;p92"/>
          <p:cNvSpPr txBox="1">
            <a:spLocks noGrp="1"/>
          </p:cNvSpPr>
          <p:nvPr>
            <p:ph type="title"/>
          </p:nvPr>
        </p:nvSpPr>
        <p:spPr>
          <a:xfrm>
            <a:off x="591750" y="-212794"/>
            <a:ext cx="83193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NIST Definition of Critical Software</a:t>
            </a:r>
            <a:endParaRPr/>
          </a:p>
        </p:txBody>
      </p:sp>
      <p:sp>
        <p:nvSpPr>
          <p:cNvPr id="546" name="Google Shape;546;p92"/>
          <p:cNvSpPr txBox="1"/>
          <p:nvPr/>
        </p:nvSpPr>
        <p:spPr>
          <a:xfrm>
            <a:off x="123100" y="1155000"/>
            <a:ext cx="8775000" cy="4004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EO-critical software</a:t>
            </a:r>
            <a:r>
              <a:rPr lang="en-US" sz="1600">
                <a:solidFill>
                  <a:schemeClr val="dk1"/>
                </a:solidFill>
              </a:rPr>
              <a:t> is defined as any software that has, or has direct software dependencies upon, one or more components with at least one of these attributes:</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a:solidFill>
                  <a:schemeClr val="dk1"/>
                </a:solidFill>
              </a:rPr>
              <a:t>Is designed to run with elevated privilege or manage privileges;</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a:solidFill>
                  <a:schemeClr val="dk1"/>
                </a:solidFill>
              </a:rPr>
              <a:t>Has direct or privileged access to networking or computing resources;</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a:solidFill>
                  <a:schemeClr val="dk1"/>
                </a:solidFill>
              </a:rPr>
              <a:t>Is designed to control access to data or operational technology;</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a:solidFill>
                  <a:schemeClr val="dk1"/>
                </a:solidFill>
              </a:rPr>
              <a:t>Performs a function critical to trust; or,</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a:solidFill>
                  <a:schemeClr val="dk1"/>
                </a:solidFill>
              </a:rPr>
              <a:t>Operates outside of normal trust boundaries with privileged access.</a:t>
            </a:r>
            <a:endParaRPr sz="1600">
              <a:solidFill>
                <a:schemeClr val="dk1"/>
              </a:solidFill>
            </a:endParaRPr>
          </a:p>
          <a:p>
            <a:pPr marL="457200" lvl="0" indent="-330200" algn="l" rtl="0">
              <a:lnSpc>
                <a:spcPct val="115000"/>
              </a:lnSpc>
              <a:spcBef>
                <a:spcPts val="0"/>
              </a:spcBef>
              <a:spcAft>
                <a:spcPts val="0"/>
              </a:spcAft>
              <a:buClr>
                <a:schemeClr val="dk1"/>
              </a:buClr>
              <a:buSzPts val="1600"/>
              <a:buFont typeface="Helvetica Neue"/>
              <a:buChar char="●"/>
            </a:pPr>
            <a:r>
              <a:rPr lang="en-US" sz="1600">
                <a:solidFill>
                  <a:schemeClr val="dk1"/>
                </a:solidFill>
              </a:rPr>
              <a:t>The definition applies to software of all forms (e.g., standalone software, software integral to specific devices or hardware components, cloud-based software) purchased for, or deployed in, production systems and used for operational purposes.</a:t>
            </a:r>
            <a:endParaRPr sz="1600">
              <a:solidFill>
                <a:schemeClr val="dk1"/>
              </a:solidFill>
            </a:endParaRPr>
          </a:p>
          <a:p>
            <a:pPr marL="457200" lvl="0" indent="-330200" algn="l" rtl="0">
              <a:lnSpc>
                <a:spcPct val="115000"/>
              </a:lnSpc>
              <a:spcBef>
                <a:spcPts val="0"/>
              </a:spcBef>
              <a:spcAft>
                <a:spcPts val="0"/>
              </a:spcAft>
              <a:buClr>
                <a:schemeClr val="dk1"/>
              </a:buClr>
              <a:buSzPts val="1600"/>
              <a:buFont typeface="Helvetica Neue"/>
              <a:buChar char="●"/>
            </a:pPr>
            <a:r>
              <a:rPr lang="en-US" sz="1600">
                <a:solidFill>
                  <a:schemeClr val="dk1"/>
                </a:solidFill>
              </a:rPr>
              <a:t>Other use cases, such as software solely used for research or testing that is not deployed in production systems, are outside of the scope of this definition.</a:t>
            </a:r>
            <a:endParaRPr sz="1600">
              <a:solidFill>
                <a:schemeClr val="dk1"/>
              </a:solidFill>
            </a:endParaRPr>
          </a:p>
          <a:p>
            <a:pPr marL="0" lvl="0" indent="0" algn="l" rtl="0">
              <a:spcBef>
                <a:spcPts val="1600"/>
              </a:spcBef>
              <a:spcAft>
                <a:spcPts val="0"/>
              </a:spcAft>
              <a:buNone/>
            </a:pP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5">
            <a:extLst>
              <a:ext uri="{C183D7F6-B498-43B3-948B-1728B52AA6E4}">
                <adec:decorative xmlns:adec="http://schemas.microsoft.com/office/drawing/2017/decorative" val="1"/>
              </a:ext>
            </a:extLst>
          </p:cNvPr>
          <p:cNvSpPr/>
          <p:nvPr/>
        </p:nvSpPr>
        <p:spPr>
          <a:xfrm>
            <a:off x="0" y="1042694"/>
            <a:ext cx="9144000" cy="3310772"/>
          </a:xfrm>
          <a:prstGeom prst="rect">
            <a:avLst/>
          </a:prstGeom>
          <a:solidFill>
            <a:srgbClr val="2F5496"/>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425" b="0" i="0" u="none" strike="noStrike" cap="none">
              <a:solidFill>
                <a:srgbClr val="FFFFFF"/>
              </a:solidFill>
              <a:latin typeface="Calibri"/>
              <a:ea typeface="Calibri"/>
              <a:cs typeface="Calibri"/>
              <a:sym typeface="Calibri"/>
            </a:endParaRPr>
          </a:p>
        </p:txBody>
      </p:sp>
      <p:sp>
        <p:nvSpPr>
          <p:cNvPr id="382" name="Google Shape;382;p75">
            <a:extLst>
              <a:ext uri="{C183D7F6-B498-43B3-948B-1728B52AA6E4}">
                <adec:decorative xmlns:adec="http://schemas.microsoft.com/office/drawing/2017/decorative" val="1"/>
              </a:ext>
            </a:extLst>
          </p:cNvPr>
          <p:cNvSpPr/>
          <p:nvPr/>
        </p:nvSpPr>
        <p:spPr>
          <a:xfrm>
            <a:off x="0" y="3438473"/>
            <a:ext cx="4847290" cy="1206837"/>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383" name="Google Shape;383;p75">
            <a:extLst>
              <a:ext uri="{C183D7F6-B498-43B3-948B-1728B52AA6E4}">
                <adec:decorative xmlns:adec="http://schemas.microsoft.com/office/drawing/2017/decorative" val="1"/>
              </a:ext>
            </a:extLst>
          </p:cNvPr>
          <p:cNvSpPr/>
          <p:nvPr/>
        </p:nvSpPr>
        <p:spPr>
          <a:xfrm>
            <a:off x="3936381" y="2722598"/>
            <a:ext cx="5204010" cy="150417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386" name="Google Shape;386;p75"/>
          <p:cNvSpPr txBox="1">
            <a:spLocks noGrp="1"/>
          </p:cNvSpPr>
          <p:nvPr>
            <p:ph type="title" idx="4294967295"/>
          </p:nvPr>
        </p:nvSpPr>
        <p:spPr>
          <a:xfrm>
            <a:off x="512507" y="216935"/>
            <a:ext cx="7813125" cy="531000"/>
          </a:xfrm>
          <a:prstGeom prst="rect">
            <a:avLst/>
          </a:prstGeom>
          <a:noFill/>
          <a:ln>
            <a:noFill/>
            <a:prstDash/>
          </a:ln>
          <a:effectLst/>
        </p:spPr>
        <p:txBody>
          <a:bodyPr rot="0" spcFirstLastPara="1" vertOverflow="overflow" horzOverflow="overflow" vert="horz" wrap="square" lIns="68550" tIns="34275" rIns="68550"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1" u="none" strike="noStrike" kern="0" cap="none" spc="0" normalizeH="0" baseline="0" noProof="0" dirty="0">
                <a:ln>
                  <a:noFill/>
                </a:ln>
                <a:solidFill>
                  <a:srgbClr val="C00000"/>
                </a:solidFill>
                <a:effectLst/>
                <a:uLnTx/>
                <a:uFillTx/>
                <a:latin typeface="Roboto"/>
                <a:ea typeface="Roboto"/>
                <a:cs typeface="Roboto"/>
                <a:sym typeface="Roboto"/>
              </a:rPr>
              <a:t>INTRODUCING TODAY’S PRESENTERS</a:t>
            </a:r>
          </a:p>
        </p:txBody>
      </p:sp>
      <p:sp>
        <p:nvSpPr>
          <p:cNvPr id="387" name="Google Shape;387;p75"/>
          <p:cNvSpPr txBox="1"/>
          <p:nvPr/>
        </p:nvSpPr>
        <p:spPr>
          <a:xfrm>
            <a:off x="4847300" y="3256125"/>
            <a:ext cx="2759400" cy="1038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r>
              <a:rPr lang="en-US" sz="1350" b="1">
                <a:solidFill>
                  <a:srgbClr val="FFFFFF"/>
                </a:solidFill>
                <a:latin typeface="Open Sans"/>
                <a:ea typeface="Open Sans"/>
                <a:cs typeface="Open Sans"/>
                <a:sym typeface="Open Sans"/>
              </a:rPr>
              <a:t>Brennan Conaway</a:t>
            </a:r>
            <a:r>
              <a:rPr lang="en-US" sz="1350" b="1" i="0" u="none" strike="noStrike" cap="none">
                <a:solidFill>
                  <a:srgbClr val="FFFFFF"/>
                </a:solidFill>
                <a:latin typeface="Open Sans"/>
                <a:ea typeface="Open Sans"/>
                <a:cs typeface="Open Sans"/>
                <a:sym typeface="Open Sans"/>
              </a:rPr>
              <a:t>,</a:t>
            </a:r>
            <a:r>
              <a:rPr lang="en-US" sz="1350">
                <a:solidFill>
                  <a:srgbClr val="FFFFFF"/>
                </a:solidFill>
                <a:latin typeface="Open Sans"/>
                <a:ea typeface="Open Sans"/>
                <a:cs typeface="Open Sans"/>
                <a:sym typeface="Open Sans"/>
              </a:rPr>
              <a:t> Program Analyst</a:t>
            </a:r>
            <a:r>
              <a:rPr lang="en-US" sz="1350" b="0" i="0" u="none" strike="noStrike" cap="none">
                <a:solidFill>
                  <a:srgbClr val="FFFFFF"/>
                </a:solidFill>
                <a:latin typeface="Open Sans"/>
                <a:ea typeface="Open Sans"/>
                <a:cs typeface="Open Sans"/>
                <a:sym typeface="Open Sans"/>
              </a:rPr>
              <a:t>, </a:t>
            </a:r>
            <a:r>
              <a:rPr lang="en-US" sz="1350">
                <a:solidFill>
                  <a:srgbClr val="FFFFFF"/>
                </a:solidFill>
                <a:latin typeface="Open Sans"/>
                <a:ea typeface="Open Sans"/>
                <a:cs typeface="Open Sans"/>
                <a:sym typeface="Open Sans"/>
              </a:rPr>
              <a:t>Office of Policy and Compliance, GSA </a:t>
            </a:r>
            <a:endParaRPr sz="1350" b="0" i="0" u="none" strike="noStrike" cap="none">
              <a:solidFill>
                <a:srgbClr val="FFFFFF"/>
              </a:solidFill>
              <a:latin typeface="Open Sans"/>
              <a:ea typeface="Open Sans"/>
              <a:cs typeface="Open Sans"/>
              <a:sym typeface="Open Sans"/>
            </a:endParaRPr>
          </a:p>
        </p:txBody>
      </p:sp>
      <p:sp>
        <p:nvSpPr>
          <p:cNvPr id="388" name="Google Shape;388;p75" descr="Kelley Artz, Supply Chain Risk Management Technical Lead, Office of Policy and Compliance, GSA."/>
          <p:cNvSpPr txBox="1"/>
          <p:nvPr/>
        </p:nvSpPr>
        <p:spPr>
          <a:xfrm>
            <a:off x="1444025" y="3337975"/>
            <a:ext cx="2643600" cy="1038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r>
              <a:rPr lang="en-US" sz="1350" b="1" dirty="0">
                <a:solidFill>
                  <a:srgbClr val="FFFFFF"/>
                </a:solidFill>
                <a:latin typeface="Open Sans"/>
                <a:ea typeface="Open Sans"/>
                <a:cs typeface="Open Sans"/>
                <a:sym typeface="Open Sans"/>
              </a:rPr>
              <a:t>Kelley </a:t>
            </a:r>
            <a:r>
              <a:rPr lang="en-US" sz="1350" b="1" dirty="0" err="1">
                <a:solidFill>
                  <a:srgbClr val="FFFFFF"/>
                </a:solidFill>
                <a:latin typeface="Open Sans"/>
                <a:ea typeface="Open Sans"/>
                <a:cs typeface="Open Sans"/>
                <a:sym typeface="Open Sans"/>
              </a:rPr>
              <a:t>Artz</a:t>
            </a:r>
            <a:r>
              <a:rPr lang="en-US" sz="1350" b="1" dirty="0">
                <a:solidFill>
                  <a:srgbClr val="FFFFFF"/>
                </a:solidFill>
                <a:latin typeface="Open Sans"/>
                <a:ea typeface="Open Sans"/>
                <a:cs typeface="Open Sans"/>
                <a:sym typeface="Open Sans"/>
              </a:rPr>
              <a:t>, </a:t>
            </a:r>
            <a:r>
              <a:rPr lang="en-US" sz="1350" dirty="0">
                <a:solidFill>
                  <a:srgbClr val="FFFFFF"/>
                </a:solidFill>
                <a:latin typeface="Open Sans"/>
                <a:ea typeface="Open Sans"/>
                <a:cs typeface="Open Sans"/>
                <a:sym typeface="Open Sans"/>
              </a:rPr>
              <a:t>Supply Chain Risk Management Technical Lead, Office of Policy and Compliance, GSA</a:t>
            </a:r>
            <a:endParaRPr dirty="0"/>
          </a:p>
        </p:txBody>
      </p:sp>
      <p:pic>
        <p:nvPicPr>
          <p:cNvPr id="389" name="Google Shape;389;p75" descr="Photo of Brennan Conaway, Program Analyst, Office of Policy and Compliance, GSA."/>
          <p:cNvPicPr preferRelativeResize="0"/>
          <p:nvPr/>
        </p:nvPicPr>
        <p:blipFill rotWithShape="1">
          <a:blip r:embed="rId3">
            <a:alphaModFix/>
          </a:blip>
          <a:srcRect l="10255" t="6193" r="57844" b="40089"/>
          <a:stretch/>
        </p:blipFill>
        <p:spPr>
          <a:xfrm>
            <a:off x="4963150" y="1190675"/>
            <a:ext cx="2294200" cy="2047001"/>
          </a:xfrm>
          <a:prstGeom prst="rect">
            <a:avLst/>
          </a:prstGeom>
          <a:noFill/>
          <a:ln>
            <a:noFill/>
          </a:ln>
        </p:spPr>
      </p:pic>
      <p:pic>
        <p:nvPicPr>
          <p:cNvPr id="390" name="Google Shape;390;p75" descr="Photo of Kelley Artz, "/>
          <p:cNvPicPr preferRelativeResize="0"/>
          <p:nvPr/>
        </p:nvPicPr>
        <p:blipFill>
          <a:blip r:embed="rId4">
            <a:alphaModFix/>
          </a:blip>
          <a:stretch>
            <a:fillRect/>
          </a:stretch>
        </p:blipFill>
        <p:spPr>
          <a:xfrm>
            <a:off x="1520975" y="1280700"/>
            <a:ext cx="2415400" cy="1967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550"/>
        <p:cNvGrpSpPr/>
        <p:nvPr/>
      </p:nvGrpSpPr>
      <p:grpSpPr>
        <a:xfrm>
          <a:off x="0" y="0"/>
          <a:ext cx="0" cy="0"/>
          <a:chOff x="0" y="0"/>
          <a:chExt cx="0" cy="0"/>
        </a:xfrm>
      </p:grpSpPr>
      <p:sp>
        <p:nvSpPr>
          <p:cNvPr id="551" name="Google Shape;551;p93"/>
          <p:cNvSpPr txBox="1">
            <a:spLocks noGrp="1"/>
          </p:cNvSpPr>
          <p:nvPr>
            <p:ph type="title"/>
          </p:nvPr>
        </p:nvSpPr>
        <p:spPr>
          <a:xfrm>
            <a:off x="515550" y="-223800"/>
            <a:ext cx="83193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NIST Guidelines, July 2021</a:t>
            </a:r>
            <a:endParaRPr/>
          </a:p>
        </p:txBody>
      </p:sp>
      <p:sp>
        <p:nvSpPr>
          <p:cNvPr id="552" name="Google Shape;552;p93"/>
          <p:cNvSpPr txBox="1"/>
          <p:nvPr/>
        </p:nvSpPr>
        <p:spPr>
          <a:xfrm>
            <a:off x="123100" y="1155000"/>
            <a:ext cx="8775000" cy="42873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Eleven recommendations for software verification techniques as well as providing supplemental information:</a:t>
            </a:r>
            <a:endParaRPr sz="1600" b="1">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Threat modeling to look for design-level security issues</a:t>
            </a:r>
            <a:endParaRPr sz="1600" b="1">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Automated testing for consistency and to minimize human effort</a:t>
            </a:r>
            <a:endParaRPr sz="1600" b="1">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Static code scanning to look for top bugs</a:t>
            </a:r>
            <a:endParaRPr sz="1600" b="1">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Heuristic tools to look for possible hardcoded secrets</a:t>
            </a:r>
            <a:endParaRPr sz="1600" b="1">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Use of built-in checks and protections</a:t>
            </a:r>
            <a:endParaRPr sz="1600" b="1">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“Black box” test cases</a:t>
            </a:r>
            <a:endParaRPr sz="1600" b="1">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Code-based structural test cases</a:t>
            </a:r>
            <a:endParaRPr sz="1600" b="1">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Historical test cases</a:t>
            </a:r>
            <a:endParaRPr sz="1600" b="1">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Fuzzing</a:t>
            </a:r>
            <a:endParaRPr sz="1600" b="1">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Web app scanners, if applicable</a:t>
            </a:r>
            <a:endParaRPr sz="1600" b="1">
              <a:solidFill>
                <a:schemeClr val="dk1"/>
              </a:solidFill>
            </a:endParaRPr>
          </a:p>
          <a:p>
            <a:pPr marL="914400" lvl="1" indent="-330200" algn="l" rtl="0">
              <a:lnSpc>
                <a:spcPct val="115000"/>
              </a:lnSpc>
              <a:spcBef>
                <a:spcPts val="0"/>
              </a:spcBef>
              <a:spcAft>
                <a:spcPts val="0"/>
              </a:spcAft>
              <a:buClr>
                <a:schemeClr val="dk1"/>
              </a:buClr>
              <a:buSzPts val="1600"/>
              <a:buFont typeface="Helvetica Neue"/>
              <a:buChar char="○"/>
            </a:pPr>
            <a:r>
              <a:rPr lang="en-US" sz="1600" b="1">
                <a:solidFill>
                  <a:schemeClr val="dk1"/>
                </a:solidFill>
              </a:rPr>
              <a:t>Address included code (libraries, packages, services)</a:t>
            </a:r>
            <a:endParaRPr sz="1600" b="1">
              <a:solidFill>
                <a:schemeClr val="dk1"/>
              </a:solidFill>
            </a:endParaRPr>
          </a:p>
          <a:p>
            <a:pPr marL="0" lvl="0" indent="0" algn="l" rtl="0">
              <a:spcBef>
                <a:spcPts val="1600"/>
              </a:spcBef>
              <a:spcAft>
                <a:spcPts val="0"/>
              </a:spcAft>
              <a:buNone/>
            </a:pPr>
            <a:endParaRPr>
              <a:solidFill>
                <a:schemeClr val="dk1"/>
              </a:solidFill>
            </a:endParaRPr>
          </a:p>
        </p:txBody>
      </p:sp>
      <p:sp>
        <p:nvSpPr>
          <p:cNvPr id="553" name="Google Shape;553;p93"/>
          <p:cNvSpPr txBox="1">
            <a:spLocks noGrp="1"/>
          </p:cNvSpPr>
          <p:nvPr>
            <p:ph type="subTitle" idx="1"/>
          </p:nvPr>
        </p:nvSpPr>
        <p:spPr>
          <a:xfrm>
            <a:off x="515550" y="656400"/>
            <a:ext cx="88872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t>Minimum Standards for Developer Verification of Software</a:t>
            </a:r>
            <a:r>
              <a:rPr lang="en-US" sz="2100"/>
              <a:t> </a:t>
            </a:r>
            <a:endParaRPr sz="2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94">
            <a:extLst>
              <a:ext uri="{C183D7F6-B498-43B3-948B-1728B52AA6E4}">
                <adec:decorative xmlns:adec="http://schemas.microsoft.com/office/drawing/2017/decorative" val="1"/>
              </a:ext>
            </a:extLst>
          </p:cNvPr>
          <p:cNvSpPr/>
          <p:nvPr/>
        </p:nvSpPr>
        <p:spPr>
          <a:xfrm>
            <a:off x="0" y="3381391"/>
            <a:ext cx="4841793" cy="1205411"/>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559" name="Google Shape;559;p94">
            <a:extLst>
              <a:ext uri="{C183D7F6-B498-43B3-948B-1728B52AA6E4}">
                <adec:decorative xmlns:adec="http://schemas.microsoft.com/office/drawing/2017/decorative" val="1"/>
              </a:ext>
            </a:extLst>
          </p:cNvPr>
          <p:cNvSpPr/>
          <p:nvPr/>
        </p:nvSpPr>
        <p:spPr>
          <a:xfrm>
            <a:off x="3936381" y="2665517"/>
            <a:ext cx="5198929" cy="1502509"/>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560" name="Google Shape;560;p94"/>
          <p:cNvSpPr txBox="1">
            <a:spLocks noGrp="1"/>
          </p:cNvSpPr>
          <p:nvPr>
            <p:ph type="title"/>
          </p:nvPr>
        </p:nvSpPr>
        <p:spPr>
          <a:xfrm>
            <a:off x="222421" y="401189"/>
            <a:ext cx="7596900" cy="572700"/>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200" i="0" dirty="0"/>
              <a:t>FAS Cases Opened August 4th</a:t>
            </a:r>
            <a:endParaRPr sz="3200" i="0" dirty="0"/>
          </a:p>
        </p:txBody>
      </p:sp>
      <p:graphicFrame>
        <p:nvGraphicFramePr>
          <p:cNvPr id="562" name="Google Shape;562;p94"/>
          <p:cNvGraphicFramePr/>
          <p:nvPr>
            <p:extLst>
              <p:ext uri="{D42A27DB-BD31-4B8C-83A1-F6EECF244321}">
                <p14:modId xmlns:p14="http://schemas.microsoft.com/office/powerpoint/2010/main" val="2018009236"/>
              </p:ext>
            </p:extLst>
          </p:nvPr>
        </p:nvGraphicFramePr>
        <p:xfrm>
          <a:off x="184325" y="1438939"/>
          <a:ext cx="8775350" cy="2842230"/>
        </p:xfrm>
        <a:graphic>
          <a:graphicData uri="http://schemas.openxmlformats.org/drawingml/2006/table">
            <a:tbl>
              <a:tblPr firstRow="1">
                <a:noFill/>
                <a:tableStyleId>{CF120979-F0A8-457F-AAB9-19CC93E4DEBC}</a:tableStyleId>
              </a:tblPr>
              <a:tblGrid>
                <a:gridCol w="3200900">
                  <a:extLst>
                    <a:ext uri="{9D8B030D-6E8A-4147-A177-3AD203B41FA5}">
                      <a16:colId xmlns:a16="http://schemas.microsoft.com/office/drawing/2014/main" val="20000"/>
                    </a:ext>
                  </a:extLst>
                </a:gridCol>
                <a:gridCol w="2787225">
                  <a:extLst>
                    <a:ext uri="{9D8B030D-6E8A-4147-A177-3AD203B41FA5}">
                      <a16:colId xmlns:a16="http://schemas.microsoft.com/office/drawing/2014/main" val="20001"/>
                    </a:ext>
                  </a:extLst>
                </a:gridCol>
                <a:gridCol w="2787225">
                  <a:extLst>
                    <a:ext uri="{9D8B030D-6E8A-4147-A177-3AD203B41FA5}">
                      <a16:colId xmlns:a16="http://schemas.microsoft.com/office/drawing/2014/main" val="20002"/>
                    </a:ext>
                  </a:extLst>
                </a:gridCol>
              </a:tblGrid>
              <a:tr h="2971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lt1"/>
                          </a:solidFill>
                        </a:rPr>
                        <a:t>Case Number</a:t>
                      </a:r>
                      <a:endParaRPr sz="1600" b="1" u="none" strike="noStrike" cap="none">
                        <a:solidFill>
                          <a:schemeClr val="lt1"/>
                        </a:solidFill>
                      </a:endParaRPr>
                    </a:p>
                  </a:txBody>
                  <a:tcPr marL="91425" marR="91425" marT="68575" marB="68575">
                    <a:lnL w="9525" cap="flat" cmpd="sng">
                      <a:solidFill>
                        <a:srgbClr val="C2C2C2"/>
                      </a:solidFill>
                      <a:prstDash val="solid"/>
                      <a:round/>
                      <a:headEnd type="none" w="sm" len="sm"/>
                      <a:tailEnd type="none" w="sm" len="sm"/>
                    </a:lnL>
                    <a:lnR w="9525" cap="flat" cmpd="sng">
                      <a:solidFill>
                        <a:srgbClr val="C2C2C2"/>
                      </a:solidFill>
                      <a:prstDash val="solid"/>
                      <a:round/>
                      <a:headEnd type="none" w="sm" len="sm"/>
                      <a:tailEnd type="none" w="sm" len="sm"/>
                    </a:lnR>
                    <a:lnT w="9525" cap="flat" cmpd="sng">
                      <a:solidFill>
                        <a:srgbClr val="C2C2C2"/>
                      </a:solidFill>
                      <a:prstDash val="solid"/>
                      <a:round/>
                      <a:headEnd type="none" w="sm" len="sm"/>
                      <a:tailEnd type="none" w="sm" len="sm"/>
                    </a:lnT>
                    <a:lnB w="9525" cap="flat" cmpd="sng">
                      <a:solidFill>
                        <a:srgbClr val="C2C2C2"/>
                      </a:solidFill>
                      <a:prstDash val="solid"/>
                      <a:round/>
                      <a:headEnd type="none" w="sm" len="sm"/>
                      <a:tailEnd type="none" w="sm" len="sm"/>
                    </a:lnB>
                    <a:solidFill>
                      <a:srgbClr val="C00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lt1"/>
                          </a:solidFill>
                        </a:rPr>
                        <a:t>Title</a:t>
                      </a:r>
                      <a:endParaRPr sz="1600" b="1" u="none" strike="noStrike" cap="none">
                        <a:solidFill>
                          <a:schemeClr val="lt1"/>
                        </a:solidFill>
                      </a:endParaRPr>
                    </a:p>
                  </a:txBody>
                  <a:tcPr marL="91425" marR="91425" marT="68575" marB="68575">
                    <a:lnL w="9525" cap="flat" cmpd="sng">
                      <a:solidFill>
                        <a:srgbClr val="C2C2C2"/>
                      </a:solidFill>
                      <a:prstDash val="solid"/>
                      <a:round/>
                      <a:headEnd type="none" w="sm" len="sm"/>
                      <a:tailEnd type="none" w="sm" len="sm"/>
                    </a:lnL>
                    <a:lnR w="9525" cap="flat" cmpd="sng">
                      <a:solidFill>
                        <a:srgbClr val="C2C2C2"/>
                      </a:solidFill>
                      <a:prstDash val="solid"/>
                      <a:round/>
                      <a:headEnd type="none" w="sm" len="sm"/>
                      <a:tailEnd type="none" w="sm" len="sm"/>
                    </a:lnR>
                    <a:lnT w="9525" cap="flat" cmpd="sng">
                      <a:solidFill>
                        <a:srgbClr val="C2C2C2"/>
                      </a:solidFill>
                      <a:prstDash val="solid"/>
                      <a:round/>
                      <a:headEnd type="none" w="sm" len="sm"/>
                      <a:tailEnd type="none" w="sm" len="sm"/>
                    </a:lnT>
                    <a:lnB w="9525" cap="flat" cmpd="sng">
                      <a:solidFill>
                        <a:srgbClr val="C2C2C2"/>
                      </a:solidFill>
                      <a:prstDash val="solid"/>
                      <a:round/>
                      <a:headEnd type="none" w="sm" len="sm"/>
                      <a:tailEnd type="none" w="sm" len="sm"/>
                    </a:lnB>
                    <a:solidFill>
                      <a:srgbClr val="C00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lt1"/>
                          </a:solidFill>
                        </a:rPr>
                        <a:t>Brief Synopsis</a:t>
                      </a:r>
                      <a:endParaRPr sz="1600" b="1" u="none" strike="noStrike" cap="none">
                        <a:solidFill>
                          <a:schemeClr val="lt1"/>
                        </a:solidFill>
                      </a:endParaRPr>
                    </a:p>
                  </a:txBody>
                  <a:tcPr marL="91425" marR="91425" marT="68575" marB="68575">
                    <a:lnL w="9525" cap="flat" cmpd="sng">
                      <a:solidFill>
                        <a:srgbClr val="C2C2C2"/>
                      </a:solidFill>
                      <a:prstDash val="solid"/>
                      <a:round/>
                      <a:headEnd type="none" w="sm" len="sm"/>
                      <a:tailEnd type="none" w="sm" len="sm"/>
                    </a:lnL>
                    <a:lnR w="9525" cap="flat" cmpd="sng">
                      <a:solidFill>
                        <a:srgbClr val="C2C2C2"/>
                      </a:solidFill>
                      <a:prstDash val="solid"/>
                      <a:round/>
                      <a:headEnd type="none" w="sm" len="sm"/>
                      <a:tailEnd type="none" w="sm" len="sm"/>
                    </a:lnR>
                    <a:lnT w="9525" cap="flat" cmpd="sng">
                      <a:solidFill>
                        <a:srgbClr val="C2C2C2"/>
                      </a:solidFill>
                      <a:prstDash val="solid"/>
                      <a:round/>
                      <a:headEnd type="none" w="sm" len="sm"/>
                      <a:tailEnd type="none" w="sm" len="sm"/>
                    </a:lnT>
                    <a:lnB w="9525" cap="flat" cmpd="sng">
                      <a:solidFill>
                        <a:srgbClr val="C2C2C2"/>
                      </a:solidFill>
                      <a:prstDash val="solid"/>
                      <a:round/>
                      <a:headEnd type="none" w="sm" len="sm"/>
                      <a:tailEnd type="none" w="sm" len="sm"/>
                    </a:lnB>
                    <a:solidFill>
                      <a:srgbClr val="C00000"/>
                    </a:solidFill>
                  </a:tcPr>
                </a:tc>
                <a:extLst>
                  <a:ext uri="{0D108BD9-81ED-4DB2-BD59-A6C34878D82A}">
                    <a16:rowId xmlns:a16="http://schemas.microsoft.com/office/drawing/2014/main" val="10000"/>
                  </a:ext>
                </a:extLst>
              </a:tr>
              <a:tr h="93725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2021-019</a:t>
                      </a:r>
                      <a:endParaRPr sz="1300" u="none" strike="noStrike" cap="none"/>
                    </a:p>
                  </a:txBody>
                  <a:tcPr marL="91425" marR="91425" marT="68575" marB="68575">
                    <a:lnT w="9525" cap="flat" cmpd="sng">
                      <a:solidFill>
                        <a:srgbClr val="C2C2C2"/>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Standardizing Cybersecurity Requirements for Unclassified Federal Information Systems</a:t>
                      </a:r>
                      <a:endParaRPr sz="1300" u="none" strike="noStrike" cap="none"/>
                    </a:p>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91425" marR="91425" marT="68575" marB="68575">
                    <a:lnT w="9525" cap="flat" cmpd="sng">
                      <a:solidFill>
                        <a:srgbClr val="C2C2C2"/>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Standardizes common cybersecurity contractual requirements across Federal agencies </a:t>
                      </a:r>
                      <a:endParaRPr sz="1300" u="none" strike="noStrike" cap="none"/>
                    </a:p>
                  </a:txBody>
                  <a:tcPr marL="91425" marR="91425" marT="68575" marB="68575">
                    <a:lnT w="9525" cap="flat" cmpd="sng">
                      <a:solidFill>
                        <a:srgbClr val="C2C2C2"/>
                      </a:solidFill>
                      <a:prstDash val="solid"/>
                      <a:round/>
                      <a:headEnd type="none" w="sm" len="sm"/>
                      <a:tailEnd type="none" w="sm" len="sm"/>
                    </a:lnT>
                  </a:tcPr>
                </a:tc>
                <a:extLst>
                  <a:ext uri="{0D108BD9-81ED-4DB2-BD59-A6C34878D82A}">
                    <a16:rowId xmlns:a16="http://schemas.microsoft.com/office/drawing/2014/main" val="10001"/>
                  </a:ext>
                </a:extLst>
              </a:tr>
              <a:tr h="14173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2021-017</a:t>
                      </a:r>
                      <a:endParaRPr sz="13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Cyber Threat and Incident Reporting and Information Sharing </a:t>
                      </a:r>
                      <a:endParaRPr sz="13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Increases sharing of information about cyber threats and incident information between the Government and certain providers; requires certain contractors to report cyber incidents to Government.</a:t>
                      </a:r>
                      <a:endParaRPr sz="1300" u="none" strike="noStrike" cap="none" dirty="0"/>
                    </a:p>
                  </a:txBody>
                  <a:tcPr marL="91425" marR="91425" marT="68575" marB="68575"/>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95">
            <a:extLst>
              <a:ext uri="{C183D7F6-B498-43B3-948B-1728B52AA6E4}">
                <adec:decorative xmlns:adec="http://schemas.microsoft.com/office/drawing/2017/decorative" val="1"/>
              </a:ext>
            </a:extLst>
          </p:cNvPr>
          <p:cNvSpPr/>
          <p:nvPr/>
        </p:nvSpPr>
        <p:spPr>
          <a:xfrm>
            <a:off x="0" y="3381391"/>
            <a:ext cx="4841793" cy="1205411"/>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568" name="Google Shape;568;p95">
            <a:extLst>
              <a:ext uri="{C183D7F6-B498-43B3-948B-1728B52AA6E4}">
                <adec:decorative xmlns:adec="http://schemas.microsoft.com/office/drawing/2017/decorative" val="1"/>
              </a:ext>
            </a:extLst>
          </p:cNvPr>
          <p:cNvSpPr/>
          <p:nvPr/>
        </p:nvSpPr>
        <p:spPr>
          <a:xfrm>
            <a:off x="3936381" y="2665517"/>
            <a:ext cx="5198929" cy="1502509"/>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569" name="Google Shape;569;p95"/>
          <p:cNvSpPr txBox="1">
            <a:spLocks noGrp="1"/>
          </p:cNvSpPr>
          <p:nvPr>
            <p:ph type="title"/>
          </p:nvPr>
        </p:nvSpPr>
        <p:spPr>
          <a:xfrm>
            <a:off x="222421" y="401189"/>
            <a:ext cx="7596900" cy="572700"/>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200" i="0"/>
              <a:t>Estimated Major Milestones</a:t>
            </a:r>
            <a:endParaRPr sz="3200" i="0"/>
          </a:p>
        </p:txBody>
      </p:sp>
      <p:grpSp>
        <p:nvGrpSpPr>
          <p:cNvPr id="571" name="Google Shape;571;p95" descr="Q3-Q4 FY2022&#10;&#10;FAR Cases Public Comment &amp; reconciliation of comments&#10;&#10;May 13, 2022&#10;NIST Review &amp; submit summary report of pilot programs&#10;"/>
          <p:cNvGrpSpPr/>
          <p:nvPr/>
        </p:nvGrpSpPr>
        <p:grpSpPr>
          <a:xfrm>
            <a:off x="4579234" y="1142552"/>
            <a:ext cx="2072223" cy="2275753"/>
            <a:chOff x="1083025" y="1574027"/>
            <a:chExt cx="1834800" cy="2554443"/>
          </a:xfrm>
        </p:grpSpPr>
        <p:sp>
          <p:nvSpPr>
            <p:cNvPr id="572" name="Google Shape;572;p95"/>
            <p:cNvSpPr txBox="1"/>
            <p:nvPr/>
          </p:nvSpPr>
          <p:spPr>
            <a:xfrm>
              <a:off x="1235824" y="1574027"/>
              <a:ext cx="9927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700"/>
                <a:buFont typeface="Arial"/>
                <a:buNone/>
              </a:pPr>
              <a:r>
                <a:rPr lang="en-US" sz="1700" b="0" i="0" u="none" strike="noStrike" cap="none" dirty="0">
                  <a:solidFill>
                    <a:srgbClr val="0C58D3"/>
                  </a:solidFill>
                  <a:latin typeface="Arial"/>
                  <a:ea typeface="Arial"/>
                  <a:cs typeface="Arial"/>
                  <a:sym typeface="Arial"/>
                </a:rPr>
                <a:t>Q3-Q4 FY2022</a:t>
              </a:r>
              <a:endParaRPr sz="1700" b="0" i="0" u="none" strike="noStrike" cap="none" dirty="0">
                <a:solidFill>
                  <a:srgbClr val="0C58D3"/>
                </a:solidFill>
                <a:latin typeface="Arial"/>
                <a:ea typeface="Arial"/>
                <a:cs typeface="Arial"/>
                <a:sym typeface="Arial"/>
              </a:endParaRPr>
            </a:p>
          </p:txBody>
        </p:sp>
        <p:sp>
          <p:nvSpPr>
            <p:cNvPr id="573" name="Google Shape;573;p95"/>
            <p:cNvSpPr txBox="1"/>
            <p:nvPr/>
          </p:nvSpPr>
          <p:spPr>
            <a:xfrm>
              <a:off x="1247872" y="2600870"/>
              <a:ext cx="1505100" cy="1527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1" u="none" strike="noStrike" cap="none" dirty="0">
                  <a:solidFill>
                    <a:srgbClr val="0C58D3"/>
                  </a:solidFill>
                  <a:latin typeface="Arial"/>
                  <a:ea typeface="Arial"/>
                  <a:cs typeface="Arial"/>
                  <a:sym typeface="Arial"/>
                </a:rPr>
                <a:t>FAR Cases Public Comment &amp; reconciliation of comments</a:t>
              </a:r>
              <a:endParaRPr sz="1400" b="1" i="1" u="none" strike="noStrike" cap="none" dirty="0">
                <a:solidFill>
                  <a:srgbClr val="0C58D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dirty="0">
                <a:solidFill>
                  <a:srgbClr val="0C58D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100" b="0" i="1" u="none" strike="noStrike" cap="none" dirty="0">
                  <a:solidFill>
                    <a:srgbClr val="0C58D3"/>
                  </a:solidFill>
                  <a:latin typeface="Arial"/>
                  <a:ea typeface="Arial"/>
                  <a:cs typeface="Arial"/>
                  <a:sym typeface="Arial"/>
                </a:rPr>
                <a:t>May 13, 2022</a:t>
              </a:r>
              <a:endParaRPr sz="1100" b="0" i="1" u="none" strike="noStrike" cap="none" dirty="0">
                <a:solidFill>
                  <a:srgbClr val="0C58D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a:solidFill>
                    <a:srgbClr val="0C58D3"/>
                  </a:solidFill>
                  <a:latin typeface="Arial"/>
                  <a:ea typeface="Arial"/>
                  <a:cs typeface="Arial"/>
                  <a:sym typeface="Arial"/>
                </a:rPr>
                <a:t>NIST Review &amp; submit summary report of pilot programs</a:t>
              </a:r>
              <a:endParaRPr sz="1400" b="0" i="0" u="none" strike="noStrike" cap="none" dirty="0">
                <a:solidFill>
                  <a:srgbClr val="0C58D3"/>
                </a:solidFill>
                <a:latin typeface="Arial"/>
                <a:ea typeface="Arial"/>
                <a:cs typeface="Arial"/>
                <a:sym typeface="Arial"/>
              </a:endParaRPr>
            </a:p>
          </p:txBody>
        </p:sp>
        <p:cxnSp>
          <p:nvCxnSpPr>
            <p:cNvPr id="574" name="Google Shape;574;p95"/>
            <p:cNvCxnSpPr/>
            <p:nvPr/>
          </p:nvCxnSpPr>
          <p:spPr>
            <a:xfrm>
              <a:off x="2180202"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575" name="Google Shape;575;p95"/>
            <p:cNvSpPr/>
            <p:nvPr/>
          </p:nvSpPr>
          <p:spPr>
            <a:xfrm flipH="1">
              <a:off x="1083025" y="2306625"/>
              <a:ext cx="1834800" cy="143400"/>
            </a:xfrm>
            <a:prstGeom prst="parallelogram">
              <a:avLst>
                <a:gd name="adj" fmla="val 96952"/>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76" name="Google Shape;576;p95"/>
            <p:cNvSpPr/>
            <p:nvPr/>
          </p:nvSpPr>
          <p:spPr>
            <a:xfrm>
              <a:off x="1083025" y="2464448"/>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7" name="Google Shape;577;p95" descr="Q2 FY2022&#10;&#10;FAR Cases 2021-019 &amp; 2021-017&#10;&#10;Feb 6, 2022&#10;NIST Issue guidance identifying practices that enhance security of software supply chain&#10;Initiate pilot programs, identifying IoT cyber &amp; secure software development practices or criteria for consumer labeling programs."/>
          <p:cNvGrpSpPr/>
          <p:nvPr/>
        </p:nvGrpSpPr>
        <p:grpSpPr>
          <a:xfrm>
            <a:off x="2649086" y="1143210"/>
            <a:ext cx="2243432" cy="2310473"/>
            <a:chOff x="1083025" y="1574027"/>
            <a:chExt cx="1834818" cy="2593414"/>
          </a:xfrm>
        </p:grpSpPr>
        <p:sp>
          <p:nvSpPr>
            <p:cNvPr id="578" name="Google Shape;578;p95"/>
            <p:cNvSpPr txBox="1"/>
            <p:nvPr/>
          </p:nvSpPr>
          <p:spPr>
            <a:xfrm>
              <a:off x="1215694" y="1574027"/>
              <a:ext cx="10131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700"/>
                <a:buFont typeface="Arial"/>
                <a:buNone/>
              </a:pPr>
              <a:r>
                <a:rPr lang="en-US" sz="1700" b="0" i="0" u="none" strike="noStrike" cap="none" dirty="0">
                  <a:solidFill>
                    <a:srgbClr val="0C58D3"/>
                  </a:solidFill>
                  <a:latin typeface="Arial"/>
                  <a:ea typeface="Arial"/>
                  <a:cs typeface="Arial"/>
                  <a:sym typeface="Arial"/>
                </a:rPr>
                <a:t>Q2 FY2022</a:t>
              </a:r>
              <a:endParaRPr sz="1700" b="0" i="0" u="none" strike="noStrike" cap="none" dirty="0">
                <a:solidFill>
                  <a:srgbClr val="0C58D3"/>
                </a:solidFill>
                <a:latin typeface="Arial"/>
                <a:ea typeface="Arial"/>
                <a:cs typeface="Arial"/>
                <a:sym typeface="Arial"/>
              </a:endParaRPr>
            </a:p>
            <a:p>
              <a:pPr marL="0" marR="0" lvl="0" indent="0" algn="r" rtl="0">
                <a:lnSpc>
                  <a:spcPct val="115000"/>
                </a:lnSpc>
                <a:spcBef>
                  <a:spcPts val="1600"/>
                </a:spcBef>
                <a:spcAft>
                  <a:spcPts val="1600"/>
                </a:spcAft>
                <a:buClr>
                  <a:srgbClr val="000000"/>
                </a:buClr>
                <a:buSzPts val="1900"/>
                <a:buFont typeface="Arial"/>
                <a:buNone/>
              </a:pPr>
              <a:endParaRPr sz="1900" b="0" i="0" u="none" strike="noStrike" cap="none" dirty="0">
                <a:solidFill>
                  <a:srgbClr val="0C58D3"/>
                </a:solidFill>
                <a:latin typeface="Arial"/>
                <a:ea typeface="Arial"/>
                <a:cs typeface="Arial"/>
                <a:sym typeface="Arial"/>
              </a:endParaRPr>
            </a:p>
          </p:txBody>
        </p:sp>
        <p:sp>
          <p:nvSpPr>
            <p:cNvPr id="579" name="Google Shape;579;p95"/>
            <p:cNvSpPr txBox="1"/>
            <p:nvPr/>
          </p:nvSpPr>
          <p:spPr>
            <a:xfrm>
              <a:off x="1195827" y="2460441"/>
              <a:ext cx="1576200" cy="170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1" u="none" strike="noStrike" cap="none" dirty="0">
                  <a:solidFill>
                    <a:srgbClr val="0C58D3"/>
                  </a:solidFill>
                  <a:latin typeface="Arial"/>
                  <a:ea typeface="Arial"/>
                  <a:cs typeface="Arial"/>
                  <a:sym typeface="Arial"/>
                </a:rPr>
                <a:t>FAR Cases 2021-019 &amp; 2021-017</a:t>
              </a:r>
              <a:endParaRPr sz="1400" b="1" i="0" u="none" strike="noStrike" cap="none" dirty="0">
                <a:solidFill>
                  <a:srgbClr val="0C58D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100" b="0" i="1" u="none" strike="noStrike" cap="none" dirty="0">
                <a:solidFill>
                  <a:srgbClr val="0C58D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100" b="0" i="1" u="none" strike="noStrike" cap="none" dirty="0">
                  <a:solidFill>
                    <a:srgbClr val="0C58D3"/>
                  </a:solidFill>
                  <a:latin typeface="Arial"/>
                  <a:ea typeface="Arial"/>
                  <a:cs typeface="Arial"/>
                  <a:sym typeface="Arial"/>
                </a:rPr>
                <a:t>Feb 6, 2022</a:t>
              </a:r>
              <a:endParaRPr sz="1100" b="0" i="1" u="none" strike="noStrike" cap="none" dirty="0">
                <a:solidFill>
                  <a:srgbClr val="0C58D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200" b="1" i="0" u="none" strike="noStrike" cap="none" dirty="0">
                  <a:solidFill>
                    <a:srgbClr val="0C58D3"/>
                  </a:solidFill>
                  <a:latin typeface="Arial"/>
                  <a:ea typeface="Arial"/>
                  <a:cs typeface="Arial"/>
                  <a:sym typeface="Arial"/>
                </a:rPr>
                <a:t>NIST Issue guidance identifying practices that enhance security of software supply chain</a:t>
              </a:r>
              <a:endParaRPr sz="1200" b="1" i="0" u="none" strike="noStrike" cap="none" dirty="0">
                <a:solidFill>
                  <a:srgbClr val="0C58D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100" b="0" i="0" u="none" strike="noStrike" cap="none" dirty="0">
                  <a:solidFill>
                    <a:srgbClr val="0C58D3"/>
                  </a:solidFill>
                  <a:latin typeface="Arial"/>
                  <a:ea typeface="Arial"/>
                  <a:cs typeface="Arial"/>
                  <a:sym typeface="Arial"/>
                </a:rPr>
                <a:t>Initiate pilot programs, identifying IoT cyber &amp; secure software development practices or criteria for consumer labeling programs </a:t>
              </a:r>
              <a:endParaRPr sz="1100" b="0" i="0" u="none" strike="noStrike" cap="none" dirty="0">
                <a:solidFill>
                  <a:srgbClr val="0C58D3"/>
                </a:solidFill>
                <a:latin typeface="Arial"/>
                <a:ea typeface="Arial"/>
                <a:cs typeface="Arial"/>
                <a:sym typeface="Arial"/>
              </a:endParaRPr>
            </a:p>
          </p:txBody>
        </p:sp>
        <p:cxnSp>
          <p:nvCxnSpPr>
            <p:cNvPr id="580" name="Google Shape;580;p95"/>
            <p:cNvCxnSpPr/>
            <p:nvPr/>
          </p:nvCxnSpPr>
          <p:spPr>
            <a:xfrm>
              <a:off x="2180202"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581" name="Google Shape;581;p95"/>
            <p:cNvSpPr/>
            <p:nvPr/>
          </p:nvSpPr>
          <p:spPr>
            <a:xfrm flipH="1">
              <a:off x="1083025" y="2306625"/>
              <a:ext cx="1834800" cy="143400"/>
            </a:xfrm>
            <a:prstGeom prst="parallelogram">
              <a:avLst>
                <a:gd name="adj" fmla="val 96952"/>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82" name="Google Shape;582;p95"/>
            <p:cNvSpPr/>
            <p:nvPr/>
          </p:nvSpPr>
          <p:spPr>
            <a:xfrm>
              <a:off x="1083043" y="2464237"/>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3" name="Google Shape;583;p95" descr="Q1 FY2023&#10;&#10;Final FAR Cases and Implementation to begin."/>
          <p:cNvGrpSpPr/>
          <p:nvPr/>
        </p:nvGrpSpPr>
        <p:grpSpPr>
          <a:xfrm>
            <a:off x="6512586" y="1142552"/>
            <a:ext cx="2177636" cy="1715244"/>
            <a:chOff x="1083025" y="1574028"/>
            <a:chExt cx="1959892" cy="1925294"/>
          </a:xfrm>
        </p:grpSpPr>
        <p:sp>
          <p:nvSpPr>
            <p:cNvPr id="584" name="Google Shape;584;p95"/>
            <p:cNvSpPr txBox="1"/>
            <p:nvPr/>
          </p:nvSpPr>
          <p:spPr>
            <a:xfrm>
              <a:off x="1312923" y="1574028"/>
              <a:ext cx="9156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700"/>
                <a:buFont typeface="Arial"/>
                <a:buNone/>
              </a:pPr>
              <a:r>
                <a:rPr lang="en-US" sz="1700" b="0" i="0" u="none" strike="noStrike" cap="none" dirty="0">
                  <a:solidFill>
                    <a:srgbClr val="858585"/>
                  </a:solidFill>
                  <a:latin typeface="Arial"/>
                  <a:ea typeface="Arial"/>
                  <a:cs typeface="Arial"/>
                  <a:sym typeface="Arial"/>
                </a:rPr>
                <a:t>Q1 FY2023</a:t>
              </a:r>
              <a:endParaRPr sz="1700" b="0" i="0" u="none" strike="noStrike" cap="none" dirty="0">
                <a:solidFill>
                  <a:srgbClr val="858585"/>
                </a:solidFill>
                <a:latin typeface="Arial"/>
                <a:ea typeface="Arial"/>
                <a:cs typeface="Arial"/>
                <a:sym typeface="Arial"/>
              </a:endParaRPr>
            </a:p>
            <a:p>
              <a:pPr marL="0" marR="0" lvl="0" indent="0" algn="r" rtl="0">
                <a:lnSpc>
                  <a:spcPct val="115000"/>
                </a:lnSpc>
                <a:spcBef>
                  <a:spcPts val="1600"/>
                </a:spcBef>
                <a:spcAft>
                  <a:spcPts val="1600"/>
                </a:spcAft>
                <a:buClr>
                  <a:srgbClr val="000000"/>
                </a:buClr>
                <a:buSzPts val="1700"/>
                <a:buFont typeface="Arial"/>
                <a:buNone/>
              </a:pPr>
              <a:r>
                <a:rPr lang="en-US" sz="1700" b="0" i="0" u="none" strike="noStrike" cap="none" dirty="0">
                  <a:solidFill>
                    <a:srgbClr val="858585"/>
                  </a:solidFill>
                  <a:latin typeface="Arial"/>
                  <a:ea typeface="Arial"/>
                  <a:cs typeface="Arial"/>
                  <a:sym typeface="Arial"/>
                </a:rPr>
                <a:t> </a:t>
              </a:r>
              <a:endParaRPr sz="1700" b="0" i="0" u="none" strike="noStrike" cap="none" dirty="0">
                <a:solidFill>
                  <a:srgbClr val="858585"/>
                </a:solidFill>
                <a:latin typeface="Arial"/>
                <a:ea typeface="Arial"/>
                <a:cs typeface="Arial"/>
                <a:sym typeface="Arial"/>
              </a:endParaRPr>
            </a:p>
          </p:txBody>
        </p:sp>
        <p:sp>
          <p:nvSpPr>
            <p:cNvPr id="585" name="Google Shape;585;p95"/>
            <p:cNvSpPr txBox="1"/>
            <p:nvPr/>
          </p:nvSpPr>
          <p:spPr>
            <a:xfrm>
              <a:off x="1208117" y="2711822"/>
              <a:ext cx="1834800" cy="787500"/>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1" u="none" strike="noStrike" cap="none" dirty="0">
                  <a:solidFill>
                    <a:srgbClr val="858585"/>
                  </a:solidFill>
                  <a:latin typeface="Arial"/>
                  <a:ea typeface="Arial"/>
                  <a:cs typeface="Arial"/>
                  <a:sym typeface="Arial"/>
                </a:rPr>
                <a:t>Final FAR Cases and Implementation to begin</a:t>
              </a:r>
              <a:endParaRPr sz="1400" b="1" i="1" u="none" strike="noStrike" cap="none" dirty="0">
                <a:solidFill>
                  <a:srgbClr val="858585"/>
                </a:solidFill>
                <a:latin typeface="Arial"/>
                <a:ea typeface="Arial"/>
                <a:cs typeface="Arial"/>
                <a:sym typeface="Arial"/>
              </a:endParaRPr>
            </a:p>
          </p:txBody>
        </p:sp>
        <p:cxnSp>
          <p:nvCxnSpPr>
            <p:cNvPr id="586" name="Google Shape;586;p95"/>
            <p:cNvCxnSpPr/>
            <p:nvPr/>
          </p:nvCxnSpPr>
          <p:spPr>
            <a:xfrm>
              <a:off x="2180202"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587" name="Google Shape;587;p95"/>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88" name="Google Shape;588;p95"/>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9" name="Google Shape;589;p95" descr="Q1 FY2022&#10;&#10;Sep 7 - Oct 1, 2021&#10;Public Comments on DHS CISA Zero Trust Maturity Model&#10;Sep 20 - Oct 15, 2021 DoC call for comments&#10;Nov 8, 2021&#10;NIST Publish Preliminary guidelines for enhancing software supply chain security.&#10;"/>
          <p:cNvGrpSpPr/>
          <p:nvPr/>
        </p:nvGrpSpPr>
        <p:grpSpPr>
          <a:xfrm>
            <a:off x="681614" y="1142866"/>
            <a:ext cx="2072336" cy="2276070"/>
            <a:chOff x="1083025" y="1574027"/>
            <a:chExt cx="1834900" cy="2554798"/>
          </a:xfrm>
        </p:grpSpPr>
        <p:sp>
          <p:nvSpPr>
            <p:cNvPr id="590" name="Google Shape;590;p95"/>
            <p:cNvSpPr txBox="1"/>
            <p:nvPr/>
          </p:nvSpPr>
          <p:spPr>
            <a:xfrm>
              <a:off x="1215694" y="1574027"/>
              <a:ext cx="10131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700"/>
                <a:buFont typeface="Arial"/>
                <a:buNone/>
              </a:pPr>
              <a:r>
                <a:rPr lang="en-US" sz="1700" b="0" i="0" u="none" strike="noStrike" cap="none">
                  <a:solidFill>
                    <a:srgbClr val="0C58D3"/>
                  </a:solidFill>
                  <a:latin typeface="Arial"/>
                  <a:ea typeface="Arial"/>
                  <a:cs typeface="Arial"/>
                  <a:sym typeface="Arial"/>
                </a:rPr>
                <a:t>Q1 FY2022</a:t>
              </a:r>
              <a:endParaRPr sz="1700" b="0" i="0" u="none" strike="noStrike" cap="none">
                <a:solidFill>
                  <a:srgbClr val="0C58D3"/>
                </a:solidFill>
                <a:latin typeface="Arial"/>
                <a:ea typeface="Arial"/>
                <a:cs typeface="Arial"/>
                <a:sym typeface="Arial"/>
              </a:endParaRPr>
            </a:p>
            <a:p>
              <a:pPr marL="0" marR="0" lvl="0" indent="0" algn="r" rtl="0">
                <a:lnSpc>
                  <a:spcPct val="115000"/>
                </a:lnSpc>
                <a:spcBef>
                  <a:spcPts val="1600"/>
                </a:spcBef>
                <a:spcAft>
                  <a:spcPts val="1600"/>
                </a:spcAft>
                <a:buClr>
                  <a:srgbClr val="000000"/>
                </a:buClr>
                <a:buSzPts val="1900"/>
                <a:buFont typeface="Arial"/>
                <a:buNone/>
              </a:pPr>
              <a:endParaRPr sz="1900" b="0" i="0" u="none" strike="noStrike" cap="none">
                <a:solidFill>
                  <a:srgbClr val="0C58D3"/>
                </a:solidFill>
                <a:latin typeface="Arial"/>
                <a:ea typeface="Arial"/>
                <a:cs typeface="Arial"/>
                <a:sym typeface="Arial"/>
              </a:endParaRPr>
            </a:p>
          </p:txBody>
        </p:sp>
        <p:cxnSp>
          <p:nvCxnSpPr>
            <p:cNvPr id="591" name="Google Shape;591;p95"/>
            <p:cNvCxnSpPr/>
            <p:nvPr/>
          </p:nvCxnSpPr>
          <p:spPr>
            <a:xfrm>
              <a:off x="2180202"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592" name="Google Shape;592;p95"/>
            <p:cNvSpPr/>
            <p:nvPr/>
          </p:nvSpPr>
          <p:spPr>
            <a:xfrm flipH="1">
              <a:off x="1083025" y="2306625"/>
              <a:ext cx="1834800" cy="143400"/>
            </a:xfrm>
            <a:prstGeom prst="parallelogram">
              <a:avLst>
                <a:gd name="adj" fmla="val 96952"/>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93" name="Google Shape;593;p95"/>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95"/>
            <p:cNvSpPr txBox="1"/>
            <p:nvPr/>
          </p:nvSpPr>
          <p:spPr>
            <a:xfrm>
              <a:off x="1083123" y="2654625"/>
              <a:ext cx="1708800" cy="147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050" b="0" i="1" u="none" strike="noStrike" cap="none" dirty="0">
                  <a:solidFill>
                    <a:srgbClr val="0C58D3"/>
                  </a:solidFill>
                  <a:latin typeface="Arial"/>
                  <a:ea typeface="Arial"/>
                  <a:cs typeface="Arial"/>
                  <a:sym typeface="Arial"/>
                </a:rPr>
                <a:t>Sep 7 - Oct 1, 2021</a:t>
              </a:r>
              <a:endParaRPr sz="1050" b="0" i="1" u="none" strike="noStrike" cap="none" dirty="0">
                <a:solidFill>
                  <a:srgbClr val="0C58D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50" b="0" i="0" u="none" strike="noStrike" cap="none" dirty="0">
                  <a:solidFill>
                    <a:srgbClr val="0C58D3"/>
                  </a:solidFill>
                  <a:latin typeface="Arial"/>
                  <a:ea typeface="Arial"/>
                  <a:cs typeface="Arial"/>
                  <a:sym typeface="Arial"/>
                </a:rPr>
                <a:t>Public Comments on DHS CISA Zero Trust Maturity Model</a:t>
              </a:r>
              <a:endParaRPr sz="1050" b="0" i="0" u="none" strike="noStrike" cap="none" dirty="0">
                <a:solidFill>
                  <a:srgbClr val="0C58D3"/>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r>
                <a:rPr lang="en-US" sz="1050" b="0" i="1" u="none" strike="noStrike" cap="none" dirty="0">
                  <a:solidFill>
                    <a:srgbClr val="0C58D3"/>
                  </a:solidFill>
                  <a:latin typeface="Arial"/>
                  <a:ea typeface="Arial"/>
                  <a:cs typeface="Arial"/>
                  <a:sym typeface="Arial"/>
                </a:rPr>
                <a:t>Sep 20 - Oct 15, 2021 </a:t>
              </a:r>
              <a:r>
                <a:rPr lang="en-US" sz="1050" b="0" i="0" u="none" strike="noStrike" cap="none" dirty="0" err="1">
                  <a:solidFill>
                    <a:srgbClr val="0C58D3"/>
                  </a:solidFill>
                  <a:latin typeface="Arial"/>
                  <a:ea typeface="Arial"/>
                  <a:cs typeface="Arial"/>
                  <a:sym typeface="Arial"/>
                </a:rPr>
                <a:t>DoC</a:t>
              </a:r>
              <a:r>
                <a:rPr lang="en-US" sz="1050" b="0" i="0" u="none" strike="noStrike" cap="none" dirty="0">
                  <a:solidFill>
                    <a:srgbClr val="0C58D3"/>
                  </a:solidFill>
                  <a:latin typeface="Arial"/>
                  <a:ea typeface="Arial"/>
                  <a:cs typeface="Arial"/>
                  <a:sym typeface="Arial"/>
                </a:rPr>
                <a:t> call for comments</a:t>
              </a:r>
              <a:endParaRPr sz="1050" b="0" i="1" u="none" strike="noStrike" cap="none" dirty="0">
                <a:solidFill>
                  <a:srgbClr val="0C58D3"/>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r>
                <a:rPr lang="en-US" sz="1050" b="0" i="1" u="none" strike="noStrike" cap="none" dirty="0">
                  <a:solidFill>
                    <a:srgbClr val="0C58D3"/>
                  </a:solidFill>
                  <a:latin typeface="Arial"/>
                  <a:ea typeface="Arial"/>
                  <a:cs typeface="Arial"/>
                  <a:sym typeface="Arial"/>
                </a:rPr>
                <a:t>Nov 8, 2021</a:t>
              </a:r>
              <a:endParaRPr sz="1050" b="0" i="1" u="none" strike="noStrike" cap="none" dirty="0">
                <a:solidFill>
                  <a:srgbClr val="0C58D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50" b="0" i="0" u="none" strike="noStrike" cap="none" dirty="0">
                  <a:solidFill>
                    <a:srgbClr val="0C58D3"/>
                  </a:solidFill>
                  <a:latin typeface="Arial"/>
                  <a:ea typeface="Arial"/>
                  <a:cs typeface="Arial"/>
                  <a:sym typeface="Arial"/>
                </a:rPr>
                <a:t>NIST Publish Preliminary guidelines for enhancing software supply chain security</a:t>
              </a:r>
              <a:endParaRPr sz="1050" b="0" i="0" u="none" strike="noStrike" cap="none" dirty="0">
                <a:solidFill>
                  <a:srgbClr val="0C58D3"/>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6">
            <a:extLst>
              <a:ext uri="{C183D7F6-B498-43B3-948B-1728B52AA6E4}">
                <adec:decorative xmlns:adec="http://schemas.microsoft.com/office/drawing/2017/decorative" val="1"/>
              </a:ext>
            </a:extLst>
          </p:cNvPr>
          <p:cNvSpPr/>
          <p:nvPr/>
        </p:nvSpPr>
        <p:spPr>
          <a:xfrm>
            <a:off x="0" y="3381391"/>
            <a:ext cx="4841793" cy="1205411"/>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600" name="Google Shape;600;p96">
            <a:extLst>
              <a:ext uri="{C183D7F6-B498-43B3-948B-1728B52AA6E4}">
                <adec:decorative xmlns:adec="http://schemas.microsoft.com/office/drawing/2017/decorative" val="1"/>
              </a:ext>
            </a:extLst>
          </p:cNvPr>
          <p:cNvSpPr/>
          <p:nvPr/>
        </p:nvSpPr>
        <p:spPr>
          <a:xfrm>
            <a:off x="3936381" y="2665517"/>
            <a:ext cx="5198929" cy="1502509"/>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601" name="Google Shape;601;p96"/>
          <p:cNvSpPr txBox="1">
            <a:spLocks noGrp="1"/>
          </p:cNvSpPr>
          <p:nvPr>
            <p:ph type="title"/>
          </p:nvPr>
        </p:nvSpPr>
        <p:spPr>
          <a:xfrm>
            <a:off x="222421" y="401189"/>
            <a:ext cx="7596900" cy="572700"/>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200" i="0"/>
              <a:t>Implications for our Vendor Partners</a:t>
            </a:r>
            <a:endParaRPr sz="3200" i="0"/>
          </a:p>
        </p:txBody>
      </p:sp>
      <p:sp>
        <p:nvSpPr>
          <p:cNvPr id="603" name="Google Shape;603;p96"/>
          <p:cNvSpPr txBox="1"/>
          <p:nvPr/>
        </p:nvSpPr>
        <p:spPr>
          <a:xfrm>
            <a:off x="157176" y="1168194"/>
            <a:ext cx="8475600" cy="3494400"/>
          </a:xfrm>
          <a:prstGeom prst="rect">
            <a:avLst/>
          </a:prstGeom>
          <a:noFill/>
          <a:ln>
            <a:noFill/>
          </a:ln>
        </p:spPr>
        <p:txBody>
          <a:bodyPr spcFirstLastPara="1" wrap="square" lIns="91425" tIns="91425" rIns="91425" bIns="91425" anchor="t" anchorCtr="0">
            <a:noAutofit/>
          </a:bodyPr>
          <a:lstStyle/>
          <a:p>
            <a:pPr marL="279400" marR="0" lvl="0" indent="-171450" algn="l" rtl="0">
              <a:lnSpc>
                <a:spcPct val="115000"/>
              </a:lnSpc>
              <a:spcBef>
                <a:spcPts val="0"/>
              </a:spcBef>
              <a:spcAft>
                <a:spcPts val="0"/>
              </a:spcAft>
              <a:buClr>
                <a:schemeClr val="dk1"/>
              </a:buClr>
              <a:buSzPts val="1900"/>
              <a:buFont typeface="Arial"/>
              <a:buChar char="•"/>
            </a:pPr>
            <a:r>
              <a:rPr lang="en-US" sz="1600" b="1" i="0" u="none" strike="noStrike" cap="none">
                <a:solidFill>
                  <a:srgbClr val="002060"/>
                </a:solidFill>
                <a:latin typeface="Roboto"/>
                <a:ea typeface="Roboto"/>
                <a:cs typeface="Roboto"/>
                <a:sym typeface="Roboto"/>
              </a:rPr>
              <a:t>Engage in Public Comment on New FAR Clauses </a:t>
            </a:r>
            <a:r>
              <a:rPr lang="en-US" sz="1600" b="0" i="0" u="none" strike="noStrike" cap="none">
                <a:solidFill>
                  <a:srgbClr val="002060"/>
                </a:solidFill>
                <a:latin typeface="Roboto"/>
                <a:ea typeface="Roboto"/>
                <a:cs typeface="Roboto"/>
                <a:sym typeface="Roboto"/>
              </a:rPr>
              <a:t>impacting cybersecurity requirements, and providers of critical software, as well as sharing of cyber threats and incidents  </a:t>
            </a:r>
            <a:endParaRPr/>
          </a:p>
          <a:p>
            <a:pPr marL="107950" marR="0" lvl="0" indent="0" algn="l" rtl="0">
              <a:lnSpc>
                <a:spcPct val="115000"/>
              </a:lnSpc>
              <a:spcBef>
                <a:spcPts val="0"/>
              </a:spcBef>
              <a:spcAft>
                <a:spcPts val="0"/>
              </a:spcAft>
              <a:buNone/>
            </a:pPr>
            <a:endParaRPr sz="1600" b="0" i="0" u="none" strike="noStrike" cap="none">
              <a:solidFill>
                <a:srgbClr val="002060"/>
              </a:solidFill>
              <a:latin typeface="Roboto"/>
              <a:ea typeface="Roboto"/>
              <a:cs typeface="Roboto"/>
              <a:sym typeface="Roboto"/>
            </a:endParaRPr>
          </a:p>
          <a:p>
            <a:pPr marL="273050" marR="0" lvl="0" indent="-171450" algn="l" rtl="0">
              <a:lnSpc>
                <a:spcPct val="115000"/>
              </a:lnSpc>
              <a:spcBef>
                <a:spcPts val="0"/>
              </a:spcBef>
              <a:spcAft>
                <a:spcPts val="0"/>
              </a:spcAft>
              <a:buClr>
                <a:schemeClr val="dk1"/>
              </a:buClr>
              <a:buSzPts val="2000"/>
              <a:buFont typeface="Arial"/>
              <a:buChar char="•"/>
            </a:pPr>
            <a:r>
              <a:rPr lang="en-US" sz="1600" b="1" i="0" u="none" strike="noStrike" cap="none">
                <a:solidFill>
                  <a:srgbClr val="002060"/>
                </a:solidFill>
                <a:latin typeface="Roboto"/>
                <a:ea typeface="Roboto"/>
                <a:cs typeface="Roboto"/>
                <a:sym typeface="Roboto"/>
              </a:rPr>
              <a:t>Providers of critical software </a:t>
            </a:r>
            <a:r>
              <a:rPr lang="en-US" sz="1600" b="0" i="0" u="none" strike="noStrike" cap="none">
                <a:solidFill>
                  <a:srgbClr val="002060"/>
                </a:solidFill>
                <a:latin typeface="Roboto"/>
                <a:ea typeface="Roboto"/>
                <a:cs typeface="Roboto"/>
                <a:sym typeface="Roboto"/>
              </a:rPr>
              <a:t>may anticipate enhanced documentation to support compliance with the new security standards, including software labeling and Software Bill of Materials requirements</a:t>
            </a:r>
            <a:endParaRPr/>
          </a:p>
          <a:p>
            <a:pPr marL="101600" marR="0" lvl="0" indent="0" algn="l" rtl="0">
              <a:lnSpc>
                <a:spcPct val="115000"/>
              </a:lnSpc>
              <a:spcBef>
                <a:spcPts val="0"/>
              </a:spcBef>
              <a:spcAft>
                <a:spcPts val="0"/>
              </a:spcAft>
              <a:buNone/>
            </a:pPr>
            <a:endParaRPr sz="1600" b="0" i="0" u="none" strike="noStrike" cap="none">
              <a:solidFill>
                <a:srgbClr val="002060"/>
              </a:solidFill>
              <a:latin typeface="Roboto"/>
              <a:ea typeface="Roboto"/>
              <a:cs typeface="Roboto"/>
              <a:sym typeface="Roboto"/>
            </a:endParaRPr>
          </a:p>
          <a:p>
            <a:pPr marL="266700" marR="0" lvl="0" indent="-171450" algn="l" rtl="0">
              <a:lnSpc>
                <a:spcPct val="115000"/>
              </a:lnSpc>
              <a:spcBef>
                <a:spcPts val="0"/>
              </a:spcBef>
              <a:spcAft>
                <a:spcPts val="0"/>
              </a:spcAft>
              <a:buClr>
                <a:schemeClr val="dk1"/>
              </a:buClr>
              <a:buSzPts val="2100"/>
              <a:buFont typeface="Arial"/>
              <a:buChar char="•"/>
            </a:pPr>
            <a:r>
              <a:rPr lang="en-US" sz="1600" b="1" i="0" u="none" strike="noStrike" cap="none">
                <a:solidFill>
                  <a:srgbClr val="002060"/>
                </a:solidFill>
                <a:latin typeface="Roboto"/>
                <a:ea typeface="Roboto"/>
                <a:cs typeface="Roboto"/>
                <a:sym typeface="Roboto"/>
              </a:rPr>
              <a:t>Engage in NIST workshops and consider responding to calls for public comment</a:t>
            </a:r>
            <a:r>
              <a:rPr lang="en-US" sz="1600" b="0" i="0" u="none" strike="noStrike" cap="none">
                <a:solidFill>
                  <a:srgbClr val="002060"/>
                </a:solidFill>
                <a:latin typeface="Roboto"/>
                <a:ea typeface="Roboto"/>
                <a:cs typeface="Roboto"/>
                <a:sym typeface="Roboto"/>
              </a:rPr>
              <a:t>, particularly for matters involving standards for software labeling to include IOT and requirements for Software Bills of Material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7">
            <a:extLst>
              <a:ext uri="{C183D7F6-B498-43B3-948B-1728B52AA6E4}">
                <adec:decorative xmlns:adec="http://schemas.microsoft.com/office/drawing/2017/decorative" val="1"/>
              </a:ext>
            </a:extLst>
          </p:cNvPr>
          <p:cNvSpPr/>
          <p:nvPr/>
        </p:nvSpPr>
        <p:spPr>
          <a:xfrm>
            <a:off x="0" y="3381391"/>
            <a:ext cx="4841793" cy="1205411"/>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609" name="Google Shape;609;p97">
            <a:extLst>
              <a:ext uri="{C183D7F6-B498-43B3-948B-1728B52AA6E4}">
                <adec:decorative xmlns:adec="http://schemas.microsoft.com/office/drawing/2017/decorative" val="1"/>
              </a:ext>
            </a:extLst>
          </p:cNvPr>
          <p:cNvSpPr/>
          <p:nvPr/>
        </p:nvSpPr>
        <p:spPr>
          <a:xfrm>
            <a:off x="3936381" y="2665517"/>
            <a:ext cx="5198929" cy="1502509"/>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020"/>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610" name="Google Shape;610;p97"/>
          <p:cNvSpPr txBox="1">
            <a:spLocks noGrp="1"/>
          </p:cNvSpPr>
          <p:nvPr>
            <p:ph type="title"/>
          </p:nvPr>
        </p:nvSpPr>
        <p:spPr>
          <a:xfrm>
            <a:off x="222421" y="401189"/>
            <a:ext cx="7596900" cy="572700"/>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200" i="0"/>
              <a:t>Implications for our Vendor Partners</a:t>
            </a:r>
            <a:endParaRPr sz="3200" i="0"/>
          </a:p>
        </p:txBody>
      </p:sp>
      <p:sp>
        <p:nvSpPr>
          <p:cNvPr id="612" name="Google Shape;612;p97"/>
          <p:cNvSpPr txBox="1"/>
          <p:nvPr/>
        </p:nvSpPr>
        <p:spPr>
          <a:xfrm>
            <a:off x="170824" y="1038541"/>
            <a:ext cx="8475600" cy="3494400"/>
          </a:xfrm>
          <a:prstGeom prst="rect">
            <a:avLst/>
          </a:prstGeom>
          <a:noFill/>
          <a:ln>
            <a:noFill/>
          </a:ln>
        </p:spPr>
        <p:txBody>
          <a:bodyPr spcFirstLastPara="1" wrap="square" lIns="91425" tIns="91425" rIns="91425" bIns="91425" anchor="t" anchorCtr="0">
            <a:noAutofit/>
          </a:bodyPr>
          <a:lstStyle/>
          <a:p>
            <a:pPr marL="387350" marR="0" lvl="0" indent="-285750" algn="l" rtl="0">
              <a:lnSpc>
                <a:spcPct val="100000"/>
              </a:lnSpc>
              <a:spcBef>
                <a:spcPts val="1600"/>
              </a:spcBef>
              <a:spcAft>
                <a:spcPts val="0"/>
              </a:spcAft>
              <a:buClr>
                <a:schemeClr val="dk1"/>
              </a:buClr>
              <a:buSzPts val="2000"/>
              <a:buFont typeface="Arial"/>
              <a:buChar char="•"/>
            </a:pPr>
            <a:r>
              <a:rPr lang="en-US" sz="1800" b="0" i="0" u="none" strike="noStrike" cap="none" dirty="0">
                <a:solidFill>
                  <a:srgbClr val="002060"/>
                </a:solidFill>
                <a:latin typeface="Helvetica Neue"/>
                <a:ea typeface="Helvetica Neue"/>
                <a:cs typeface="Helvetica Neue"/>
                <a:sym typeface="Helvetica Neue"/>
              </a:rPr>
              <a:t>Review </a:t>
            </a:r>
            <a:r>
              <a:rPr lang="en-US" sz="1800" b="1" i="0" u="none" strike="noStrike" cap="none" dirty="0">
                <a:solidFill>
                  <a:srgbClr val="002060"/>
                </a:solidFill>
                <a:latin typeface="Helvetica Neue"/>
                <a:ea typeface="Helvetica Neue"/>
                <a:cs typeface="Helvetica Neue"/>
                <a:sym typeface="Helvetica Neue"/>
              </a:rPr>
              <a:t>CISA guidance for Zero Trust</a:t>
            </a:r>
            <a:r>
              <a:rPr lang="en-US" sz="1800" b="0" i="0" u="none" strike="noStrike" cap="none" dirty="0">
                <a:solidFill>
                  <a:srgbClr val="002060"/>
                </a:solidFill>
                <a:latin typeface="Helvetica Neue"/>
                <a:ea typeface="Helvetica Neue"/>
                <a:cs typeface="Helvetica Neue"/>
                <a:sym typeface="Helvetica Neue"/>
              </a:rPr>
              <a:t> and consider responding to call for comments by October 1</a:t>
            </a:r>
            <a:r>
              <a:rPr lang="en-US" sz="1800" b="1" i="0" u="none" strike="noStrike" cap="none" dirty="0">
                <a:solidFill>
                  <a:srgbClr val="002060"/>
                </a:solidFill>
                <a:latin typeface="Helvetica Neue"/>
                <a:ea typeface="Helvetica Neue"/>
                <a:cs typeface="Helvetica Neue"/>
                <a:sym typeface="Helvetica Neue"/>
              </a:rPr>
              <a:t> </a:t>
            </a:r>
            <a:endParaRPr dirty="0"/>
          </a:p>
          <a:p>
            <a:pPr marL="101600" marR="0" lvl="0" indent="0" algn="l" rtl="0">
              <a:lnSpc>
                <a:spcPct val="100000"/>
              </a:lnSpc>
              <a:spcBef>
                <a:spcPts val="1600"/>
              </a:spcBef>
              <a:spcAft>
                <a:spcPts val="0"/>
              </a:spcAft>
              <a:buNone/>
            </a:pPr>
            <a:endParaRPr sz="1800" b="1" i="0" u="none" strike="noStrike" cap="none" dirty="0">
              <a:solidFill>
                <a:srgbClr val="002060"/>
              </a:solidFill>
              <a:latin typeface="Helvetica Neue"/>
              <a:ea typeface="Helvetica Neue"/>
              <a:cs typeface="Helvetica Neue"/>
              <a:sym typeface="Helvetica Neue"/>
            </a:endParaRPr>
          </a:p>
          <a:p>
            <a:pPr marL="387350" marR="0" lvl="0" indent="-285750" algn="l" rtl="0">
              <a:lnSpc>
                <a:spcPct val="100000"/>
              </a:lnSpc>
              <a:spcBef>
                <a:spcPts val="0"/>
              </a:spcBef>
              <a:spcAft>
                <a:spcPts val="0"/>
              </a:spcAft>
              <a:buClr>
                <a:schemeClr val="dk1"/>
              </a:buClr>
              <a:buSzPts val="2000"/>
              <a:buFont typeface="Arial"/>
              <a:buChar char="•"/>
            </a:pPr>
            <a:r>
              <a:rPr lang="en-US" sz="1800" b="1" i="0" u="none" strike="noStrike" cap="none" dirty="0">
                <a:solidFill>
                  <a:srgbClr val="002060"/>
                </a:solidFill>
                <a:latin typeface="Helvetica Neue"/>
                <a:ea typeface="Helvetica Neue"/>
                <a:cs typeface="Helvetica Neue"/>
                <a:sym typeface="Helvetica Neue"/>
              </a:rPr>
              <a:t>Expect Modifications of contract language and FAR clauses to reflect </a:t>
            </a:r>
            <a:r>
              <a:rPr lang="en-US" sz="1800" b="0" i="0" u="none" strike="noStrike" cap="none" dirty="0">
                <a:solidFill>
                  <a:srgbClr val="002060"/>
                </a:solidFill>
                <a:latin typeface="Helvetica Neue"/>
                <a:ea typeface="Helvetica Neue"/>
                <a:cs typeface="Helvetica Neue"/>
                <a:sym typeface="Helvetica Neue"/>
              </a:rPr>
              <a:t>new guidance from NIST and CISA. If your company cannot accept the modification, you will not be able to sell software to the Federal government.</a:t>
            </a:r>
            <a:endParaRPr dirty="0"/>
          </a:p>
          <a:p>
            <a:pPr marL="101600" marR="0" lvl="0" indent="0" algn="l" rtl="0">
              <a:lnSpc>
                <a:spcPct val="100000"/>
              </a:lnSpc>
              <a:spcBef>
                <a:spcPts val="0"/>
              </a:spcBef>
              <a:spcAft>
                <a:spcPts val="0"/>
              </a:spcAft>
              <a:buNone/>
            </a:pPr>
            <a:endParaRPr sz="1800" b="0" i="0" u="none" strike="noStrike" cap="none" dirty="0">
              <a:solidFill>
                <a:srgbClr val="002060"/>
              </a:solidFill>
              <a:latin typeface="Helvetica Neue"/>
              <a:ea typeface="Helvetica Neue"/>
              <a:cs typeface="Helvetica Neue"/>
              <a:sym typeface="Helvetica Neue"/>
            </a:endParaRPr>
          </a:p>
          <a:p>
            <a:pPr marL="387350" marR="0" lvl="0" indent="-285750" algn="l" rtl="0">
              <a:lnSpc>
                <a:spcPct val="100000"/>
              </a:lnSpc>
              <a:spcBef>
                <a:spcPts val="0"/>
              </a:spcBef>
              <a:spcAft>
                <a:spcPts val="0"/>
              </a:spcAft>
              <a:buClr>
                <a:schemeClr val="dk1"/>
              </a:buClr>
              <a:buSzPts val="2000"/>
              <a:buFont typeface="Arial"/>
              <a:buChar char="•"/>
            </a:pPr>
            <a:r>
              <a:rPr lang="en-US" sz="1800" b="1" i="0" u="none" strike="noStrike" cap="none" dirty="0">
                <a:solidFill>
                  <a:srgbClr val="002060"/>
                </a:solidFill>
                <a:latin typeface="Helvetica Neue"/>
                <a:ea typeface="Helvetica Neue"/>
                <a:cs typeface="Helvetica Neue"/>
                <a:sym typeface="Helvetica Neue"/>
              </a:rPr>
              <a:t>Update Your Compliance Program: </a:t>
            </a:r>
            <a:r>
              <a:rPr lang="en-US" sz="1800" b="0" i="0" u="none" strike="noStrike" cap="none" dirty="0">
                <a:solidFill>
                  <a:srgbClr val="002060"/>
                </a:solidFill>
                <a:latin typeface="Helvetica Neue"/>
                <a:ea typeface="Helvetica Neue"/>
                <a:cs typeface="Helvetica Neue"/>
                <a:sym typeface="Helvetica Neue"/>
              </a:rPr>
              <a:t>Keep abreast of proposed updates to the FAR and prepare for changes that could impact your entity’s compliance and train appropriate personnel</a:t>
            </a:r>
            <a:r>
              <a:rPr lang="en-US" sz="1800" b="1" i="0" u="none" strike="noStrike" cap="none" dirty="0">
                <a:solidFill>
                  <a:srgbClr val="002060"/>
                </a:solidFill>
                <a:latin typeface="Helvetica Neue"/>
                <a:ea typeface="Helvetica Neue"/>
                <a:cs typeface="Helvetica Neue"/>
                <a:sym typeface="Helvetica Neue"/>
              </a:rPr>
              <a:t> </a:t>
            </a:r>
            <a:endParaRPr dirty="0"/>
          </a:p>
          <a:p>
            <a:pPr marL="107950" marR="0" lvl="0" indent="0" algn="l" rtl="0">
              <a:lnSpc>
                <a:spcPct val="115000"/>
              </a:lnSpc>
              <a:spcBef>
                <a:spcPts val="0"/>
              </a:spcBef>
              <a:spcAft>
                <a:spcPts val="0"/>
              </a:spcAft>
              <a:buNone/>
            </a:pPr>
            <a:endParaRPr sz="1600" b="0" i="0" u="none" strike="noStrike" cap="none" dirty="0">
              <a:solidFill>
                <a:srgbClr val="00206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98"/>
          <p:cNvSpPr txBox="1">
            <a:spLocks noGrp="1"/>
          </p:cNvSpPr>
          <p:nvPr>
            <p:ph type="title"/>
          </p:nvPr>
        </p:nvSpPr>
        <p:spPr>
          <a:xfrm>
            <a:off x="543595" y="2074608"/>
            <a:ext cx="8056800" cy="99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800"/>
              <a:buFont typeface="Arial"/>
              <a:buNone/>
            </a:pPr>
            <a:r>
              <a:rPr lang="en-US" sz="6600" b="1" i="0">
                <a:solidFill>
                  <a:srgbClr val="002060"/>
                </a:solidFill>
              </a:rPr>
              <a:t>Questions?</a:t>
            </a:r>
            <a:endParaRPr sz="43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99"/>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Cyber EO References</a:t>
            </a:r>
            <a:endParaRPr/>
          </a:p>
        </p:txBody>
      </p:sp>
      <p:sp>
        <p:nvSpPr>
          <p:cNvPr id="625" name="Google Shape;625;p99"/>
          <p:cNvSpPr txBox="1">
            <a:spLocks noGrp="1"/>
          </p:cNvSpPr>
          <p:nvPr>
            <p:ph type="body" idx="1"/>
          </p:nvPr>
        </p:nvSpPr>
        <p:spPr>
          <a:xfrm>
            <a:off x="628650" y="1369219"/>
            <a:ext cx="7886700" cy="3263400"/>
          </a:xfrm>
          <a:prstGeom prst="rect">
            <a:avLst/>
          </a:prstGeom>
        </p:spPr>
        <p:txBody>
          <a:bodyPr spcFirstLastPara="1" wrap="square" lIns="91425" tIns="45700" rIns="91425" bIns="45700" anchor="t" anchorCtr="0">
            <a:normAutofit fontScale="85000" lnSpcReduction="10000"/>
          </a:bodyPr>
          <a:lstStyle/>
          <a:p>
            <a:pPr marL="457200" lvl="0" indent="-325755" algn="l" rtl="0">
              <a:lnSpc>
                <a:spcPct val="115000"/>
              </a:lnSpc>
              <a:spcBef>
                <a:spcPts val="0"/>
              </a:spcBef>
              <a:spcAft>
                <a:spcPts val="0"/>
              </a:spcAft>
              <a:buClr>
                <a:srgbClr val="595959"/>
              </a:buClr>
              <a:buSzPct val="100000"/>
              <a:buAutoNum type="arabicParenR"/>
            </a:pPr>
            <a:r>
              <a:rPr lang="en-US" sz="1800">
                <a:solidFill>
                  <a:srgbClr val="595959"/>
                </a:solidFill>
                <a:latin typeface="Arial"/>
                <a:ea typeface="Arial"/>
                <a:cs typeface="Arial"/>
                <a:sym typeface="Arial"/>
              </a:rPr>
              <a:t>Cybersecurity </a:t>
            </a:r>
            <a:r>
              <a:rPr lang="en-US" sz="1800" u="sng">
                <a:solidFill>
                  <a:srgbClr val="0097A7"/>
                </a:solidFill>
                <a:latin typeface="Arial"/>
                <a:ea typeface="Arial"/>
                <a:cs typeface="Arial"/>
                <a:sym typeface="Arial"/>
                <a:hlinkClick r:id="rId3">
                  <a:extLst>
                    <a:ext uri="{A12FA001-AC4F-418D-AE19-62706E023703}">
                      <ahyp:hlinkClr xmlns:ahyp="http://schemas.microsoft.com/office/drawing/2018/hyperlinkcolor" val="tx"/>
                    </a:ext>
                  </a:extLst>
                </a:hlinkClick>
              </a:rPr>
              <a:t>Executive Order 14028</a:t>
            </a:r>
            <a:r>
              <a:rPr lang="en-US" sz="1800">
                <a:solidFill>
                  <a:srgbClr val="595959"/>
                </a:solidFill>
                <a:latin typeface="Arial"/>
                <a:ea typeface="Arial"/>
                <a:cs typeface="Arial"/>
                <a:sym typeface="Arial"/>
              </a:rPr>
              <a:t> </a:t>
            </a:r>
            <a:endParaRPr sz="1800">
              <a:solidFill>
                <a:srgbClr val="595959"/>
              </a:solidFill>
              <a:latin typeface="Arial"/>
              <a:ea typeface="Arial"/>
              <a:cs typeface="Arial"/>
              <a:sym typeface="Arial"/>
            </a:endParaRPr>
          </a:p>
          <a:p>
            <a:pPr marL="457200" lvl="0" indent="-325755" algn="l" rtl="0">
              <a:lnSpc>
                <a:spcPct val="115000"/>
              </a:lnSpc>
              <a:spcBef>
                <a:spcPts val="0"/>
              </a:spcBef>
              <a:spcAft>
                <a:spcPts val="0"/>
              </a:spcAft>
              <a:buClr>
                <a:srgbClr val="595959"/>
              </a:buClr>
              <a:buSzPct val="100000"/>
              <a:buAutoNum type="arabicParenR"/>
            </a:pPr>
            <a:r>
              <a:rPr lang="en-US" sz="1800" u="sng">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CISA Zero Trust Maturity Model</a:t>
            </a:r>
            <a:r>
              <a:rPr lang="en-US" sz="1800">
                <a:solidFill>
                  <a:srgbClr val="595959"/>
                </a:solidFill>
                <a:latin typeface="Arial"/>
                <a:ea typeface="Arial"/>
                <a:cs typeface="Arial"/>
                <a:sym typeface="Arial"/>
              </a:rPr>
              <a:t>  Draft Paper: </a:t>
            </a:r>
            <a:r>
              <a:rPr lang="en-US" sz="1800" u="sng">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https://www.cisa.gov/sites/default/files/publications/CISA%20Zero%20Trust%20Maturity%20Model_Draft.pdf</a:t>
            </a:r>
            <a:endParaRPr sz="1800">
              <a:solidFill>
                <a:srgbClr val="595959"/>
              </a:solidFill>
              <a:latin typeface="Arial"/>
              <a:ea typeface="Arial"/>
              <a:cs typeface="Arial"/>
              <a:sym typeface="Arial"/>
            </a:endParaRPr>
          </a:p>
          <a:p>
            <a:pPr marL="457200" lvl="0" indent="-325755" algn="l" rtl="0">
              <a:lnSpc>
                <a:spcPct val="115000"/>
              </a:lnSpc>
              <a:spcBef>
                <a:spcPts val="0"/>
              </a:spcBef>
              <a:spcAft>
                <a:spcPts val="0"/>
              </a:spcAft>
              <a:buClr>
                <a:srgbClr val="595959"/>
              </a:buClr>
              <a:buSzPct val="100000"/>
              <a:buAutoNum type="arabicParenR"/>
            </a:pPr>
            <a:r>
              <a:rPr lang="en-US" sz="1800">
                <a:solidFill>
                  <a:srgbClr val="595959"/>
                </a:solidFill>
                <a:latin typeface="Arial"/>
                <a:ea typeface="Arial"/>
                <a:cs typeface="Arial"/>
                <a:sym typeface="Arial"/>
              </a:rPr>
              <a:t>NIST </a:t>
            </a:r>
            <a:r>
              <a:rPr lang="en-US" sz="1800" u="sng">
                <a:solidFill>
                  <a:srgbClr val="0097A7"/>
                </a:solidFill>
                <a:latin typeface="Arial"/>
                <a:ea typeface="Arial"/>
                <a:cs typeface="Arial"/>
                <a:sym typeface="Arial"/>
                <a:hlinkClick r:id="rId5">
                  <a:extLst>
                    <a:ext uri="{A12FA001-AC4F-418D-AE19-62706E023703}">
                      <ahyp:hlinkClr xmlns:ahyp="http://schemas.microsoft.com/office/drawing/2018/hyperlinkcolor" val="tx"/>
                    </a:ext>
                  </a:extLst>
                </a:hlinkClick>
              </a:rPr>
              <a:t>Definition of Critical Software</a:t>
            </a:r>
            <a:r>
              <a:rPr lang="en-US" sz="1800">
                <a:solidFill>
                  <a:srgbClr val="595959"/>
                </a:solidFill>
                <a:latin typeface="Arial"/>
                <a:ea typeface="Arial"/>
                <a:cs typeface="Arial"/>
                <a:sym typeface="Arial"/>
              </a:rPr>
              <a:t> Under Executive Order 14028</a:t>
            </a:r>
            <a:endParaRPr sz="1800">
              <a:solidFill>
                <a:srgbClr val="595959"/>
              </a:solidFill>
              <a:latin typeface="Arial"/>
              <a:ea typeface="Arial"/>
              <a:cs typeface="Arial"/>
              <a:sym typeface="Arial"/>
            </a:endParaRPr>
          </a:p>
          <a:p>
            <a:pPr marL="457200" lvl="0" indent="-325755" algn="l" rtl="0">
              <a:lnSpc>
                <a:spcPct val="115000"/>
              </a:lnSpc>
              <a:spcBef>
                <a:spcPts val="0"/>
              </a:spcBef>
              <a:spcAft>
                <a:spcPts val="0"/>
              </a:spcAft>
              <a:buClr>
                <a:srgbClr val="595959"/>
              </a:buClr>
              <a:buSzPct val="100000"/>
              <a:buAutoNum type="arabicParenR"/>
            </a:pPr>
            <a:r>
              <a:rPr lang="en-US" sz="1800">
                <a:solidFill>
                  <a:srgbClr val="595959"/>
                </a:solidFill>
                <a:latin typeface="Arial"/>
                <a:ea typeface="Arial"/>
                <a:cs typeface="Arial"/>
                <a:sym typeface="Arial"/>
              </a:rPr>
              <a:t>OUSD Acquisition &amp; Sustainment, </a:t>
            </a:r>
            <a:r>
              <a:rPr lang="en-US" sz="1800" u="sng">
                <a:solidFill>
                  <a:srgbClr val="0097A7"/>
                </a:solidFill>
                <a:latin typeface="Arial"/>
                <a:ea typeface="Arial"/>
                <a:cs typeface="Arial"/>
                <a:sym typeface="Arial"/>
                <a:hlinkClick r:id="rId6">
                  <a:extLst>
                    <a:ext uri="{A12FA001-AC4F-418D-AE19-62706E023703}">
                      <ahyp:hlinkClr xmlns:ahyp="http://schemas.microsoft.com/office/drawing/2018/hyperlinkcolor" val="tx"/>
                    </a:ext>
                  </a:extLst>
                </a:hlinkClick>
              </a:rPr>
              <a:t>Open FAR Cases</a:t>
            </a:r>
            <a:endParaRPr sz="1800">
              <a:solidFill>
                <a:srgbClr val="595959"/>
              </a:solidFill>
              <a:latin typeface="Arial"/>
              <a:ea typeface="Arial"/>
              <a:cs typeface="Arial"/>
              <a:sym typeface="Arial"/>
            </a:endParaRPr>
          </a:p>
          <a:p>
            <a:pPr marL="457200" lvl="0" indent="-325755" algn="l" rtl="0">
              <a:lnSpc>
                <a:spcPct val="115000"/>
              </a:lnSpc>
              <a:spcBef>
                <a:spcPts val="0"/>
              </a:spcBef>
              <a:spcAft>
                <a:spcPts val="0"/>
              </a:spcAft>
              <a:buClr>
                <a:srgbClr val="595959"/>
              </a:buClr>
              <a:buSzPct val="100000"/>
              <a:buAutoNum type="arabicParenR"/>
            </a:pPr>
            <a:r>
              <a:rPr lang="en-US" sz="1800">
                <a:solidFill>
                  <a:srgbClr val="595959"/>
                </a:solidFill>
                <a:latin typeface="Arial"/>
                <a:ea typeface="Arial"/>
                <a:cs typeface="Arial"/>
                <a:sym typeface="Arial"/>
              </a:rPr>
              <a:t>NIST Guidelines on </a:t>
            </a:r>
            <a:r>
              <a:rPr lang="en-US" sz="1800" u="sng">
                <a:solidFill>
                  <a:srgbClr val="0097A7"/>
                </a:solidFill>
                <a:latin typeface="Arial"/>
                <a:ea typeface="Arial"/>
                <a:cs typeface="Arial"/>
                <a:sym typeface="Arial"/>
                <a:hlinkClick r:id="rId7">
                  <a:extLst>
                    <a:ext uri="{A12FA001-AC4F-418D-AE19-62706E023703}">
                      <ahyp:hlinkClr xmlns:ahyp="http://schemas.microsoft.com/office/drawing/2018/hyperlinkcolor" val="tx"/>
                    </a:ext>
                  </a:extLst>
                </a:hlinkClick>
              </a:rPr>
              <a:t>Minimum Standards for Developer Verification of Software</a:t>
            </a:r>
            <a:endParaRPr sz="1800">
              <a:solidFill>
                <a:srgbClr val="595959"/>
              </a:solidFill>
              <a:latin typeface="Arial"/>
              <a:ea typeface="Arial"/>
              <a:cs typeface="Arial"/>
              <a:sym typeface="Arial"/>
            </a:endParaRPr>
          </a:p>
          <a:p>
            <a:pPr marL="457200" lvl="0" indent="-325755" algn="l" rtl="0">
              <a:lnSpc>
                <a:spcPct val="115000"/>
              </a:lnSpc>
              <a:spcBef>
                <a:spcPts val="0"/>
              </a:spcBef>
              <a:spcAft>
                <a:spcPts val="0"/>
              </a:spcAft>
              <a:buClr>
                <a:srgbClr val="595959"/>
              </a:buClr>
              <a:buSzPct val="100000"/>
              <a:buAutoNum type="arabicParenR"/>
            </a:pPr>
            <a:r>
              <a:rPr lang="en-US" sz="1800" u="sng">
                <a:solidFill>
                  <a:srgbClr val="0097A7"/>
                </a:solidFill>
                <a:latin typeface="Arial"/>
                <a:ea typeface="Arial"/>
                <a:cs typeface="Arial"/>
                <a:sym typeface="Arial"/>
                <a:hlinkClick r:id="rId8">
                  <a:extLst>
                    <a:ext uri="{A12FA001-AC4F-418D-AE19-62706E023703}">
                      <ahyp:hlinkClr xmlns:ahyp="http://schemas.microsoft.com/office/drawing/2018/hyperlinkcolor" val="tx"/>
                    </a:ext>
                  </a:extLst>
                </a:hlinkClick>
              </a:rPr>
              <a:t>Department of Commerce Request for Comment</a:t>
            </a:r>
            <a:r>
              <a:rPr lang="en-US" sz="1800">
                <a:solidFill>
                  <a:srgbClr val="595959"/>
                </a:solidFill>
                <a:latin typeface="Arial"/>
                <a:ea typeface="Arial"/>
                <a:cs typeface="Arial"/>
                <a:sym typeface="Arial"/>
              </a:rPr>
              <a:t> (Posted 9/20; comments due +45 Days)</a:t>
            </a:r>
            <a:endParaRPr sz="1800">
              <a:solidFill>
                <a:srgbClr val="595959"/>
              </a:solidFill>
              <a:latin typeface="Arial"/>
              <a:ea typeface="Arial"/>
              <a:cs typeface="Arial"/>
              <a:sym typeface="Arial"/>
            </a:endParaRPr>
          </a:p>
          <a:p>
            <a:pPr marL="457200" lvl="0" indent="0" algn="l" rtl="0">
              <a:lnSpc>
                <a:spcPct val="115000"/>
              </a:lnSpc>
              <a:spcBef>
                <a:spcPts val="1600"/>
              </a:spcBef>
              <a:spcAft>
                <a:spcPts val="0"/>
              </a:spcAft>
              <a:buNone/>
            </a:pPr>
            <a:endParaRPr sz="1800">
              <a:solidFill>
                <a:srgbClr val="595959"/>
              </a:solidFill>
              <a:latin typeface="Arial"/>
              <a:ea typeface="Arial"/>
              <a:cs typeface="Arial"/>
              <a:sym typeface="Arial"/>
            </a:endParaRPr>
          </a:p>
          <a:p>
            <a:pPr marL="0" lvl="0" indent="0" algn="l" rtl="0">
              <a:spcBef>
                <a:spcPts val="1600"/>
              </a:spcBef>
              <a:spcAft>
                <a:spcPts val="0"/>
              </a:spcAft>
              <a:buNone/>
            </a:pPr>
            <a:endParaRPr/>
          </a:p>
        </p:txBody>
      </p:sp>
      <p:sp>
        <p:nvSpPr>
          <p:cNvPr id="626" name="Google Shape;626;p99"/>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00"/>
          <p:cNvSpPr txBox="1">
            <a:spLocks noGrp="1"/>
          </p:cNvSpPr>
          <p:nvPr>
            <p:ph type="title"/>
          </p:nvPr>
        </p:nvSpPr>
        <p:spPr>
          <a:xfrm>
            <a:off x="139613" y="353900"/>
            <a:ext cx="8520600" cy="572700"/>
          </a:xfrm>
          <a:prstGeom prst="rect">
            <a:avLst/>
          </a:prstGeom>
        </p:spPr>
        <p:txBody>
          <a:bodyPr spcFirstLastPara="1" wrap="square" lIns="68575" tIns="68575" rIns="68575" bIns="68575" anchor="t" anchorCtr="0">
            <a:noAutofit/>
          </a:bodyPr>
          <a:lstStyle/>
          <a:p>
            <a:pPr marL="0" lvl="0" indent="0" algn="ctr" rtl="0">
              <a:spcBef>
                <a:spcPts val="0"/>
              </a:spcBef>
              <a:spcAft>
                <a:spcPts val="0"/>
              </a:spcAft>
              <a:buClr>
                <a:srgbClr val="002060"/>
              </a:buClr>
              <a:buSzPts val="2300"/>
              <a:buFont typeface="Roboto"/>
              <a:buNone/>
            </a:pPr>
            <a:r>
              <a:rPr lang="en-US" sz="4700" b="1">
                <a:solidFill>
                  <a:srgbClr val="002060"/>
                </a:solidFill>
                <a:latin typeface="Roboto"/>
                <a:ea typeface="Roboto"/>
                <a:cs typeface="Roboto"/>
                <a:sym typeface="Roboto"/>
              </a:rPr>
              <a:t>Contact us:</a:t>
            </a:r>
            <a:endParaRPr sz="4700" b="1">
              <a:solidFill>
                <a:srgbClr val="002060"/>
              </a:solidFill>
              <a:latin typeface="Roboto"/>
              <a:ea typeface="Roboto"/>
              <a:cs typeface="Roboto"/>
              <a:sym typeface="Roboto"/>
            </a:endParaRPr>
          </a:p>
          <a:p>
            <a:pPr marL="0" lvl="0" indent="0" algn="l" rtl="0">
              <a:spcBef>
                <a:spcPts val="0"/>
              </a:spcBef>
              <a:spcAft>
                <a:spcPts val="0"/>
              </a:spcAft>
              <a:buNone/>
            </a:pPr>
            <a:endParaRPr sz="3400"/>
          </a:p>
        </p:txBody>
      </p:sp>
      <p:sp>
        <p:nvSpPr>
          <p:cNvPr id="633" name="Google Shape;633;p100"/>
          <p:cNvSpPr txBox="1">
            <a:spLocks noGrp="1"/>
          </p:cNvSpPr>
          <p:nvPr>
            <p:ph type="body" idx="1"/>
          </p:nvPr>
        </p:nvSpPr>
        <p:spPr>
          <a:xfrm>
            <a:off x="311738" y="1315169"/>
            <a:ext cx="8520600" cy="3416400"/>
          </a:xfrm>
          <a:prstGeom prst="rect">
            <a:avLst/>
          </a:prstGeom>
        </p:spPr>
        <p:txBody>
          <a:bodyPr spcFirstLastPara="1" wrap="square" lIns="68575" tIns="68575" rIns="68575" bIns="68575" anchor="t" anchorCtr="0">
            <a:normAutofit fontScale="47500" lnSpcReduction="20000"/>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342900" lvl="0" indent="-318928" algn="l" rtl="0">
              <a:spcBef>
                <a:spcPts val="0"/>
              </a:spcBef>
              <a:spcAft>
                <a:spcPts val="0"/>
              </a:spcAft>
              <a:buClr>
                <a:srgbClr val="002060"/>
              </a:buClr>
              <a:buSzPct val="100000"/>
              <a:buFont typeface="Roboto"/>
              <a:buChar char="●"/>
            </a:pPr>
            <a:r>
              <a:rPr lang="en-US" sz="5100" b="1"/>
              <a:t>Kelley Artz</a:t>
            </a:r>
            <a:endParaRPr sz="5100">
              <a:solidFill>
                <a:srgbClr val="002060"/>
              </a:solidFill>
              <a:latin typeface="Roboto"/>
              <a:ea typeface="Roboto"/>
              <a:cs typeface="Roboto"/>
              <a:sym typeface="Roboto"/>
            </a:endParaRPr>
          </a:p>
          <a:p>
            <a:pPr marL="685800" lvl="1" indent="-318928" algn="l" rtl="0">
              <a:lnSpc>
                <a:spcPct val="115000"/>
              </a:lnSpc>
              <a:spcBef>
                <a:spcPts val="0"/>
              </a:spcBef>
              <a:spcAft>
                <a:spcPts val="0"/>
              </a:spcAft>
              <a:buClr>
                <a:srgbClr val="002060"/>
              </a:buClr>
              <a:buSzPct val="100000"/>
              <a:buFont typeface="Roboto"/>
              <a:buChar char="○"/>
            </a:pPr>
            <a:r>
              <a:rPr lang="en-US" sz="5100">
                <a:solidFill>
                  <a:srgbClr val="002060"/>
                </a:solidFill>
                <a:latin typeface="Roboto"/>
                <a:ea typeface="Roboto"/>
                <a:cs typeface="Roboto"/>
                <a:sym typeface="Roboto"/>
              </a:rPr>
              <a:t>E-mail: </a:t>
            </a:r>
            <a:r>
              <a:rPr lang="en-US" sz="5100" u="sng">
                <a:solidFill>
                  <a:schemeClr val="hlink"/>
                </a:solidFill>
                <a:latin typeface="Roboto"/>
                <a:ea typeface="Roboto"/>
                <a:cs typeface="Roboto"/>
                <a:sym typeface="Roboto"/>
                <a:hlinkClick r:id="rId3"/>
              </a:rPr>
              <a:t>kelley.artz@gsa.gov</a:t>
            </a:r>
            <a:endParaRPr sz="5100"/>
          </a:p>
          <a:p>
            <a:pPr marL="685800" lvl="0" indent="0" algn="l" rtl="0">
              <a:lnSpc>
                <a:spcPct val="115000"/>
              </a:lnSpc>
              <a:spcBef>
                <a:spcPts val="0"/>
              </a:spcBef>
              <a:spcAft>
                <a:spcPts val="0"/>
              </a:spcAft>
              <a:buNone/>
            </a:pPr>
            <a:endParaRPr sz="5100"/>
          </a:p>
          <a:p>
            <a:pPr marL="342900" lvl="0" indent="-318928" algn="l" rtl="0">
              <a:lnSpc>
                <a:spcPct val="115000"/>
              </a:lnSpc>
              <a:spcBef>
                <a:spcPts val="0"/>
              </a:spcBef>
              <a:spcAft>
                <a:spcPts val="0"/>
              </a:spcAft>
              <a:buSzPct val="100000"/>
              <a:buChar char="●"/>
            </a:pPr>
            <a:r>
              <a:rPr lang="en-US" sz="5100" b="1"/>
              <a:t>Brennan Conaway</a:t>
            </a:r>
            <a:endParaRPr sz="5100" b="1"/>
          </a:p>
          <a:p>
            <a:pPr marL="685800" lvl="1" indent="-318928" algn="l" rtl="0">
              <a:lnSpc>
                <a:spcPct val="115000"/>
              </a:lnSpc>
              <a:spcBef>
                <a:spcPts val="0"/>
              </a:spcBef>
              <a:spcAft>
                <a:spcPts val="0"/>
              </a:spcAft>
              <a:buSzPct val="100000"/>
              <a:buChar char="○"/>
            </a:pPr>
            <a:r>
              <a:rPr lang="en-US" sz="5100"/>
              <a:t>E-mail: </a:t>
            </a:r>
            <a:r>
              <a:rPr lang="en-US" sz="5100" u="sng">
                <a:solidFill>
                  <a:schemeClr val="hlink"/>
                </a:solidFill>
                <a:hlinkClick r:id="rId4"/>
              </a:rPr>
              <a:t>brennan.conaway@gsa.gov</a:t>
            </a:r>
            <a:r>
              <a:rPr lang="en-US" sz="5100"/>
              <a:t> </a:t>
            </a:r>
            <a:endParaRPr sz="5100"/>
          </a:p>
          <a:p>
            <a:pPr marL="685800" lvl="0" indent="0" algn="l" rtl="0">
              <a:lnSpc>
                <a:spcPct val="115000"/>
              </a:lnSpc>
              <a:spcBef>
                <a:spcPts val="0"/>
              </a:spcBef>
              <a:spcAft>
                <a:spcPts val="0"/>
              </a:spcAft>
              <a:buNone/>
            </a:pPr>
            <a:endParaRPr sz="5100">
              <a:solidFill>
                <a:srgbClr val="002060"/>
              </a:solidFill>
              <a:latin typeface="Roboto"/>
              <a:ea typeface="Roboto"/>
              <a:cs typeface="Roboto"/>
              <a:sym typeface="Roboto"/>
            </a:endParaRPr>
          </a:p>
          <a:p>
            <a:pPr marL="0" lvl="0" indent="0" algn="l" rtl="0">
              <a:lnSpc>
                <a:spcPct val="115000"/>
              </a:lnSpc>
              <a:spcBef>
                <a:spcPts val="0"/>
              </a:spcBef>
              <a:spcAft>
                <a:spcPts val="0"/>
              </a:spcAft>
              <a:buNone/>
            </a:pPr>
            <a:endParaRPr sz="4200">
              <a:solidFill>
                <a:srgbClr val="002060"/>
              </a:solidFill>
              <a:latin typeface="Roboto"/>
              <a:ea typeface="Roboto"/>
              <a:cs typeface="Roboto"/>
              <a:sym typeface="Roboto"/>
            </a:endParaRPr>
          </a:p>
          <a:p>
            <a:pPr marL="0" lvl="0" indent="0" algn="l" rtl="0">
              <a:lnSpc>
                <a:spcPct val="115000"/>
              </a:lnSpc>
              <a:spcBef>
                <a:spcPts val="0"/>
              </a:spcBef>
              <a:spcAft>
                <a:spcPts val="0"/>
              </a:spcAft>
              <a:buNone/>
            </a:pPr>
            <a:endParaRPr sz="3300">
              <a:solidFill>
                <a:srgbClr val="002060"/>
              </a:solidFill>
              <a:latin typeface="Roboto"/>
              <a:ea typeface="Roboto"/>
              <a:cs typeface="Roboto"/>
              <a:sym typeface="Roboto"/>
            </a:endParaRPr>
          </a:p>
          <a:p>
            <a:pPr marL="0" lvl="0" indent="0" algn="ctr" rtl="0">
              <a:spcBef>
                <a:spcPts val="0"/>
              </a:spcBef>
              <a:spcAft>
                <a:spcPts val="0"/>
              </a:spcAft>
              <a:buNone/>
            </a:pPr>
            <a:endParaRPr/>
          </a:p>
          <a:p>
            <a:pPr marL="0" lvl="0" indent="0" algn="ctr" rtl="0">
              <a:spcBef>
                <a:spcPts val="0"/>
              </a:spcBef>
              <a:spcAft>
                <a:spcPts val="0"/>
              </a:spcAft>
              <a:buNone/>
            </a:pPr>
            <a:endParaRPr sz="3000"/>
          </a:p>
          <a:p>
            <a:pPr marL="0" lvl="0" indent="0" algn="ctr"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01"/>
          <p:cNvSpPr txBox="1">
            <a:spLocks noGrp="1"/>
          </p:cNvSpPr>
          <p:nvPr>
            <p:ph type="title"/>
          </p:nvPr>
        </p:nvSpPr>
        <p:spPr>
          <a:xfrm>
            <a:off x="311700" y="243690"/>
            <a:ext cx="8520600" cy="572700"/>
          </a:xfrm>
          <a:prstGeom prst="rect">
            <a:avLst/>
          </a:prstGeom>
          <a:noFill/>
          <a:ln>
            <a:noFill/>
          </a:ln>
        </p:spPr>
        <p:txBody>
          <a:bodyPr spcFirstLastPara="1" wrap="square" lIns="91425" tIns="91425" rIns="91425" bIns="91425" anchor="t" anchorCtr="0">
            <a:normAutofit/>
          </a:bodyPr>
          <a:lstStyle/>
          <a:p>
            <a:pPr marL="0" lvl="0" indent="0" algn="ctr" rtl="0">
              <a:lnSpc>
                <a:spcPct val="90000"/>
              </a:lnSpc>
              <a:spcBef>
                <a:spcPts val="0"/>
              </a:spcBef>
              <a:spcAft>
                <a:spcPts val="0"/>
              </a:spcAft>
              <a:buClr>
                <a:srgbClr val="002060"/>
              </a:buClr>
              <a:buSzPts val="2300"/>
              <a:buFont typeface="Roboto"/>
              <a:buNone/>
            </a:pPr>
            <a:r>
              <a:rPr lang="en-US" sz="2600" b="1">
                <a:solidFill>
                  <a:srgbClr val="002060"/>
                </a:solidFill>
                <a:latin typeface="Roboto"/>
                <a:ea typeface="Roboto"/>
                <a:cs typeface="Roboto"/>
                <a:sym typeface="Roboto"/>
              </a:rPr>
              <a:t>Small Business Resources</a:t>
            </a:r>
            <a:endParaRPr sz="2600" b="1">
              <a:solidFill>
                <a:srgbClr val="002060"/>
              </a:solidFill>
              <a:latin typeface="Roboto"/>
              <a:ea typeface="Roboto"/>
              <a:cs typeface="Roboto"/>
              <a:sym typeface="Roboto"/>
            </a:endParaRPr>
          </a:p>
        </p:txBody>
      </p:sp>
      <p:sp>
        <p:nvSpPr>
          <p:cNvPr id="639" name="Google Shape;639;p101"/>
          <p:cNvSpPr txBox="1">
            <a:spLocks noGrp="1"/>
          </p:cNvSpPr>
          <p:nvPr>
            <p:ph type="body" idx="1"/>
          </p:nvPr>
        </p:nvSpPr>
        <p:spPr>
          <a:xfrm>
            <a:off x="311700" y="777103"/>
            <a:ext cx="8520600" cy="3416400"/>
          </a:xfrm>
          <a:prstGeom prst="rect">
            <a:avLst/>
          </a:prstGeom>
          <a:noFill/>
          <a:ln>
            <a:noFill/>
          </a:ln>
        </p:spPr>
        <p:txBody>
          <a:bodyPr spcFirstLastPara="1" wrap="square" lIns="91425" tIns="91425" rIns="91425" bIns="91425" anchor="t" anchorCtr="0">
            <a:normAutofit fontScale="25000" lnSpcReduction="20000"/>
          </a:bodyPr>
          <a:lstStyle/>
          <a:p>
            <a:pPr marL="457200" lvl="0" indent="-317500" algn="l" rtl="0">
              <a:lnSpc>
                <a:spcPct val="115000"/>
              </a:lnSpc>
              <a:spcBef>
                <a:spcPts val="0"/>
              </a:spcBef>
              <a:spcAft>
                <a:spcPts val="0"/>
              </a:spcAft>
              <a:buClr>
                <a:schemeClr val="dk1"/>
              </a:buClr>
              <a:buSzPct val="100000"/>
              <a:buChar char="●"/>
            </a:pPr>
            <a:r>
              <a:rPr lang="en-US" sz="5600" b="1">
                <a:latin typeface="Roboto"/>
                <a:ea typeface="Roboto"/>
                <a:cs typeface="Roboto"/>
                <a:sym typeface="Roboto"/>
              </a:rPr>
              <a:t>U.S. </a:t>
            </a:r>
            <a:r>
              <a:rPr lang="en-US" sz="5600" b="1">
                <a:solidFill>
                  <a:schemeClr val="dk1"/>
                </a:solidFill>
                <a:latin typeface="Roboto"/>
                <a:ea typeface="Roboto"/>
                <a:cs typeface="Roboto"/>
                <a:sym typeface="Roboto"/>
              </a:rPr>
              <a:t>General Services Administration (GSA)</a:t>
            </a:r>
            <a:r>
              <a:rPr lang="en-US" sz="5600">
                <a:solidFill>
                  <a:schemeClr val="dk1"/>
                </a:solidFill>
                <a:latin typeface="Roboto"/>
                <a:ea typeface="Roboto"/>
                <a:cs typeface="Roboto"/>
                <a:sym typeface="Roboto"/>
              </a:rPr>
              <a:t> </a:t>
            </a:r>
            <a:r>
              <a:rPr lang="en-US" sz="5600" b="1">
                <a:solidFill>
                  <a:schemeClr val="dk1"/>
                </a:solidFill>
                <a:latin typeface="Roboto"/>
                <a:ea typeface="Roboto"/>
                <a:cs typeface="Roboto"/>
                <a:sym typeface="Roboto"/>
              </a:rPr>
              <a:t>-</a:t>
            </a:r>
            <a:r>
              <a:rPr lang="en-US" sz="5600">
                <a:latin typeface="Roboto"/>
                <a:ea typeface="Roboto"/>
                <a:cs typeface="Roboto"/>
                <a:sym typeface="Roboto"/>
              </a:rPr>
              <a:t> </a:t>
            </a:r>
            <a:r>
              <a:rPr lang="en-US" sz="5600" u="sng">
                <a:solidFill>
                  <a:schemeClr val="hlink"/>
                </a:solidFill>
                <a:latin typeface="Roboto"/>
                <a:ea typeface="Roboto"/>
                <a:cs typeface="Roboto"/>
                <a:sym typeface="Roboto"/>
                <a:hlinkClick r:id="rId3"/>
              </a:rPr>
              <a:t>https://www.gsa.gov</a:t>
            </a:r>
            <a:endParaRPr sz="56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ct val="100000"/>
              <a:buChar char="○"/>
            </a:pPr>
            <a:r>
              <a:rPr lang="en-US" sz="5600">
                <a:solidFill>
                  <a:schemeClr val="dk1"/>
                </a:solidFill>
                <a:latin typeface="Roboto"/>
                <a:ea typeface="Roboto"/>
                <a:cs typeface="Roboto"/>
                <a:sym typeface="Roboto"/>
              </a:rPr>
              <a:t>Office of Small &amp; Disadvantaged Business Utilization (OSDBU) - </a:t>
            </a:r>
            <a:r>
              <a:rPr lang="en-US" sz="5600" u="sng">
                <a:solidFill>
                  <a:schemeClr val="hlink"/>
                </a:solidFill>
                <a:latin typeface="Roboto"/>
                <a:ea typeface="Roboto"/>
                <a:cs typeface="Roboto"/>
                <a:sym typeface="Roboto"/>
                <a:hlinkClick r:id="rId4"/>
              </a:rPr>
              <a:t>https://www.gsa.gov/osdbu</a:t>
            </a:r>
            <a:endParaRPr sz="5600">
              <a:solidFill>
                <a:srgbClr val="1C4587"/>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ct val="100000"/>
              <a:buChar char="○"/>
            </a:pPr>
            <a:r>
              <a:rPr lang="en-US" sz="5600">
                <a:solidFill>
                  <a:schemeClr val="dk1"/>
                </a:solidFill>
                <a:latin typeface="Roboto"/>
                <a:ea typeface="Roboto"/>
                <a:cs typeface="Roboto"/>
                <a:sym typeface="Roboto"/>
              </a:rPr>
              <a:t>Federal Acquisition Service (FAS) - Commercial Products &amp; Services - </a:t>
            </a:r>
            <a:r>
              <a:rPr lang="en-US" sz="5600" u="sng">
                <a:solidFill>
                  <a:schemeClr val="hlink"/>
                </a:solidFill>
                <a:latin typeface="Roboto"/>
                <a:ea typeface="Roboto"/>
                <a:cs typeface="Roboto"/>
                <a:sym typeface="Roboto"/>
                <a:hlinkClick r:id="rId5"/>
              </a:rPr>
              <a:t>https://www.gsa.gov/fas</a:t>
            </a:r>
            <a:endParaRPr sz="5600">
              <a:solidFill>
                <a:srgbClr val="1C4587"/>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ct val="100000"/>
              <a:buChar char="○"/>
            </a:pPr>
            <a:r>
              <a:rPr lang="en-US" sz="5600">
                <a:solidFill>
                  <a:schemeClr val="dk1"/>
                </a:solidFill>
                <a:latin typeface="Roboto"/>
                <a:ea typeface="Roboto"/>
                <a:cs typeface="Roboto"/>
                <a:sym typeface="Roboto"/>
              </a:rPr>
              <a:t>Public Buildings Services (PBS) - Construction, Architecture, Interior Design, and Real Estate - </a:t>
            </a:r>
            <a:r>
              <a:rPr lang="en-US" sz="5600" u="sng">
                <a:solidFill>
                  <a:schemeClr val="hlink"/>
                </a:solidFill>
                <a:latin typeface="Roboto"/>
                <a:ea typeface="Roboto"/>
                <a:cs typeface="Roboto"/>
                <a:sym typeface="Roboto"/>
                <a:hlinkClick r:id="rId6"/>
              </a:rPr>
              <a:t>https://www.gsa.gov/pbs</a:t>
            </a:r>
            <a:endParaRPr sz="5600" b="1">
              <a:solidFill>
                <a:schemeClr val="dk1"/>
              </a:solidFill>
              <a:latin typeface="Roboto"/>
              <a:ea typeface="Roboto"/>
              <a:cs typeface="Roboto"/>
              <a:sym typeface="Roboto"/>
            </a:endParaRPr>
          </a:p>
          <a:p>
            <a:pPr marL="457200" lvl="0" indent="0" algn="l" rtl="0">
              <a:lnSpc>
                <a:spcPct val="100000"/>
              </a:lnSpc>
              <a:spcBef>
                <a:spcPts val="0"/>
              </a:spcBef>
              <a:spcAft>
                <a:spcPts val="0"/>
              </a:spcAft>
              <a:buClr>
                <a:schemeClr val="dk1"/>
              </a:buClr>
              <a:buSzPct val="96428"/>
              <a:buNone/>
            </a:pPr>
            <a:endParaRPr sz="5600">
              <a:solidFill>
                <a:srgbClr val="1C4587"/>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ct val="100000"/>
              <a:buChar char="●"/>
            </a:pPr>
            <a:r>
              <a:rPr lang="en-US" sz="5600" b="1">
                <a:solidFill>
                  <a:schemeClr val="dk1"/>
                </a:solidFill>
                <a:latin typeface="Roboto"/>
                <a:ea typeface="Roboto"/>
                <a:cs typeface="Roboto"/>
                <a:sym typeface="Roboto"/>
              </a:rPr>
              <a:t>Small Business Administration (SBA) - </a:t>
            </a:r>
            <a:r>
              <a:rPr lang="en-US" sz="5600" u="sng">
                <a:solidFill>
                  <a:schemeClr val="hlink"/>
                </a:solidFill>
                <a:latin typeface="Roboto"/>
                <a:ea typeface="Roboto"/>
                <a:cs typeface="Roboto"/>
                <a:sym typeface="Roboto"/>
                <a:hlinkClick r:id="rId7"/>
              </a:rPr>
              <a:t>https://www.sba.gov</a:t>
            </a:r>
            <a:endParaRPr sz="5600">
              <a:solidFill>
                <a:srgbClr val="1C4587"/>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ct val="100000"/>
              <a:buChar char="○"/>
            </a:pPr>
            <a:r>
              <a:rPr lang="en-US" sz="5600">
                <a:solidFill>
                  <a:schemeClr val="dk1"/>
                </a:solidFill>
                <a:latin typeface="Roboto"/>
                <a:ea typeface="Roboto"/>
                <a:cs typeface="Roboto"/>
                <a:sym typeface="Roboto"/>
              </a:rPr>
              <a:t>SBA Size Standards - </a:t>
            </a:r>
            <a:r>
              <a:rPr lang="en-US" sz="5600" u="sng">
                <a:solidFill>
                  <a:schemeClr val="hlink"/>
                </a:solidFill>
                <a:latin typeface="Roboto"/>
                <a:ea typeface="Roboto"/>
                <a:cs typeface="Roboto"/>
                <a:sym typeface="Roboto"/>
                <a:hlinkClick r:id="rId8"/>
              </a:rPr>
              <a:t>https://go.usa.gov/xFR9p</a:t>
            </a:r>
            <a:endParaRPr sz="5600">
              <a:solidFill>
                <a:srgbClr val="1C4587"/>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ct val="100000"/>
              <a:buChar char="○"/>
            </a:pPr>
            <a:r>
              <a:rPr lang="en-US" sz="5600">
                <a:solidFill>
                  <a:schemeClr val="dk1"/>
                </a:solidFill>
                <a:latin typeface="Roboto"/>
                <a:ea typeface="Roboto"/>
                <a:cs typeface="Roboto"/>
                <a:sym typeface="Roboto"/>
              </a:rPr>
              <a:t>Small Business Loans -</a:t>
            </a:r>
            <a:r>
              <a:rPr lang="en-US" sz="5600" b="1">
                <a:latin typeface="Roboto"/>
                <a:ea typeface="Roboto"/>
                <a:cs typeface="Roboto"/>
                <a:sym typeface="Roboto"/>
              </a:rPr>
              <a:t> </a:t>
            </a:r>
            <a:r>
              <a:rPr lang="en-US" sz="5600" u="sng">
                <a:solidFill>
                  <a:schemeClr val="hlink"/>
                </a:solidFill>
                <a:latin typeface="Roboto"/>
                <a:ea typeface="Roboto"/>
                <a:cs typeface="Roboto"/>
                <a:sym typeface="Roboto"/>
                <a:hlinkClick r:id="rId9"/>
              </a:rPr>
              <a:t>https://go.usa.gov/xFRPD</a:t>
            </a:r>
            <a:endParaRPr sz="5600">
              <a:solidFill>
                <a:srgbClr val="1C4587"/>
              </a:solidFill>
              <a:latin typeface="Roboto"/>
              <a:ea typeface="Roboto"/>
              <a:cs typeface="Roboto"/>
              <a:sym typeface="Roboto"/>
            </a:endParaRPr>
          </a:p>
          <a:p>
            <a:pPr marL="0" lvl="0" indent="0" algn="l" rtl="0">
              <a:lnSpc>
                <a:spcPct val="100000"/>
              </a:lnSpc>
              <a:spcBef>
                <a:spcPts val="0"/>
              </a:spcBef>
              <a:spcAft>
                <a:spcPts val="0"/>
              </a:spcAft>
              <a:buClr>
                <a:schemeClr val="dk1"/>
              </a:buClr>
              <a:buSzPct val="96428"/>
              <a:buNone/>
            </a:pPr>
            <a:endParaRPr sz="5600" b="1">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ct val="100000"/>
              <a:buChar char="●"/>
            </a:pPr>
            <a:r>
              <a:rPr lang="en-US" sz="5600" b="1">
                <a:solidFill>
                  <a:schemeClr val="dk1"/>
                </a:solidFill>
                <a:latin typeface="Roboto"/>
                <a:ea typeface="Roboto"/>
                <a:cs typeface="Roboto"/>
                <a:sym typeface="Roboto"/>
              </a:rPr>
              <a:t>Procurement Technical Assistance Centers (PTACS) -</a:t>
            </a:r>
            <a:r>
              <a:rPr lang="en-US" sz="5600">
                <a:latin typeface="Roboto"/>
                <a:ea typeface="Roboto"/>
                <a:cs typeface="Roboto"/>
                <a:sym typeface="Roboto"/>
              </a:rPr>
              <a:t> </a:t>
            </a:r>
            <a:r>
              <a:rPr lang="en-US" sz="5600" u="sng">
                <a:solidFill>
                  <a:schemeClr val="hlink"/>
                </a:solidFill>
                <a:latin typeface="Roboto"/>
                <a:ea typeface="Roboto"/>
                <a:cs typeface="Roboto"/>
                <a:sym typeface="Roboto"/>
                <a:hlinkClick r:id="rId10"/>
              </a:rPr>
              <a:t>https://www.aptac-us.org/</a:t>
            </a:r>
            <a:endParaRPr sz="5600">
              <a:solidFill>
                <a:srgbClr val="1C4587"/>
              </a:solidFill>
              <a:latin typeface="Roboto"/>
              <a:ea typeface="Roboto"/>
              <a:cs typeface="Roboto"/>
              <a:sym typeface="Roboto"/>
            </a:endParaRPr>
          </a:p>
          <a:p>
            <a:pPr marL="0" lvl="0" indent="0" algn="l" rtl="0">
              <a:lnSpc>
                <a:spcPct val="100000"/>
              </a:lnSpc>
              <a:spcBef>
                <a:spcPts val="0"/>
              </a:spcBef>
              <a:spcAft>
                <a:spcPts val="0"/>
              </a:spcAft>
              <a:buClr>
                <a:schemeClr val="dk1"/>
              </a:buClr>
              <a:buSzPct val="96428"/>
              <a:buNone/>
            </a:pPr>
            <a:endParaRPr sz="5600" b="1">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ct val="100000"/>
              <a:buChar char="●"/>
            </a:pPr>
            <a:r>
              <a:rPr lang="en-US" sz="5600" b="1">
                <a:solidFill>
                  <a:schemeClr val="dk1"/>
                </a:solidFill>
                <a:latin typeface="Roboto"/>
                <a:ea typeface="Roboto"/>
                <a:cs typeface="Roboto"/>
                <a:sym typeface="Roboto"/>
              </a:rPr>
              <a:t>System for Award Management (SAM) -</a:t>
            </a:r>
            <a:r>
              <a:rPr lang="en-US" sz="5600">
                <a:latin typeface="Roboto"/>
                <a:ea typeface="Roboto"/>
                <a:cs typeface="Roboto"/>
                <a:sym typeface="Roboto"/>
              </a:rPr>
              <a:t> </a:t>
            </a:r>
            <a:r>
              <a:rPr lang="en-US" sz="5600" u="sng">
                <a:solidFill>
                  <a:schemeClr val="hlink"/>
                </a:solidFill>
                <a:latin typeface="Roboto"/>
                <a:ea typeface="Roboto"/>
                <a:cs typeface="Roboto"/>
                <a:sym typeface="Roboto"/>
                <a:hlinkClick r:id="rId11"/>
              </a:rPr>
              <a:t>https://go.usa.gov/xFNkS</a:t>
            </a:r>
            <a:endParaRPr sz="5600">
              <a:solidFill>
                <a:srgbClr val="1C4587"/>
              </a:solidFill>
              <a:latin typeface="Roboto"/>
              <a:ea typeface="Roboto"/>
              <a:cs typeface="Roboto"/>
              <a:sym typeface="Roboto"/>
            </a:endParaRPr>
          </a:p>
          <a:p>
            <a:pPr marL="0" lvl="0" indent="0" algn="l" rtl="0">
              <a:lnSpc>
                <a:spcPct val="100000"/>
              </a:lnSpc>
              <a:spcBef>
                <a:spcPts val="0"/>
              </a:spcBef>
              <a:spcAft>
                <a:spcPts val="0"/>
              </a:spcAft>
              <a:buClr>
                <a:schemeClr val="dk1"/>
              </a:buClr>
              <a:buSzPct val="96428"/>
              <a:buNone/>
            </a:pPr>
            <a:endParaRPr sz="5600" b="1">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ct val="100000"/>
              <a:buChar char="●"/>
            </a:pPr>
            <a:r>
              <a:rPr lang="en-US" sz="5600" b="1">
                <a:solidFill>
                  <a:schemeClr val="dk1"/>
                </a:solidFill>
                <a:latin typeface="Roboto"/>
                <a:ea typeface="Roboto"/>
                <a:cs typeface="Roboto"/>
                <a:sym typeface="Roboto"/>
              </a:rPr>
              <a:t>Federal Agency Procurement Forecasts - </a:t>
            </a:r>
            <a:r>
              <a:rPr lang="en-US" sz="5600" u="sng">
                <a:solidFill>
                  <a:schemeClr val="hlink"/>
                </a:solidFill>
                <a:latin typeface="Roboto"/>
                <a:ea typeface="Roboto"/>
                <a:cs typeface="Roboto"/>
                <a:sym typeface="Roboto"/>
                <a:hlinkClick r:id="rId12"/>
              </a:rPr>
              <a:t>https://go.usa.gov/xFRbn</a:t>
            </a:r>
            <a:endParaRPr sz="5600">
              <a:solidFill>
                <a:srgbClr val="1C4587"/>
              </a:solidFill>
              <a:latin typeface="Roboto"/>
              <a:ea typeface="Roboto"/>
              <a:cs typeface="Roboto"/>
              <a:sym typeface="Roboto"/>
            </a:endParaRPr>
          </a:p>
          <a:p>
            <a:pPr marL="0" lvl="0" indent="0" algn="l" rtl="0">
              <a:lnSpc>
                <a:spcPct val="115000"/>
              </a:lnSpc>
              <a:spcBef>
                <a:spcPts val="0"/>
              </a:spcBef>
              <a:spcAft>
                <a:spcPts val="0"/>
              </a:spcAft>
              <a:buClr>
                <a:schemeClr val="dk1"/>
              </a:buClr>
              <a:buSzPct val="112500"/>
              <a:buNone/>
            </a:pPr>
            <a:endParaRPr sz="4800">
              <a:latin typeface="Roboto"/>
              <a:ea typeface="Roboto"/>
              <a:cs typeface="Roboto"/>
              <a:sym typeface="Roboto"/>
            </a:endParaRPr>
          </a:p>
          <a:p>
            <a:pPr marL="0" lvl="0" indent="0" algn="l" rtl="0">
              <a:lnSpc>
                <a:spcPct val="90000"/>
              </a:lnSpc>
              <a:spcBef>
                <a:spcPts val="1200"/>
              </a:spcBef>
              <a:spcAft>
                <a:spcPts val="0"/>
              </a:spcAft>
              <a:buClr>
                <a:schemeClr val="dk1"/>
              </a:buClr>
              <a:buSzPct val="257142"/>
              <a:buNone/>
            </a:pPr>
            <a:endParaRPr/>
          </a:p>
          <a:p>
            <a:pPr marL="0" lvl="0" indent="0" algn="l" rtl="0">
              <a:lnSpc>
                <a:spcPct val="90000"/>
              </a:lnSpc>
              <a:spcBef>
                <a:spcPts val="1200"/>
              </a:spcBef>
              <a:spcAft>
                <a:spcPts val="0"/>
              </a:spcAft>
              <a:buClr>
                <a:schemeClr val="dk1"/>
              </a:buClr>
              <a:buSzPct val="257142"/>
              <a:buNone/>
            </a:pPr>
            <a:endParaRPr/>
          </a:p>
          <a:p>
            <a:pPr marL="0" lvl="0" indent="0" algn="l" rtl="0">
              <a:lnSpc>
                <a:spcPct val="90000"/>
              </a:lnSpc>
              <a:spcBef>
                <a:spcPts val="1200"/>
              </a:spcBef>
              <a:spcAft>
                <a:spcPts val="0"/>
              </a:spcAft>
              <a:buClr>
                <a:schemeClr val="dk1"/>
              </a:buClr>
              <a:buSzPct val="257142"/>
              <a:buNone/>
            </a:pPr>
            <a:endParaRPr/>
          </a:p>
          <a:p>
            <a:pPr marL="0" lvl="0" indent="0" algn="l" rtl="0">
              <a:lnSpc>
                <a:spcPct val="90000"/>
              </a:lnSpc>
              <a:spcBef>
                <a:spcPts val="1200"/>
              </a:spcBef>
              <a:spcAft>
                <a:spcPts val="0"/>
              </a:spcAft>
              <a:buClr>
                <a:schemeClr val="dk1"/>
              </a:buClr>
              <a:buSzPct val="257142"/>
              <a:buNone/>
            </a:pPr>
            <a:endParaRPr/>
          </a:p>
          <a:p>
            <a:pPr marL="0" lvl="0" indent="0" algn="l" rtl="0">
              <a:lnSpc>
                <a:spcPct val="90000"/>
              </a:lnSpc>
              <a:spcBef>
                <a:spcPts val="1200"/>
              </a:spcBef>
              <a:spcAft>
                <a:spcPts val="0"/>
              </a:spcAft>
              <a:buClr>
                <a:schemeClr val="dk1"/>
              </a:buClr>
              <a:buSzPct val="257142"/>
              <a:buNone/>
            </a:pPr>
            <a:endParaRPr/>
          </a:p>
          <a:p>
            <a:pPr marL="0" lvl="0" indent="0" algn="l" rtl="0">
              <a:lnSpc>
                <a:spcPct val="90000"/>
              </a:lnSpc>
              <a:spcBef>
                <a:spcPts val="1200"/>
              </a:spcBef>
              <a:spcAft>
                <a:spcPts val="1200"/>
              </a:spcAft>
              <a:buClr>
                <a:schemeClr val="dk1"/>
              </a:buClr>
              <a:buSzPct val="257142"/>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03"/>
          <p:cNvSpPr txBox="1">
            <a:spLocks noGrp="1"/>
          </p:cNvSpPr>
          <p:nvPr>
            <p:ph type="title" idx="4294967295"/>
          </p:nvPr>
        </p:nvSpPr>
        <p:spPr>
          <a:xfrm>
            <a:off x="1445906" y="2041500"/>
            <a:ext cx="5898900" cy="16902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5600" b="1" i="0" u="none" strike="noStrike" kern="0" cap="none" spc="0" normalizeH="0" baseline="0" noProof="0" dirty="0">
                <a:ln>
                  <a:noFill/>
                </a:ln>
                <a:solidFill>
                  <a:srgbClr val="002060"/>
                </a:solidFill>
                <a:effectLst/>
                <a:uLnTx/>
                <a:uFillTx/>
                <a:latin typeface="Roboto"/>
                <a:ea typeface="Roboto"/>
                <a:cs typeface="Roboto"/>
                <a:sym typeface="Roboto"/>
              </a:rPr>
              <a:t>Thank You! </a:t>
            </a: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5600" b="1" i="0" u="none" strike="noStrike" kern="0" cap="none" spc="0" normalizeH="0" baseline="0" noProof="0" dirty="0">
              <a:ln>
                <a:noFill/>
              </a:ln>
              <a:solidFill>
                <a:srgbClr val="002060"/>
              </a:solidFill>
              <a:effectLst/>
              <a:uLnTx/>
              <a:uFillTx/>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6">
            <a:extLst>
              <a:ext uri="{C183D7F6-B498-43B3-948B-1728B52AA6E4}">
                <adec:decorative xmlns:adec="http://schemas.microsoft.com/office/drawing/2017/decorative" val="1"/>
              </a:ext>
            </a:extLst>
          </p:cNvPr>
          <p:cNvSpPr/>
          <p:nvPr/>
        </p:nvSpPr>
        <p:spPr>
          <a:xfrm>
            <a:off x="0" y="3381391"/>
            <a:ext cx="4847290" cy="1206837"/>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396" name="Google Shape;396;p76">
            <a:extLst>
              <a:ext uri="{C183D7F6-B498-43B3-948B-1728B52AA6E4}">
                <adec:decorative xmlns:adec="http://schemas.microsoft.com/office/drawing/2017/decorative" val="1"/>
              </a:ext>
            </a:extLst>
          </p:cNvPr>
          <p:cNvSpPr/>
          <p:nvPr/>
        </p:nvSpPr>
        <p:spPr>
          <a:xfrm>
            <a:off x="3936381" y="2665517"/>
            <a:ext cx="5204010" cy="150417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397" name="Google Shape;397;p76"/>
          <p:cNvSpPr txBox="1">
            <a:spLocks noGrp="1"/>
          </p:cNvSpPr>
          <p:nvPr>
            <p:ph type="title"/>
          </p:nvPr>
        </p:nvSpPr>
        <p:spPr>
          <a:xfrm>
            <a:off x="222421" y="401189"/>
            <a:ext cx="6973200" cy="572625"/>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300" i="0"/>
              <a:t>Today’s Agenda:</a:t>
            </a:r>
            <a:endParaRPr sz="3300" i="0"/>
          </a:p>
        </p:txBody>
      </p:sp>
      <p:sp>
        <p:nvSpPr>
          <p:cNvPr id="398" name="Google Shape;398;p76"/>
          <p:cNvSpPr txBox="1">
            <a:spLocks noGrp="1"/>
          </p:cNvSpPr>
          <p:nvPr>
            <p:ph type="body" idx="1"/>
          </p:nvPr>
        </p:nvSpPr>
        <p:spPr>
          <a:xfrm>
            <a:off x="222421" y="975992"/>
            <a:ext cx="8561250" cy="3379050"/>
          </a:xfrm>
          <a:prstGeom prst="rect">
            <a:avLst/>
          </a:prstGeom>
          <a:noFill/>
          <a:ln>
            <a:noFill/>
          </a:ln>
        </p:spPr>
        <p:txBody>
          <a:bodyPr spcFirstLastPara="1" wrap="square" lIns="68550" tIns="68550" rIns="68550" bIns="68550" anchor="t" anchorCtr="0">
            <a:noAutofit/>
          </a:bodyPr>
          <a:lstStyle/>
          <a:p>
            <a:pPr marL="342900" marR="0" lvl="0" indent="-330200" algn="l" rtl="0">
              <a:lnSpc>
                <a:spcPct val="100000"/>
              </a:lnSpc>
              <a:spcBef>
                <a:spcPts val="0"/>
              </a:spcBef>
              <a:spcAft>
                <a:spcPts val="0"/>
              </a:spcAft>
              <a:buClr>
                <a:schemeClr val="dk1"/>
              </a:buClr>
              <a:buSzPts val="1800"/>
              <a:buFont typeface="Arial"/>
              <a:buChar char="•"/>
            </a:pPr>
            <a:r>
              <a:rPr lang="en-US" sz="2000">
                <a:solidFill>
                  <a:srgbClr val="002060"/>
                </a:solidFill>
                <a:latin typeface="Roboto"/>
                <a:ea typeface="Roboto"/>
                <a:cs typeface="Roboto"/>
                <a:sym typeface="Roboto"/>
              </a:rPr>
              <a:t>Supply Chain Risk Management (SCRM) 101</a:t>
            </a:r>
            <a:endParaRPr/>
          </a:p>
          <a:p>
            <a:pPr marL="12700" marR="0" lvl="0" indent="0" algn="l" rtl="0">
              <a:lnSpc>
                <a:spcPct val="100000"/>
              </a:lnSpc>
              <a:spcBef>
                <a:spcPts val="0"/>
              </a:spcBef>
              <a:spcAft>
                <a:spcPts val="0"/>
              </a:spcAft>
              <a:buClr>
                <a:schemeClr val="dk1"/>
              </a:buClr>
              <a:buSzPts val="1800"/>
              <a:buNone/>
            </a:pPr>
            <a:endParaRPr sz="2000">
              <a:solidFill>
                <a:srgbClr val="002060"/>
              </a:solidFill>
              <a:latin typeface="Roboto"/>
              <a:ea typeface="Roboto"/>
              <a:cs typeface="Roboto"/>
              <a:sym typeface="Roboto"/>
            </a:endParaRPr>
          </a:p>
          <a:p>
            <a:pPr marL="342900" marR="0" lvl="0" indent="-330200" algn="l" rtl="0">
              <a:lnSpc>
                <a:spcPct val="100000"/>
              </a:lnSpc>
              <a:spcBef>
                <a:spcPts val="0"/>
              </a:spcBef>
              <a:spcAft>
                <a:spcPts val="0"/>
              </a:spcAft>
              <a:buClr>
                <a:schemeClr val="dk1"/>
              </a:buClr>
              <a:buSzPts val="1800"/>
              <a:buFont typeface="Arial"/>
              <a:buChar char="•"/>
            </a:pPr>
            <a:r>
              <a:rPr lang="en-US" sz="2000">
                <a:solidFill>
                  <a:srgbClr val="002060"/>
                </a:solidFill>
                <a:latin typeface="Roboto"/>
                <a:ea typeface="Roboto"/>
                <a:cs typeface="Roboto"/>
                <a:sym typeface="Roboto"/>
              </a:rPr>
              <a:t>What Baseline SCRM Requirements are in FAS Contracts?</a:t>
            </a:r>
            <a:endParaRPr/>
          </a:p>
          <a:p>
            <a:pPr marL="742950" marR="0" lvl="1" indent="-273050" algn="l" rtl="0">
              <a:lnSpc>
                <a:spcPct val="100000"/>
              </a:lnSpc>
              <a:spcBef>
                <a:spcPts val="0"/>
              </a:spcBef>
              <a:spcAft>
                <a:spcPts val="0"/>
              </a:spcAft>
              <a:buClr>
                <a:schemeClr val="dk1"/>
              </a:buClr>
              <a:buSzPts val="1800"/>
              <a:buFont typeface="Arial"/>
              <a:buChar char="–"/>
            </a:pPr>
            <a:r>
              <a:rPr lang="en-US" sz="2000">
                <a:solidFill>
                  <a:srgbClr val="002060"/>
                </a:solidFill>
                <a:latin typeface="Roboto"/>
                <a:ea typeface="Roboto"/>
                <a:cs typeface="Roboto"/>
                <a:sym typeface="Roboto"/>
              </a:rPr>
              <a:t>Kaspersky Lab</a:t>
            </a:r>
            <a:endParaRPr/>
          </a:p>
          <a:p>
            <a:pPr marL="742950" marR="0" lvl="1" indent="-273050" algn="l" rtl="0">
              <a:lnSpc>
                <a:spcPct val="100000"/>
              </a:lnSpc>
              <a:spcBef>
                <a:spcPts val="0"/>
              </a:spcBef>
              <a:spcAft>
                <a:spcPts val="0"/>
              </a:spcAft>
              <a:buClr>
                <a:schemeClr val="dk1"/>
              </a:buClr>
              <a:buSzPts val="1800"/>
              <a:buFont typeface="Arial"/>
              <a:buChar char="–"/>
            </a:pPr>
            <a:r>
              <a:rPr lang="en-US" sz="2000">
                <a:solidFill>
                  <a:srgbClr val="002060"/>
                </a:solidFill>
                <a:latin typeface="Roboto"/>
                <a:ea typeface="Roboto"/>
                <a:cs typeface="Roboto"/>
                <a:sym typeface="Roboto"/>
              </a:rPr>
              <a:t>Section 889</a:t>
            </a:r>
            <a:endParaRPr/>
          </a:p>
          <a:p>
            <a:pPr marL="742950" marR="0" lvl="1" indent="-273050" algn="l" rtl="0">
              <a:lnSpc>
                <a:spcPct val="100000"/>
              </a:lnSpc>
              <a:spcBef>
                <a:spcPts val="0"/>
              </a:spcBef>
              <a:spcAft>
                <a:spcPts val="0"/>
              </a:spcAft>
              <a:buClr>
                <a:schemeClr val="dk1"/>
              </a:buClr>
              <a:buSzPts val="1800"/>
              <a:buFont typeface="Arial"/>
              <a:buChar char="–"/>
            </a:pPr>
            <a:r>
              <a:rPr lang="en-US" sz="2000">
                <a:solidFill>
                  <a:srgbClr val="002060"/>
                </a:solidFill>
                <a:latin typeface="Roboto"/>
                <a:ea typeface="Roboto"/>
                <a:cs typeface="Roboto"/>
                <a:sym typeface="Roboto"/>
              </a:rPr>
              <a:t>Trade Agreements Act (TAA) </a:t>
            </a:r>
            <a:endParaRPr/>
          </a:p>
          <a:p>
            <a:pPr marL="742950" marR="0" lvl="1" indent="-273050" algn="l" rtl="0">
              <a:lnSpc>
                <a:spcPct val="100000"/>
              </a:lnSpc>
              <a:spcBef>
                <a:spcPts val="0"/>
              </a:spcBef>
              <a:spcAft>
                <a:spcPts val="0"/>
              </a:spcAft>
              <a:buClr>
                <a:schemeClr val="dk1"/>
              </a:buClr>
              <a:buSzPts val="1800"/>
              <a:buFont typeface="Arial"/>
              <a:buChar char="–"/>
            </a:pPr>
            <a:r>
              <a:rPr lang="en-US" sz="2000">
                <a:solidFill>
                  <a:srgbClr val="002060"/>
                </a:solidFill>
                <a:latin typeface="Roboto"/>
                <a:ea typeface="Roboto"/>
                <a:cs typeface="Roboto"/>
                <a:sym typeface="Roboto"/>
              </a:rPr>
              <a:t>“Made in America” (MiA) Country of Origin Designations</a:t>
            </a:r>
            <a:endParaRPr/>
          </a:p>
          <a:p>
            <a:pPr marL="469900" marR="0" lvl="1" indent="0" algn="l" rtl="0">
              <a:lnSpc>
                <a:spcPct val="100000"/>
              </a:lnSpc>
              <a:spcBef>
                <a:spcPts val="0"/>
              </a:spcBef>
              <a:spcAft>
                <a:spcPts val="0"/>
              </a:spcAft>
              <a:buClr>
                <a:schemeClr val="dk1"/>
              </a:buClr>
              <a:buSzPts val="1800"/>
              <a:buNone/>
            </a:pPr>
            <a:endParaRPr sz="2000">
              <a:solidFill>
                <a:srgbClr val="002060"/>
              </a:solidFill>
              <a:latin typeface="Roboto"/>
              <a:ea typeface="Roboto"/>
              <a:cs typeface="Roboto"/>
              <a:sym typeface="Roboto"/>
            </a:endParaRPr>
          </a:p>
          <a:p>
            <a:pPr marL="342900" marR="0" lvl="0" indent="-330200" algn="l" rtl="0">
              <a:lnSpc>
                <a:spcPct val="100000"/>
              </a:lnSpc>
              <a:spcBef>
                <a:spcPts val="0"/>
              </a:spcBef>
              <a:spcAft>
                <a:spcPts val="0"/>
              </a:spcAft>
              <a:buClr>
                <a:schemeClr val="dk1"/>
              </a:buClr>
              <a:buSzPts val="1800"/>
              <a:buFont typeface="Arial"/>
              <a:buChar char="•"/>
            </a:pPr>
            <a:r>
              <a:rPr lang="en-US" sz="2000">
                <a:solidFill>
                  <a:srgbClr val="002060"/>
                </a:solidFill>
                <a:latin typeface="Roboto"/>
                <a:ea typeface="Roboto"/>
                <a:cs typeface="Roboto"/>
                <a:sym typeface="Roboto"/>
              </a:rPr>
              <a:t>GSA’s Vendor Risk Assessment Program (VRAP)</a:t>
            </a:r>
            <a:endParaRPr/>
          </a:p>
          <a:p>
            <a:pPr marL="12700" marR="0" lvl="0" indent="0" algn="l" rtl="0">
              <a:lnSpc>
                <a:spcPct val="100000"/>
              </a:lnSpc>
              <a:spcBef>
                <a:spcPts val="0"/>
              </a:spcBef>
              <a:spcAft>
                <a:spcPts val="0"/>
              </a:spcAft>
              <a:buClr>
                <a:schemeClr val="dk1"/>
              </a:buClr>
              <a:buSzPts val="1800"/>
              <a:buNone/>
            </a:pPr>
            <a:endParaRPr sz="2000">
              <a:solidFill>
                <a:srgbClr val="002060"/>
              </a:solidFill>
              <a:latin typeface="Roboto"/>
              <a:ea typeface="Roboto"/>
              <a:cs typeface="Roboto"/>
              <a:sym typeface="Roboto"/>
            </a:endParaRPr>
          </a:p>
          <a:p>
            <a:pPr marL="342900" marR="0" lvl="0" indent="-330200" algn="l" rtl="0">
              <a:lnSpc>
                <a:spcPct val="100000"/>
              </a:lnSpc>
              <a:spcBef>
                <a:spcPts val="0"/>
              </a:spcBef>
              <a:spcAft>
                <a:spcPts val="0"/>
              </a:spcAft>
              <a:buClr>
                <a:schemeClr val="dk1"/>
              </a:buClr>
              <a:buSzPts val="1800"/>
              <a:buFont typeface="Arial"/>
              <a:buChar char="•"/>
            </a:pPr>
            <a:r>
              <a:rPr lang="en-US" sz="2000">
                <a:solidFill>
                  <a:srgbClr val="002060"/>
                </a:solidFill>
                <a:latin typeface="Roboto"/>
                <a:ea typeface="Roboto"/>
                <a:cs typeface="Roboto"/>
                <a:sym typeface="Roboto"/>
              </a:rPr>
              <a:t>Overview </a:t>
            </a:r>
            <a:r>
              <a:rPr lang="en-US" sz="2000" u="sng">
                <a:solidFill>
                  <a:schemeClr val="hlink"/>
                </a:solidFill>
                <a:latin typeface="Roboto"/>
                <a:ea typeface="Roboto"/>
                <a:cs typeface="Roboto"/>
                <a:sym typeface="Roboto"/>
                <a:hlinkClick r:id="rId3"/>
              </a:rPr>
              <a:t>Executive Order 14028</a:t>
            </a:r>
            <a:r>
              <a:rPr lang="en-US" sz="2000">
                <a:solidFill>
                  <a:srgbClr val="002060"/>
                </a:solidFill>
                <a:latin typeface="Roboto"/>
                <a:ea typeface="Roboto"/>
                <a:cs typeface="Roboto"/>
                <a:sym typeface="Roboto"/>
              </a:rPr>
              <a:t>: </a:t>
            </a:r>
            <a:r>
              <a:rPr lang="en-US" sz="2000" i="1">
                <a:solidFill>
                  <a:srgbClr val="002060"/>
                </a:solidFill>
                <a:latin typeface="Roboto"/>
                <a:ea typeface="Roboto"/>
                <a:cs typeface="Roboto"/>
                <a:sym typeface="Roboto"/>
              </a:rPr>
              <a:t>Improving the Nation’s Cybersecurity</a:t>
            </a:r>
            <a:r>
              <a:rPr lang="en-US" sz="2000">
                <a:solidFill>
                  <a:srgbClr val="002060"/>
                </a:solidFill>
                <a:latin typeface="Roboto"/>
                <a:ea typeface="Roboto"/>
                <a:cs typeface="Roboto"/>
                <a:sym typeface="Roboto"/>
              </a:rPr>
              <a:t> </a:t>
            </a:r>
            <a:r>
              <a:rPr lang="en-US" sz="2000">
                <a:solidFill>
                  <a:srgbClr val="002060"/>
                </a:solidFill>
                <a:highlight>
                  <a:srgbClr val="FFFFFF"/>
                </a:highlight>
                <a:latin typeface="Roboto"/>
                <a:ea typeface="Roboto"/>
                <a:cs typeface="Roboto"/>
                <a:sym typeface="Roboto"/>
              </a:rPr>
              <a:t> </a:t>
            </a:r>
            <a:endParaRPr sz="2000">
              <a:solidFill>
                <a:srgbClr val="002060"/>
              </a:solidFill>
              <a:latin typeface="Roboto"/>
              <a:ea typeface="Roboto"/>
              <a:cs typeface="Roboto"/>
              <a:sym typeface="Roboto"/>
            </a:endParaRPr>
          </a:p>
          <a:p>
            <a:pPr marL="0" lvl="0" indent="0" algn="l" rtl="0">
              <a:lnSpc>
                <a:spcPct val="100000"/>
              </a:lnSpc>
              <a:spcBef>
                <a:spcPts val="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7"/>
          <p:cNvSpPr txBox="1">
            <a:spLocks noGrp="1"/>
          </p:cNvSpPr>
          <p:nvPr>
            <p:ph type="title"/>
          </p:nvPr>
        </p:nvSpPr>
        <p:spPr>
          <a:xfrm>
            <a:off x="268856" y="1282733"/>
            <a:ext cx="8383275" cy="2064150"/>
          </a:xfrm>
          <a:prstGeom prst="rect">
            <a:avLst/>
          </a:prstGeom>
          <a:noFill/>
          <a:ln>
            <a:noFill/>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rgbClr val="002665"/>
              </a:buClr>
              <a:buSzPts val="2800"/>
              <a:buFont typeface="Arial"/>
              <a:buNone/>
            </a:pPr>
            <a:r>
              <a:rPr lang="en-US" sz="3600" i="0">
                <a:latin typeface="Roboto"/>
                <a:ea typeface="Roboto"/>
                <a:cs typeface="Roboto"/>
                <a:sym typeface="Roboto"/>
              </a:rPr>
              <a:t>Supply Chain Risk Management 101</a:t>
            </a:r>
            <a:endParaRPr sz="3600" i="0">
              <a:latin typeface="Roboto"/>
              <a:ea typeface="Roboto"/>
              <a:cs typeface="Roboto"/>
              <a:sym typeface="Roboto"/>
            </a:endParaRPr>
          </a:p>
        </p:txBody>
      </p:sp>
      <p:sp>
        <p:nvSpPr>
          <p:cNvPr id="404" name="Google Shape;404;p77">
            <a:extLst>
              <a:ext uri="{C183D7F6-B498-43B3-948B-1728B52AA6E4}">
                <adec:decorative xmlns:adec="http://schemas.microsoft.com/office/drawing/2017/decorative" val="1"/>
              </a:ext>
            </a:extLst>
          </p:cNvPr>
          <p:cNvSpPr/>
          <p:nvPr/>
        </p:nvSpPr>
        <p:spPr>
          <a:xfrm>
            <a:off x="3936381" y="2665517"/>
            <a:ext cx="5204010" cy="150417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02060"/>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405" name="Google Shape;405;p77">
            <a:extLst>
              <a:ext uri="{C183D7F6-B498-43B3-948B-1728B52AA6E4}">
                <adec:decorative xmlns:adec="http://schemas.microsoft.com/office/drawing/2017/decorative" val="1"/>
              </a:ext>
            </a:extLst>
          </p:cNvPr>
          <p:cNvSpPr/>
          <p:nvPr/>
        </p:nvSpPr>
        <p:spPr>
          <a:xfrm>
            <a:off x="0" y="3381391"/>
            <a:ext cx="4847290" cy="1206837"/>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8"/>
          <p:cNvSpPr/>
          <p:nvPr/>
        </p:nvSpPr>
        <p:spPr>
          <a:xfrm>
            <a:off x="2191429" y="1005781"/>
            <a:ext cx="4720800" cy="5541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100000"/>
              </a:lnSpc>
              <a:spcBef>
                <a:spcPts val="0"/>
              </a:spcBef>
              <a:spcAft>
                <a:spcPts val="0"/>
              </a:spcAft>
              <a:buClr>
                <a:srgbClr val="000000"/>
              </a:buClr>
              <a:buSzPts val="6000"/>
              <a:buFont typeface="Arial"/>
              <a:buNone/>
            </a:pPr>
            <a:r>
              <a:rPr lang="en-US" sz="6000" b="1" i="0" u="none" strike="noStrike" cap="none">
                <a:solidFill>
                  <a:srgbClr val="003C71"/>
                </a:solidFill>
                <a:latin typeface="Roboto"/>
                <a:ea typeface="Roboto"/>
                <a:cs typeface="Roboto"/>
                <a:sym typeface="Roboto"/>
              </a:rPr>
              <a:t>“SCRIM”</a:t>
            </a:r>
            <a:endParaRPr sz="6000" b="1" i="0" u="none" strike="noStrike" cap="none">
              <a:solidFill>
                <a:srgbClr val="003C7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411" name="Google Shape;411;p78"/>
          <p:cNvSpPr txBox="1"/>
          <p:nvPr/>
        </p:nvSpPr>
        <p:spPr>
          <a:xfrm>
            <a:off x="6533029" y="4291503"/>
            <a:ext cx="1905000" cy="342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12" name="Google Shape;412;p78"/>
          <p:cNvSpPr>
            <a:spLocks noGrp="1"/>
          </p:cNvSpPr>
          <p:nvPr>
            <p:ph type="title" idx="4294967295"/>
          </p:nvPr>
        </p:nvSpPr>
        <p:spPr>
          <a:xfrm>
            <a:off x="212404" y="422156"/>
            <a:ext cx="7769100" cy="5541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600"/>
              <a:buFont typeface="Arial"/>
              <a:buNone/>
              <a:tabLst/>
              <a:defRPr/>
            </a:pPr>
            <a:r>
              <a:rPr kumimoji="0" lang="en-US" sz="2800" b="0" i="0" u="none" strike="noStrike" kern="0" cap="none" spc="0" normalizeH="0" baseline="0" noProof="0" dirty="0">
                <a:ln>
                  <a:noFill/>
                </a:ln>
                <a:solidFill>
                  <a:srgbClr val="005087"/>
                </a:solidFill>
                <a:effectLst/>
                <a:uLnTx/>
                <a:uFillTx/>
                <a:latin typeface="Roboto"/>
                <a:ea typeface="Roboto"/>
                <a:cs typeface="Roboto"/>
                <a:sym typeface="Roboto"/>
              </a:rPr>
              <a:t>How Do You Say SCRM?</a:t>
            </a:r>
            <a:r>
              <a:rPr kumimoji="0" lang="en-US" sz="3600" b="1" i="0" u="none" strike="noStrike" kern="0" cap="none" spc="0" normalizeH="0" baseline="0" noProof="0" dirty="0">
                <a:ln>
                  <a:noFill/>
                </a:ln>
                <a:solidFill>
                  <a:srgbClr val="003C71"/>
                </a:solidFill>
                <a:effectLst/>
                <a:uLnTx/>
                <a:uFillTx/>
                <a:latin typeface="Roboto"/>
                <a:ea typeface="Roboto"/>
                <a:cs typeface="Roboto"/>
                <a:sym typeface="Roboto"/>
              </a:rPr>
              <a:t>	</a:t>
            </a:r>
            <a:endParaRPr kumimoji="0" lang="en-US" sz="28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413" name="Google Shape;413;p78"/>
          <p:cNvSpPr txBox="1"/>
          <p:nvPr/>
        </p:nvSpPr>
        <p:spPr>
          <a:xfrm>
            <a:off x="5445204" y="2051131"/>
            <a:ext cx="2815500" cy="76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NOT “SCREAM”</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 name="Google Shape;415;p78" descr="The Scream painting, by Edvard Munch."/>
          <p:cNvPicPr preferRelativeResize="0"/>
          <p:nvPr/>
        </p:nvPicPr>
        <p:blipFill rotWithShape="1">
          <a:blip r:embed="rId3">
            <a:alphaModFix/>
          </a:blip>
          <a:srcRect/>
          <a:stretch/>
        </p:blipFill>
        <p:spPr>
          <a:xfrm rot="3">
            <a:off x="5330954" y="2669056"/>
            <a:ext cx="3250250" cy="1553301"/>
          </a:xfrm>
          <a:prstGeom prst="rect">
            <a:avLst/>
          </a:prstGeom>
          <a:noFill/>
          <a:ln>
            <a:noFill/>
          </a:ln>
        </p:spPr>
      </p:pic>
      <p:sp>
        <p:nvSpPr>
          <p:cNvPr id="416" name="Google Shape;416;p78"/>
          <p:cNvSpPr txBox="1"/>
          <p:nvPr/>
        </p:nvSpPr>
        <p:spPr>
          <a:xfrm>
            <a:off x="304679" y="2051131"/>
            <a:ext cx="2691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a:solidFill>
                  <a:schemeClr val="dk1"/>
                </a:solidFill>
                <a:latin typeface="Roboto"/>
                <a:ea typeface="Roboto"/>
                <a:cs typeface="Roboto"/>
                <a:sym typeface="Roboto"/>
              </a:rPr>
              <a:t>NOT “SCRUM”</a:t>
            </a:r>
            <a:endParaRPr sz="1400" b="0" i="0" u="none" strike="noStrike" cap="none">
              <a:solidFill>
                <a:srgbClr val="000000"/>
              </a:solidFill>
              <a:latin typeface="Roboto"/>
              <a:ea typeface="Roboto"/>
              <a:cs typeface="Roboto"/>
              <a:sym typeface="Roboto"/>
            </a:endParaRPr>
          </a:p>
        </p:txBody>
      </p:sp>
      <p:sp>
        <p:nvSpPr>
          <p:cNvPr id="417" name="Google Shape;417;p78" descr="NOT &quot;SCREAM&quot;"/>
          <p:cNvSpPr txBox="1"/>
          <p:nvPr/>
        </p:nvSpPr>
        <p:spPr>
          <a:xfrm>
            <a:off x="5445204" y="2074246"/>
            <a:ext cx="2683542"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p:txBody>
      </p:sp>
      <p:pic>
        <p:nvPicPr>
          <p:cNvPr id="418" name="Google Shape;418;p78" descr="Photo of soccer team in a huddle."/>
          <p:cNvPicPr preferRelativeResize="0"/>
          <p:nvPr/>
        </p:nvPicPr>
        <p:blipFill rotWithShape="1">
          <a:blip r:embed="rId4">
            <a:alphaModFix/>
          </a:blip>
          <a:srcRect/>
          <a:stretch/>
        </p:blipFill>
        <p:spPr>
          <a:xfrm>
            <a:off x="304679" y="2703728"/>
            <a:ext cx="3250248" cy="15918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9"/>
          <p:cNvSpPr txBox="1">
            <a:spLocks noGrp="1"/>
          </p:cNvSpPr>
          <p:nvPr>
            <p:ph type="title" idx="4294967295"/>
          </p:nvPr>
        </p:nvSpPr>
        <p:spPr>
          <a:xfrm>
            <a:off x="222420" y="401189"/>
            <a:ext cx="7267591" cy="572625"/>
          </a:xfrm>
          <a:prstGeom prst="rect">
            <a:avLst/>
          </a:prstGeom>
          <a:noFill/>
          <a:ln>
            <a:noFill/>
            <a:prstDash/>
          </a:ln>
          <a:effectLst/>
        </p:spPr>
        <p:txBody>
          <a:bodyPr rot="0" spcFirstLastPara="1" vertOverflow="overflow" horzOverflow="overflow" vert="horz" wrap="square" lIns="68550" tIns="68550" rIns="68550" bIns="6855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2665"/>
              </a:buClr>
              <a:buSzPts val="2800"/>
              <a:buFont typeface="Arial"/>
              <a:buNone/>
              <a:tabLst/>
              <a:defRPr/>
            </a:pPr>
            <a:r>
              <a:rPr kumimoji="0" lang="en-US" sz="2400" b="1" i="0" u="none" strike="noStrike" kern="0" cap="none" spc="0" normalizeH="0" baseline="0" noProof="0" dirty="0">
                <a:ln>
                  <a:noFill/>
                </a:ln>
                <a:solidFill>
                  <a:srgbClr val="002665"/>
                </a:solidFill>
                <a:effectLst/>
                <a:uLnTx/>
                <a:uFillTx/>
                <a:latin typeface="Arial"/>
                <a:ea typeface="Arial"/>
                <a:cs typeface="Arial"/>
                <a:sym typeface="Arial"/>
              </a:rPr>
              <a:t>Globalization &amp; Complexity of ICT Supply Chain: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24" name="Google Shape;424;p79" descr="World map with icons of trucks, factory, storefront, and shopping cart."/>
          <p:cNvPicPr preferRelativeResize="0"/>
          <p:nvPr/>
        </p:nvPicPr>
        <p:blipFill rotWithShape="1">
          <a:blip r:embed="rId3">
            <a:alphaModFix/>
          </a:blip>
          <a:srcRect l="1286" t="2831" r="2019" b="5542"/>
          <a:stretch/>
        </p:blipFill>
        <p:spPr>
          <a:xfrm>
            <a:off x="616119" y="1142619"/>
            <a:ext cx="6873892" cy="317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80">
            <a:extLst>
              <a:ext uri="{C183D7F6-B498-43B3-948B-1728B52AA6E4}">
                <adec:decorative xmlns:adec="http://schemas.microsoft.com/office/drawing/2017/decorative" val="1"/>
              </a:ext>
            </a:extLst>
          </p:cNvPr>
          <p:cNvSpPr/>
          <p:nvPr/>
        </p:nvSpPr>
        <p:spPr>
          <a:xfrm>
            <a:off x="0" y="3381391"/>
            <a:ext cx="4847290" cy="1206837"/>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Roboto"/>
              <a:ea typeface="Roboto"/>
              <a:cs typeface="Roboto"/>
              <a:sym typeface="Roboto"/>
            </a:endParaRPr>
          </a:p>
        </p:txBody>
      </p:sp>
      <p:sp>
        <p:nvSpPr>
          <p:cNvPr id="430" name="Google Shape;430;p80">
            <a:extLst>
              <a:ext uri="{C183D7F6-B498-43B3-948B-1728B52AA6E4}">
                <adec:decorative xmlns:adec="http://schemas.microsoft.com/office/drawing/2017/decorative" val="1"/>
              </a:ext>
            </a:extLst>
          </p:cNvPr>
          <p:cNvSpPr/>
          <p:nvPr/>
        </p:nvSpPr>
        <p:spPr>
          <a:xfrm>
            <a:off x="3936381" y="2665517"/>
            <a:ext cx="5204010" cy="150417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411"/>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Roboto"/>
              <a:ea typeface="Roboto"/>
              <a:cs typeface="Roboto"/>
              <a:sym typeface="Roboto"/>
            </a:endParaRPr>
          </a:p>
        </p:txBody>
      </p:sp>
      <p:sp>
        <p:nvSpPr>
          <p:cNvPr id="431" name="Google Shape;431;p80"/>
          <p:cNvSpPr txBox="1">
            <a:spLocks noGrp="1"/>
          </p:cNvSpPr>
          <p:nvPr>
            <p:ph type="title"/>
          </p:nvPr>
        </p:nvSpPr>
        <p:spPr>
          <a:xfrm>
            <a:off x="222421" y="401189"/>
            <a:ext cx="6973200" cy="572625"/>
          </a:xfrm>
          <a:prstGeom prst="rect">
            <a:avLst/>
          </a:prstGeom>
          <a:noFill/>
          <a:ln>
            <a:noFill/>
          </a:ln>
        </p:spPr>
        <p:txBody>
          <a:bodyPr spcFirstLastPara="1" wrap="square" lIns="68550" tIns="68550" rIns="68550" bIns="68550" anchor="b" anchorCtr="0">
            <a:noAutofit/>
          </a:bodyPr>
          <a:lstStyle/>
          <a:p>
            <a:pPr marL="0" marR="0" lvl="0" indent="0" algn="l" rtl="0">
              <a:lnSpc>
                <a:spcPct val="90000"/>
              </a:lnSpc>
              <a:spcBef>
                <a:spcPts val="0"/>
              </a:spcBef>
              <a:spcAft>
                <a:spcPts val="0"/>
              </a:spcAft>
              <a:buClr>
                <a:srgbClr val="002665"/>
              </a:buClr>
              <a:buSzPts val="2800"/>
              <a:buFont typeface="Arial"/>
              <a:buNone/>
            </a:pPr>
            <a:r>
              <a:rPr lang="en-US" sz="3300" i="0">
                <a:latin typeface="Roboto"/>
                <a:ea typeface="Roboto"/>
                <a:cs typeface="Roboto"/>
                <a:sym typeface="Roboto"/>
              </a:rPr>
              <a:t>Supply Chain Risk:</a:t>
            </a:r>
            <a:endParaRPr sz="3300" i="0">
              <a:latin typeface="Roboto"/>
              <a:ea typeface="Roboto"/>
              <a:cs typeface="Roboto"/>
              <a:sym typeface="Roboto"/>
            </a:endParaRPr>
          </a:p>
        </p:txBody>
      </p:sp>
      <p:sp>
        <p:nvSpPr>
          <p:cNvPr id="432" name="Google Shape;432;p80"/>
          <p:cNvSpPr txBox="1"/>
          <p:nvPr/>
        </p:nvSpPr>
        <p:spPr>
          <a:xfrm>
            <a:off x="437425" y="948552"/>
            <a:ext cx="73455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F"/>
              </a:buClr>
              <a:buSzPts val="2400"/>
              <a:buFont typeface="Arial"/>
              <a:buNone/>
            </a:pPr>
            <a:r>
              <a:rPr lang="en-US" sz="1500" b="1" i="1" u="none" strike="noStrike" cap="none">
                <a:solidFill>
                  <a:srgbClr val="0579BD"/>
                </a:solidFill>
                <a:latin typeface="Roboto"/>
                <a:ea typeface="Roboto"/>
                <a:cs typeface="Roboto"/>
                <a:sym typeface="Roboto"/>
              </a:rPr>
              <a:t>Definition from </a:t>
            </a:r>
            <a:r>
              <a:rPr lang="en-US" sz="1500" b="1" i="1" u="sng" strike="noStrike" cap="none">
                <a:solidFill>
                  <a:schemeClr val="hlink"/>
                </a:solidFill>
                <a:latin typeface="Roboto"/>
                <a:ea typeface="Roboto"/>
                <a:cs typeface="Roboto"/>
                <a:sym typeface="Roboto"/>
                <a:hlinkClick r:id="rId3"/>
              </a:rPr>
              <a:t>Secure Technology Act</a:t>
            </a:r>
            <a:endParaRPr sz="1500" b="1" i="1" u="none" strike="noStrike" cap="none">
              <a:solidFill>
                <a:srgbClr val="0000FF"/>
              </a:solidFill>
              <a:latin typeface="Roboto"/>
              <a:ea typeface="Roboto"/>
              <a:cs typeface="Roboto"/>
              <a:sym typeface="Roboto"/>
            </a:endParaRPr>
          </a:p>
        </p:txBody>
      </p:sp>
      <p:sp>
        <p:nvSpPr>
          <p:cNvPr id="433" name="Google Shape;433;p80"/>
          <p:cNvSpPr txBox="1"/>
          <p:nvPr/>
        </p:nvSpPr>
        <p:spPr>
          <a:xfrm>
            <a:off x="1905000" y="1831951"/>
            <a:ext cx="7239000" cy="1414800"/>
          </a:xfrm>
          <a:prstGeom prst="rect">
            <a:avLst/>
          </a:prstGeom>
          <a:noFill/>
          <a:ln>
            <a:noFill/>
          </a:ln>
        </p:spPr>
        <p:txBody>
          <a:bodyPr spcFirstLastPara="1" wrap="square" lIns="91425" tIns="91425" rIns="91425" bIns="91425" anchor="t" anchorCtr="0">
            <a:noAutofit/>
          </a:bodyPr>
          <a:lstStyle/>
          <a:p>
            <a:pPr marL="685800" marR="0" lvl="0" indent="-469900" algn="l" rtl="0">
              <a:lnSpc>
                <a:spcPct val="100000"/>
              </a:lnSpc>
              <a:spcBef>
                <a:spcPts val="0"/>
              </a:spcBef>
              <a:spcAft>
                <a:spcPts val="0"/>
              </a:spcAft>
              <a:buClr>
                <a:srgbClr val="002060"/>
              </a:buClr>
              <a:buSzPts val="2600"/>
              <a:buFont typeface="Arial"/>
              <a:buChar char="●"/>
            </a:pPr>
            <a:r>
              <a:rPr lang="en-US" sz="2600" b="0" i="0" u="none" strike="noStrike" cap="none">
                <a:solidFill>
                  <a:srgbClr val="002060"/>
                </a:solidFill>
                <a:latin typeface="Roboto"/>
                <a:ea typeface="Roboto"/>
                <a:cs typeface="Roboto"/>
                <a:sym typeface="Roboto"/>
              </a:rPr>
              <a:t>Risk of sabotage or malicious       manipulation</a:t>
            </a:r>
            <a:endParaRPr/>
          </a:p>
          <a:p>
            <a:pPr marL="685800" marR="0" lvl="0" indent="-469900" algn="l" rtl="0">
              <a:lnSpc>
                <a:spcPct val="100000"/>
              </a:lnSpc>
              <a:spcBef>
                <a:spcPts val="0"/>
              </a:spcBef>
              <a:spcAft>
                <a:spcPts val="0"/>
              </a:spcAft>
              <a:buClr>
                <a:srgbClr val="002060"/>
              </a:buClr>
              <a:buSzPts val="2600"/>
              <a:buFont typeface="Arial"/>
              <a:buChar char="●"/>
            </a:pPr>
            <a:r>
              <a:rPr lang="en-US" sz="2600" b="0" i="0" u="none" strike="noStrike" cap="none">
                <a:solidFill>
                  <a:srgbClr val="002060"/>
                </a:solidFill>
                <a:latin typeface="Roboto"/>
                <a:ea typeface="Roboto"/>
                <a:cs typeface="Roboto"/>
                <a:sym typeface="Roboto"/>
              </a:rPr>
              <a:t>Design, manufacturing, production, distribution, installation, operation, maintenance, disposition, or retirement </a:t>
            </a:r>
            <a:endParaRPr/>
          </a:p>
          <a:p>
            <a:pPr marL="685800" marR="0" lvl="0" indent="-457200" algn="l" rtl="0">
              <a:lnSpc>
                <a:spcPct val="100000"/>
              </a:lnSpc>
              <a:spcBef>
                <a:spcPts val="0"/>
              </a:spcBef>
              <a:spcAft>
                <a:spcPts val="0"/>
              </a:spcAft>
              <a:buClr>
                <a:srgbClr val="002060"/>
              </a:buClr>
              <a:buSzPts val="2400"/>
              <a:buFont typeface="Arial"/>
              <a:buChar char="●"/>
            </a:pPr>
            <a:r>
              <a:rPr lang="en-US" sz="2600" b="0" i="0" u="none" strike="noStrike" cap="none">
                <a:solidFill>
                  <a:srgbClr val="002060"/>
                </a:solidFill>
                <a:latin typeface="Roboto"/>
                <a:ea typeface="Roboto"/>
                <a:cs typeface="Roboto"/>
                <a:sym typeface="Roboto"/>
              </a:rPr>
              <a:t>Surveil, deny, disrupt or use information stored or transmitted </a:t>
            </a:r>
            <a:r>
              <a:rPr lang="en-US" sz="3000" b="0" i="0" u="none" strike="noStrike" cap="none">
                <a:solidFill>
                  <a:srgbClr val="002060"/>
                </a:solidFill>
                <a:latin typeface="Roboto"/>
                <a:ea typeface="Roboto"/>
                <a:cs typeface="Roboto"/>
                <a:sym typeface="Roboto"/>
              </a:rPr>
              <a:t> </a:t>
            </a:r>
            <a:endParaRPr/>
          </a:p>
          <a:p>
            <a:pPr marL="457200" marR="0" lvl="0" indent="-228600" algn="l" rtl="0">
              <a:lnSpc>
                <a:spcPct val="100000"/>
              </a:lnSpc>
              <a:spcBef>
                <a:spcPts val="0"/>
              </a:spcBef>
              <a:spcAft>
                <a:spcPts val="0"/>
              </a:spcAft>
              <a:buClr>
                <a:srgbClr val="0579BD"/>
              </a:buClr>
              <a:buSzPts val="2400"/>
              <a:buFont typeface="Arial"/>
              <a:buNone/>
            </a:pPr>
            <a:endParaRPr sz="3000" b="0" i="0" u="none" strike="noStrike" cap="none">
              <a:solidFill>
                <a:srgbClr val="002060"/>
              </a:solidFill>
              <a:latin typeface="Roboto"/>
              <a:ea typeface="Roboto"/>
              <a:cs typeface="Roboto"/>
              <a:sym typeface="Roboto"/>
            </a:endParaRPr>
          </a:p>
        </p:txBody>
      </p:sp>
      <p:sp>
        <p:nvSpPr>
          <p:cNvPr id="434" name="Google Shape;434;p80"/>
          <p:cNvSpPr txBox="1"/>
          <p:nvPr/>
        </p:nvSpPr>
        <p:spPr>
          <a:xfrm>
            <a:off x="437425" y="1953413"/>
            <a:ext cx="1676400" cy="3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600" b="1" i="0" u="none" strike="noStrike" cap="none">
                <a:solidFill>
                  <a:srgbClr val="002060"/>
                </a:solidFill>
                <a:latin typeface="Roboto"/>
                <a:ea typeface="Roboto"/>
                <a:cs typeface="Roboto"/>
                <a:sym typeface="Roboto"/>
              </a:rPr>
              <a:t>What?</a:t>
            </a:r>
            <a:endParaRPr sz="2600" b="1" i="0" u="none" strike="noStrike" cap="none">
              <a:solidFill>
                <a:srgbClr val="002060"/>
              </a:solidFill>
              <a:latin typeface="Roboto"/>
              <a:ea typeface="Roboto"/>
              <a:cs typeface="Roboto"/>
              <a:sym typeface="Roboto"/>
            </a:endParaRPr>
          </a:p>
        </p:txBody>
      </p:sp>
      <p:sp>
        <p:nvSpPr>
          <p:cNvPr id="435" name="Google Shape;435;p80"/>
          <p:cNvSpPr txBox="1"/>
          <p:nvPr/>
        </p:nvSpPr>
        <p:spPr>
          <a:xfrm>
            <a:off x="437429" y="2683475"/>
            <a:ext cx="1676400" cy="3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600" b="1" i="0" u="none" strike="noStrike" cap="none">
                <a:solidFill>
                  <a:srgbClr val="002060"/>
                </a:solidFill>
                <a:latin typeface="Roboto"/>
                <a:ea typeface="Roboto"/>
                <a:cs typeface="Roboto"/>
                <a:sym typeface="Roboto"/>
              </a:rPr>
              <a:t>When? </a:t>
            </a:r>
            <a:endParaRPr sz="1200" b="0" i="0" u="none" strike="noStrike" cap="none">
              <a:solidFill>
                <a:srgbClr val="002060"/>
              </a:solidFill>
              <a:latin typeface="Roboto"/>
              <a:ea typeface="Roboto"/>
              <a:cs typeface="Roboto"/>
              <a:sym typeface="Roboto"/>
            </a:endParaRPr>
          </a:p>
        </p:txBody>
      </p:sp>
      <p:sp>
        <p:nvSpPr>
          <p:cNvPr id="436" name="Google Shape;436;p80"/>
          <p:cNvSpPr txBox="1"/>
          <p:nvPr/>
        </p:nvSpPr>
        <p:spPr>
          <a:xfrm>
            <a:off x="437425" y="3854800"/>
            <a:ext cx="1676400" cy="28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600" b="1" i="0" u="none" strike="noStrike" cap="none">
                <a:solidFill>
                  <a:srgbClr val="002060"/>
                </a:solidFill>
                <a:latin typeface="Roboto"/>
                <a:ea typeface="Roboto"/>
                <a:cs typeface="Roboto"/>
                <a:sym typeface="Roboto"/>
              </a:rPr>
              <a:t>How?</a:t>
            </a:r>
            <a:endParaRPr sz="2600" b="0" i="0" u="none" strike="noStrike" cap="none">
              <a:solidFill>
                <a:srgbClr val="002060"/>
              </a:solidFill>
              <a:latin typeface="Roboto"/>
              <a:ea typeface="Roboto"/>
              <a:cs typeface="Roboto"/>
              <a:sym typeface="Roboto"/>
            </a:endParaRPr>
          </a:p>
        </p:txBody>
      </p:sp>
      <p:sp>
        <p:nvSpPr>
          <p:cNvPr id="437" name="Google Shape;437;p80"/>
          <p:cNvSpPr txBox="1"/>
          <p:nvPr/>
        </p:nvSpPr>
        <p:spPr>
          <a:xfrm>
            <a:off x="6553200" y="4661297"/>
            <a:ext cx="1905000" cy="342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Roboto"/>
                <a:ea typeface="Roboto"/>
                <a:cs typeface="Roboto"/>
                <a:sym typeface="Roboto"/>
              </a:rPr>
              <a:t>2</a:t>
            </a:r>
            <a:endParaRPr sz="1400" b="0" i="0" u="none" strike="noStrike" cap="none">
              <a:solidFill>
                <a:srgbClr val="005087"/>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81"/>
          <p:cNvSpPr txBox="1">
            <a:spLocks noGrp="1"/>
          </p:cNvSpPr>
          <p:nvPr>
            <p:ph type="title" idx="4294967295"/>
          </p:nvPr>
        </p:nvSpPr>
        <p:spPr>
          <a:xfrm>
            <a:off x="222420" y="401189"/>
            <a:ext cx="7267591" cy="572625"/>
          </a:xfrm>
          <a:prstGeom prst="rect">
            <a:avLst/>
          </a:prstGeom>
          <a:noFill/>
          <a:ln>
            <a:noFill/>
            <a:prstDash/>
          </a:ln>
          <a:effectLst/>
        </p:spPr>
        <p:txBody>
          <a:bodyPr rot="0" spcFirstLastPara="1" vertOverflow="overflow" horzOverflow="overflow" vert="horz" wrap="square" lIns="68550" tIns="68550" rIns="68550" bIns="6855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2665"/>
              </a:buClr>
              <a:buSzPts val="2800"/>
              <a:buFont typeface="Arial"/>
              <a:buNone/>
              <a:tabLst/>
              <a:defRPr/>
            </a:pPr>
            <a:r>
              <a:rPr kumimoji="0" lang="en-US" sz="2400" b="1" i="0" u="none" strike="noStrike" kern="0" cap="none" spc="0" normalizeH="0" baseline="0" noProof="0" dirty="0">
                <a:ln>
                  <a:noFill/>
                </a:ln>
                <a:solidFill>
                  <a:srgbClr val="002665"/>
                </a:solidFill>
                <a:effectLst/>
                <a:uLnTx/>
                <a:uFillTx/>
                <a:latin typeface="Arial"/>
                <a:ea typeface="Arial"/>
                <a:cs typeface="Arial"/>
                <a:sym typeface="Arial"/>
              </a:rPr>
              <a:t>Layers of Complexity- Visibility?</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43" name="Google Shape;443;p81" descr="Image portraying Reduced Visibility, Understanding and Control"/>
          <p:cNvPicPr preferRelativeResize="0"/>
          <p:nvPr/>
        </p:nvPicPr>
        <p:blipFill rotWithShape="1">
          <a:blip r:embed="rId3">
            <a:alphaModFix/>
          </a:blip>
          <a:srcRect/>
          <a:stretch/>
        </p:blipFill>
        <p:spPr>
          <a:xfrm>
            <a:off x="1247626" y="1104879"/>
            <a:ext cx="6178107" cy="3698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2"/>
          <p:cNvSpPr txBox="1">
            <a:spLocks noGrp="1"/>
          </p:cNvSpPr>
          <p:nvPr>
            <p:ph type="title"/>
          </p:nvPr>
        </p:nvSpPr>
        <p:spPr>
          <a:xfrm>
            <a:off x="241962" y="1214901"/>
            <a:ext cx="8383275" cy="2064150"/>
          </a:xfrm>
          <a:prstGeom prst="rect">
            <a:avLst/>
          </a:prstGeom>
          <a:noFill/>
          <a:ln>
            <a:noFill/>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rgbClr val="002665"/>
              </a:buClr>
              <a:buSzPts val="2800"/>
              <a:buFont typeface="Arial"/>
              <a:buNone/>
            </a:pPr>
            <a:r>
              <a:rPr lang="en-US" sz="3600" i="0">
                <a:latin typeface="Roboto"/>
                <a:ea typeface="Roboto"/>
                <a:cs typeface="Roboto"/>
                <a:sym typeface="Roboto"/>
              </a:rPr>
              <a:t>What Baseline SCRM Requirements are in FAS contracts?</a:t>
            </a:r>
            <a:endParaRPr sz="3600" i="0">
              <a:latin typeface="Roboto"/>
              <a:ea typeface="Roboto"/>
              <a:cs typeface="Roboto"/>
              <a:sym typeface="Roboto"/>
            </a:endParaRPr>
          </a:p>
        </p:txBody>
      </p:sp>
      <p:sp>
        <p:nvSpPr>
          <p:cNvPr id="449" name="Google Shape;449;p82">
            <a:extLst>
              <a:ext uri="{C183D7F6-B498-43B3-948B-1728B52AA6E4}">
                <adec:decorative xmlns:adec="http://schemas.microsoft.com/office/drawing/2017/decorative" val="1"/>
              </a:ext>
            </a:extLst>
          </p:cNvPr>
          <p:cNvSpPr/>
          <p:nvPr/>
        </p:nvSpPr>
        <p:spPr>
          <a:xfrm>
            <a:off x="3936381" y="2665517"/>
            <a:ext cx="5204010" cy="150417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02060"/>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
        <p:nvSpPr>
          <p:cNvPr id="450" name="Google Shape;450;p82">
            <a:extLst>
              <a:ext uri="{C183D7F6-B498-43B3-948B-1728B52AA6E4}">
                <adec:decorative xmlns:adec="http://schemas.microsoft.com/office/drawing/2017/decorative" val="1"/>
              </a:ext>
            </a:extLst>
          </p:cNvPr>
          <p:cNvSpPr/>
          <p:nvPr/>
        </p:nvSpPr>
        <p:spPr>
          <a:xfrm>
            <a:off x="0" y="3381391"/>
            <a:ext cx="4847290" cy="1206837"/>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13" b="0" i="0" u="none" strike="noStrike" cap="non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1976</Words>
  <Application>Microsoft Office PowerPoint</Application>
  <PresentationFormat>On-screen Show (16:9)</PresentationFormat>
  <Paragraphs>226</Paragraphs>
  <Slides>29</Slides>
  <Notes>29</Notes>
  <HiddenSlides>2</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Roboto</vt:lpstr>
      <vt:lpstr>Helvetica Neue</vt:lpstr>
      <vt:lpstr>Calibri</vt:lpstr>
      <vt:lpstr>Open Sans</vt:lpstr>
      <vt:lpstr>Courier New</vt:lpstr>
      <vt:lpstr>Arial</vt:lpstr>
      <vt:lpstr>Source Sans Pro</vt:lpstr>
      <vt:lpstr>Blank Presentation</vt:lpstr>
      <vt:lpstr>1_Office Theme</vt:lpstr>
      <vt:lpstr>Blank Presentation</vt:lpstr>
      <vt:lpstr>1_Office Theme</vt:lpstr>
      <vt:lpstr>Welcome Protecting the Federal Supply Chain </vt:lpstr>
      <vt:lpstr>INTRODUCING TODAY’S PRESENTERS</vt:lpstr>
      <vt:lpstr>Today’s Agenda:</vt:lpstr>
      <vt:lpstr>Supply Chain Risk Management 101</vt:lpstr>
      <vt:lpstr>How Do You Say SCRM? </vt:lpstr>
      <vt:lpstr>Globalization &amp; Complexity of ICT Supply Chain:</vt:lpstr>
      <vt:lpstr>Supply Chain Risk:</vt:lpstr>
      <vt:lpstr>Layers of Complexity- Visibility?</vt:lpstr>
      <vt:lpstr>What Baseline SCRM Requirements are in FAS contracts?</vt:lpstr>
      <vt:lpstr>Kaspersky Lab:</vt:lpstr>
      <vt:lpstr>Section 889 of the 2019 NDAA:</vt:lpstr>
      <vt:lpstr>Section 889 of the 2019 NDAA:</vt:lpstr>
      <vt:lpstr>Trade Agreements Act Compliance:</vt:lpstr>
      <vt:lpstr>Accurate “Made in America” Designations:</vt:lpstr>
      <vt:lpstr>Does FAS Only Rely on Contractor Self-Certification?</vt:lpstr>
      <vt:lpstr>Executive Order 14028:  Improving the Nation’s Cybersecurity</vt:lpstr>
      <vt:lpstr>A Changing Landscape for War</vt:lpstr>
      <vt:lpstr>Overview Cyber EO 14028</vt:lpstr>
      <vt:lpstr>NIST Definition of Critical Software</vt:lpstr>
      <vt:lpstr>NIST Guidelines, July 2021</vt:lpstr>
      <vt:lpstr>FAS Cases Opened August 4th</vt:lpstr>
      <vt:lpstr>Estimated Major Milestones</vt:lpstr>
      <vt:lpstr>Implications for our Vendor Partners</vt:lpstr>
      <vt:lpstr>Implications for our Vendor Partners</vt:lpstr>
      <vt:lpstr>Questions?</vt:lpstr>
      <vt:lpstr>Cyber EO References</vt:lpstr>
      <vt:lpstr>Contact us: </vt:lpstr>
      <vt:lpstr>Small Business Resources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6</cp:revision>
  <dcterms:modified xsi:type="dcterms:W3CDTF">2021-09-30T16:24:48Z</dcterms:modified>
</cp:coreProperties>
</file>