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4.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5.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724" r:id="rId1"/>
    <p:sldMasterId id="2147483725" r:id="rId2"/>
    <p:sldMasterId id="2147483726" r:id="rId3"/>
    <p:sldMasterId id="2147483727" r:id="rId4"/>
    <p:sldMasterId id="2147483728" r:id="rId5"/>
    <p:sldMasterId id="2147483729" r:id="rId6"/>
  </p:sldMasterIdLst>
  <p:notesMasterIdLst>
    <p:notesMasterId r:id="rId52"/>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Lst>
  <p:sldSz cx="9144000" cy="6858000" type="screen4x3"/>
  <p:notesSz cx="7023100" cy="9309100"/>
  <p:embeddedFontLst>
    <p:embeddedFont>
      <p:font typeface="Calibri" panose="020F0502020204030204" pitchFamily="34" charset="0"/>
      <p:regular r:id="rId53"/>
      <p:bold r:id="rId54"/>
      <p:italic r:id="rId55"/>
      <p:boldItalic r:id="rId56"/>
    </p:embeddedFont>
    <p:embeddedFont>
      <p:font typeface="Century Gothic" panose="020B0502020202020204" pitchFamily="34" charset="0"/>
      <p:regular r:id="rId57"/>
      <p:bold r:id="rId58"/>
      <p:italic r:id="rId59"/>
      <p:boldItalic r:id="rId60"/>
    </p:embeddedFont>
    <p:embeddedFont>
      <p:font typeface="Helvetica Neue"/>
      <p:regular r:id="rId61"/>
      <p:bold r:id="rId62"/>
      <p:italic r:id="rId63"/>
      <p:boldItalic r:id="rId64"/>
    </p:embeddedFont>
    <p:embeddedFont>
      <p:font typeface="Libre Franklin Medium" pitchFamily="2" charset="0"/>
      <p:regular r:id="rId65"/>
      <p:bold r:id="rId66"/>
      <p:italic r:id="rId67"/>
      <p:boldItalic r:id="rId68"/>
    </p:embeddedFont>
    <p:embeddedFont>
      <p:font typeface="Roboto" panose="02000000000000000000" pitchFamily="2" charset="0"/>
      <p:regular r:id="rId69"/>
      <p:bold r:id="rId70"/>
      <p:italic r:id="rId71"/>
      <p:boldItalic r:id="rId72"/>
    </p:embeddedFont>
    <p:embeddedFont>
      <p:font typeface="Source Sans Pro" panose="020B0503030403020204" pitchFamily="34" charset="0"/>
      <p:regular r:id="rId73"/>
    </p:embeddedFont>
    <p:embeddedFont>
      <p:font typeface="Times" panose="02020603050405020304" pitchFamily="18" charset="0"/>
      <p:regular r:id="rId74"/>
      <p:bold r:id="rId75"/>
      <p:italic r:id="rId76"/>
      <p:boldItalic r:id="rId7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161">
          <p15:clr>
            <a:srgbClr val="000000"/>
          </p15:clr>
        </p15:guide>
        <p15:guide id="3" pos="2880">
          <p15:clr>
            <a:srgbClr val="000000"/>
          </p15:clr>
        </p15:guide>
      </p15:sldGuideLst>
    </p:ext>
    <p:ext uri="{2D200454-40CA-4A62-9FC3-DE9A4176ACB9}">
      <p15:notesGuideLst xmlns:p15="http://schemas.microsoft.com/office/powerpoint/2012/main">
        <p15:guide id="1" orient="horz" pos="2932">
          <p15:clr>
            <a:srgbClr val="000000"/>
          </p15:clr>
        </p15:guide>
        <p15:guide id="2" pos="1659">
          <p15:clr>
            <a:srgbClr val="000000"/>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9CE8B5F-0DAE-48D0-9B44-C0CC6E430BC0}">
  <a:tblStyle styleId="{49CE8B5F-0DAE-48D0-9B44-C0CC6E430BC0}" styleName="Table_0">
    <a:wholeTbl>
      <a:tcTxStyle b="off" i="off">
        <a:font>
          <a:latin typeface="Calibri"/>
          <a:ea typeface="Calibri"/>
          <a:cs typeface="Calibri"/>
        </a:font>
        <a:srgbClr val="FFFFFF"/>
      </a:tcTxStyle>
      <a:tcStyle>
        <a:tcBdr>
          <a:left>
            <a:ln w="9525" cap="flat" cmpd="sng">
              <a:solidFill>
                <a:srgbClr val="C0CCE1"/>
              </a:solidFill>
              <a:prstDash val="solid"/>
              <a:round/>
              <a:headEnd type="none" w="sm" len="sm"/>
              <a:tailEnd type="none" w="sm" len="sm"/>
            </a:ln>
          </a:left>
          <a:right>
            <a:ln w="9525" cap="flat" cmpd="sng">
              <a:solidFill>
                <a:srgbClr val="C0CCE1"/>
              </a:solidFill>
              <a:prstDash val="solid"/>
              <a:round/>
              <a:headEnd type="none" w="sm" len="sm"/>
              <a:tailEnd type="none" w="sm" len="sm"/>
            </a:ln>
          </a:right>
          <a:top>
            <a:ln w="9525" cap="flat" cmpd="sng">
              <a:solidFill>
                <a:srgbClr val="C0CCE1"/>
              </a:solidFill>
              <a:prstDash val="solid"/>
              <a:round/>
              <a:headEnd type="none" w="sm" len="sm"/>
              <a:tailEnd type="none" w="sm" len="sm"/>
            </a:ln>
          </a:top>
          <a:bottom>
            <a:ln w="9525" cap="flat" cmpd="sng">
              <a:solidFill>
                <a:srgbClr val="C0CCE1"/>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b="off" i="off"/>
      <a:tcStyle>
        <a:tcBdr/>
        <a:fill>
          <a:solidFill>
            <a:srgbClr val="FFFFFF">
              <a:alpha val="20000"/>
            </a:srgbClr>
          </a:solidFill>
        </a:fill>
      </a:tcStyle>
    </a:band1H>
    <a:band2H>
      <a:tcTxStyle b="off" i="off"/>
      <a:tcStyle>
        <a:tcBdr/>
      </a:tcStyle>
    </a:band2H>
    <a:band1V>
      <a:tcTxStyle b="off" i="off"/>
      <a:tcStyle>
        <a:tcBdr/>
        <a:fill>
          <a:solidFill>
            <a:srgbClr val="FFFFFF">
              <a:alpha val="20000"/>
            </a:srgbClr>
          </a:solidFill>
        </a:fill>
      </a:tcStyle>
    </a:band1V>
    <a:band2V>
      <a:tcTxStyle b="off" i="off"/>
      <a:tcStyle>
        <a:tcBdr/>
      </a:tcStyle>
    </a:band2V>
    <a:lastCol>
      <a:tcTxStyle b="on" i="off"/>
      <a:tcStyle>
        <a:tcBdr>
          <a:left>
            <a:ln w="9525" cap="flat" cmpd="sng">
              <a:solidFill>
                <a:srgbClr val="FFFFFF"/>
              </a:solidFill>
              <a:prstDash val="solid"/>
              <a:round/>
              <a:headEnd type="none" w="sm" len="sm"/>
              <a:tailEnd type="none" w="sm" len="sm"/>
            </a:ln>
          </a:left>
        </a:tcBdr>
      </a:tcStyle>
    </a:lastCol>
    <a:firstCol>
      <a:tcTxStyle b="on" i="off"/>
      <a:tcStyle>
        <a:tcBdr>
          <a:right>
            <a:ln w="9525" cap="flat" cmpd="sng">
              <a:solidFill>
                <a:srgbClr val="FFFFFF"/>
              </a:solidFill>
              <a:prstDash val="solid"/>
              <a:round/>
              <a:headEnd type="none" w="sm" len="sm"/>
              <a:tailEnd type="none" w="sm" len="sm"/>
            </a:ln>
          </a:right>
        </a:tcBdr>
      </a:tcStyle>
    </a:firstCol>
    <a:lastRow>
      <a:tcTxStyle b="on" i="off"/>
      <a:tcStyle>
        <a:tcBdr>
          <a:top>
            <a:ln w="9525" cap="flat" cmpd="sng">
              <a:solidFill>
                <a:srgbClr val="FFFFFF"/>
              </a:solidFill>
              <a:prstDash val="solid"/>
              <a:round/>
              <a:headEnd type="none" w="sm" len="sm"/>
              <a:tailEnd type="none" w="sm" len="sm"/>
            </a:ln>
          </a:top>
        </a:tcBdr>
        <a:fill>
          <a:solidFill>
            <a:srgbClr val="FFFFFF">
              <a:alpha val="0"/>
            </a:srgbClr>
          </a:solidFill>
        </a:fill>
      </a:tcStyle>
    </a:lastRow>
    <a:seCell>
      <a:tcTxStyle b="off" i="off"/>
      <a:tcStyle>
        <a:tcBdr>
          <a:left>
            <a:ln w="9525" cap="flat" cmpd="sng">
              <a:solidFill>
                <a:srgbClr val="000000">
                  <a:alpha val="0"/>
                </a:srgbClr>
              </a:solidFill>
              <a:prstDash val="solid"/>
              <a:round/>
              <a:headEnd type="none" w="sm" len="sm"/>
              <a:tailEnd type="none" w="sm" len="sm"/>
            </a:ln>
          </a:left>
          <a:top>
            <a:ln w="9525" cap="flat" cmpd="sng">
              <a:solidFill>
                <a:srgbClr val="000000">
                  <a:alpha val="0"/>
                </a:srgbClr>
              </a:solidFill>
              <a:prstDash val="solid"/>
              <a:round/>
              <a:headEnd type="none" w="sm" len="sm"/>
              <a:tailEnd type="none" w="sm" len="sm"/>
            </a:ln>
          </a:top>
        </a:tcBdr>
      </a:tcStyle>
    </a:seCell>
    <a:swCell>
      <a:tcTxStyle b="off" i="off"/>
      <a:tcStyle>
        <a:tcBdr>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tcBdr>
      </a:tcStyle>
    </a:swCell>
    <a:firstRow>
      <a:tcTxStyle b="on" i="off"/>
      <a:tcStyle>
        <a:tcBdr>
          <a:bottom>
            <a:ln w="9525" cap="flat" cmpd="sng">
              <a:solidFill>
                <a:srgbClr val="FFFFFF"/>
              </a:solidFill>
              <a:prstDash val="solid"/>
              <a:round/>
              <a:headEnd type="none" w="sm" len="sm"/>
              <a:tailEnd type="none" w="sm" len="sm"/>
            </a:ln>
          </a:bottom>
        </a:tcBdr>
        <a:fill>
          <a:solidFill>
            <a:srgbClr val="FFFFFF">
              <a:alpha val="0"/>
            </a:srgbClr>
          </a:solidFill>
        </a:fill>
      </a:tcStyle>
    </a:firstRow>
    <a:neCell>
      <a:tcTxStyle b="off" i="off"/>
      <a:tcStyle>
        <a:tcBdr>
          <a:bottom>
            <a:ln w="9525" cap="flat" cmpd="sng">
              <a:solidFill>
                <a:srgbClr val="000000">
                  <a:alpha val="0"/>
                </a:srgbClr>
              </a:solidFill>
              <a:prstDash val="solid"/>
              <a:round/>
              <a:headEnd type="none" w="sm" len="sm"/>
              <a:tailEnd type="none" w="sm" len="sm"/>
            </a:ln>
          </a:bottom>
        </a:tcBdr>
      </a:tcStyle>
    </a:neCell>
    <a:nwCell>
      <a:tcTxStyle b="off" i="off"/>
      <a:tcStyle>
        <a:tcBdr/>
      </a:tcStyle>
    </a:nwCell>
  </a:tblStyle>
  <a:tblStyle styleId="{5E2586E4-C2CC-4BCC-87A0-AF6B78317732}" styleName="Table_1">
    <a:wholeTbl>
      <a:tcTxStyle b="off" i="off">
        <a:font>
          <a:latin typeface="Arial"/>
          <a:ea typeface="Arial"/>
          <a:cs typeface="Arial"/>
        </a:font>
        <a:schemeClr val="dk1"/>
      </a:tcTxStyle>
      <a:tcStyle>
        <a:tcBdr>
          <a:left>
            <a:ln w="9525" cap="flat" cmpd="sng">
              <a:solidFill>
                <a:schemeClr val="accent6"/>
              </a:solidFill>
              <a:prstDash val="solid"/>
              <a:round/>
              <a:headEnd type="none" w="sm" len="sm"/>
              <a:tailEnd type="none" w="sm" len="sm"/>
            </a:ln>
          </a:left>
          <a:right>
            <a:ln w="9525" cap="flat" cmpd="sng">
              <a:solidFill>
                <a:schemeClr val="accent6"/>
              </a:solidFill>
              <a:prstDash val="solid"/>
              <a:round/>
              <a:headEnd type="none" w="sm" len="sm"/>
              <a:tailEnd type="none" w="sm" len="sm"/>
            </a:ln>
          </a:right>
          <a:top>
            <a:ln w="9525" cap="flat" cmpd="sng">
              <a:solidFill>
                <a:schemeClr val="accent6"/>
              </a:solidFill>
              <a:prstDash val="solid"/>
              <a:round/>
              <a:headEnd type="none" w="sm" len="sm"/>
              <a:tailEnd type="none" w="sm" len="sm"/>
            </a:ln>
          </a:top>
          <a:bottom>
            <a:ln w="9525" cap="flat" cmpd="sng">
              <a:solidFill>
                <a:schemeClr val="accent6"/>
              </a:solidFill>
              <a:prstDash val="solid"/>
              <a:round/>
              <a:headEnd type="none" w="sm" len="sm"/>
              <a:tailEnd type="none" w="sm" len="sm"/>
            </a:ln>
          </a:bottom>
          <a:insideH>
            <a:ln w="9525" cap="flat" cmpd="sng">
              <a:solidFill>
                <a:schemeClr val="accent6"/>
              </a:solidFill>
              <a:prstDash val="solid"/>
              <a:round/>
              <a:headEnd type="none" w="sm" len="sm"/>
              <a:tailEnd type="none" w="sm" len="sm"/>
            </a:ln>
          </a:insideH>
          <a:insideV>
            <a:ln w="9525" cap="flat" cmpd="sng">
              <a:solidFill>
                <a:schemeClr val="accent6"/>
              </a:solidFill>
              <a:prstDash val="solid"/>
              <a:round/>
              <a:headEnd type="none" w="sm" len="sm"/>
              <a:tailEnd type="none" w="sm" len="sm"/>
            </a:ln>
          </a:insideV>
        </a:tcBdr>
        <a:fill>
          <a:solidFill>
            <a:srgbClr val="FFFFFF">
              <a:alpha val="0"/>
            </a:srgbClr>
          </a:solidFill>
        </a:fill>
      </a:tcStyle>
    </a:wholeTbl>
    <a:band1H>
      <a:tcTxStyle b="off" i="off"/>
      <a:tcStyle>
        <a:tcBdr/>
        <a:fill>
          <a:solidFill>
            <a:schemeClr val="accent6">
              <a:alpha val="40000"/>
            </a:schemeClr>
          </a:solidFill>
        </a:fill>
      </a:tcStyle>
    </a:band1H>
    <a:band2H>
      <a:tcTxStyle b="off" i="off"/>
      <a:tcStyle>
        <a:tcBdr/>
      </a:tcStyle>
    </a:band2H>
    <a:band1V>
      <a:tcTxStyle b="off" i="off"/>
      <a:tcStyle>
        <a:tcBdr>
          <a:top>
            <a:ln w="9525" cap="flat" cmpd="sng">
              <a:solidFill>
                <a:schemeClr val="accent6"/>
              </a:solidFill>
              <a:prstDash val="solid"/>
              <a:round/>
              <a:headEnd type="none" w="sm" len="sm"/>
              <a:tailEnd type="none" w="sm" len="sm"/>
            </a:ln>
          </a:top>
          <a:bottom>
            <a:ln w="9525" cap="flat" cmpd="sng">
              <a:solidFill>
                <a:schemeClr val="accent6"/>
              </a:solidFill>
              <a:prstDash val="solid"/>
              <a:round/>
              <a:headEnd type="none" w="sm" len="sm"/>
              <a:tailEnd type="none" w="sm" len="sm"/>
            </a:ln>
          </a:bottom>
        </a:tcBdr>
        <a:fill>
          <a:solidFill>
            <a:schemeClr val="accent6">
              <a:alpha val="40000"/>
            </a:schemeClr>
          </a:solidFill>
        </a:fill>
      </a:tcStyle>
    </a:band1V>
    <a:band2V>
      <a:tcTxStyle b="off" i="off"/>
      <a:tcStyle>
        <a:tcBdr/>
      </a:tcStyle>
    </a:band2V>
    <a:lastCol>
      <a:tcTxStyle b="on" i="off"/>
      <a:tcStyle>
        <a:tcBdr>
          <a:left>
            <a:ln w="9525" cap="flat" cmpd="sng">
              <a:solidFill>
                <a:schemeClr val="accent6"/>
              </a:solidFill>
              <a:prstDash val="solid"/>
              <a:round/>
              <a:headEnd type="none" w="sm" len="sm"/>
              <a:tailEnd type="none" w="sm" len="sm"/>
            </a:ln>
          </a:left>
          <a:right>
            <a:ln w="9525" cap="flat" cmpd="sng">
              <a:solidFill>
                <a:schemeClr val="accent6"/>
              </a:solidFill>
              <a:prstDash val="solid"/>
              <a:round/>
              <a:headEnd type="none" w="sm" len="sm"/>
              <a:tailEnd type="none" w="sm" len="sm"/>
            </a:ln>
          </a:right>
          <a:top>
            <a:ln w="9525" cap="flat" cmpd="sng">
              <a:solidFill>
                <a:schemeClr val="accent6"/>
              </a:solidFill>
              <a:prstDash val="solid"/>
              <a:round/>
              <a:headEnd type="none" w="sm" len="sm"/>
              <a:tailEnd type="none" w="sm" len="sm"/>
            </a:ln>
          </a:top>
          <a:bottom>
            <a:ln w="9525" cap="flat" cmpd="sng">
              <a:solidFill>
                <a:schemeClr val="accent6"/>
              </a:solidFill>
              <a:prstDash val="solid"/>
              <a:round/>
              <a:headEnd type="none" w="sm" len="sm"/>
              <a:tailEnd type="none" w="sm" len="sm"/>
            </a:ln>
          </a:bottom>
          <a:insideH>
            <a:ln w="9525" cap="flat" cmpd="sng">
              <a:solidFill>
                <a:schemeClr val="accent6"/>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tcStyle>
    </a:lastCol>
    <a:firstCol>
      <a:tcTxStyle b="on" i="off"/>
      <a:tcStyle>
        <a:tcBdr>
          <a:left>
            <a:ln w="9525" cap="flat" cmpd="sng">
              <a:solidFill>
                <a:schemeClr val="accent6"/>
              </a:solidFill>
              <a:prstDash val="solid"/>
              <a:round/>
              <a:headEnd type="none" w="sm" len="sm"/>
              <a:tailEnd type="none" w="sm" len="sm"/>
            </a:ln>
          </a:left>
          <a:right>
            <a:ln w="9525" cap="flat" cmpd="sng">
              <a:solidFill>
                <a:schemeClr val="accent6"/>
              </a:solidFill>
              <a:prstDash val="solid"/>
              <a:round/>
              <a:headEnd type="none" w="sm" len="sm"/>
              <a:tailEnd type="none" w="sm" len="sm"/>
            </a:ln>
          </a:right>
          <a:top>
            <a:ln w="9525" cap="flat" cmpd="sng">
              <a:solidFill>
                <a:schemeClr val="accent6"/>
              </a:solidFill>
              <a:prstDash val="solid"/>
              <a:round/>
              <a:headEnd type="none" w="sm" len="sm"/>
              <a:tailEnd type="none" w="sm" len="sm"/>
            </a:ln>
          </a:top>
          <a:bottom>
            <a:ln w="9525" cap="flat" cmpd="sng">
              <a:solidFill>
                <a:schemeClr val="accent6"/>
              </a:solidFill>
              <a:prstDash val="solid"/>
              <a:round/>
              <a:headEnd type="none" w="sm" len="sm"/>
              <a:tailEnd type="none" w="sm" len="sm"/>
            </a:ln>
          </a:bottom>
          <a:insideH>
            <a:ln w="9525" cap="flat" cmpd="sng">
              <a:solidFill>
                <a:schemeClr val="accent6"/>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tcStyle>
    </a:firstCol>
    <a:lastRow>
      <a:tcTxStyle b="on" i="off"/>
      <a:tcStyle>
        <a:tcBdr>
          <a:left>
            <a:ln w="9525" cap="flat" cmpd="sng">
              <a:solidFill>
                <a:schemeClr val="accent6"/>
              </a:solidFill>
              <a:prstDash val="solid"/>
              <a:round/>
              <a:headEnd type="none" w="sm" len="sm"/>
              <a:tailEnd type="none" w="sm" len="sm"/>
            </a:ln>
          </a:left>
          <a:right>
            <a:ln w="9525" cap="flat" cmpd="sng">
              <a:solidFill>
                <a:schemeClr val="accent6"/>
              </a:solidFill>
              <a:prstDash val="solid"/>
              <a:round/>
              <a:headEnd type="none" w="sm" len="sm"/>
              <a:tailEnd type="none" w="sm" len="sm"/>
            </a:ln>
          </a:right>
          <a:top>
            <a:ln w="9525" cap="flat" cmpd="sng">
              <a:solidFill>
                <a:schemeClr val="accent6"/>
              </a:solidFill>
              <a:prstDash val="solid"/>
              <a:round/>
              <a:headEnd type="none" w="sm" len="sm"/>
              <a:tailEnd type="none" w="sm" len="sm"/>
            </a:ln>
          </a:top>
          <a:bottom>
            <a:ln w="9525" cap="flat" cmpd="sng">
              <a:solidFill>
                <a:schemeClr val="accent6"/>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lastRow>
    <a:seCell>
      <a:tcTxStyle b="off" i="off"/>
      <a:tcStyle>
        <a:tcBdr/>
      </a:tcStyle>
    </a:seCell>
    <a:swCell>
      <a:tcTxStyle b="off" i="off"/>
      <a:tcStyle>
        <a:tcBdr/>
      </a:tcStyle>
    </a:swCell>
    <a:firstRow>
      <a:tcTxStyle b="on" i="off">
        <a:font>
          <a:latin typeface="Arial"/>
          <a:ea typeface="Arial"/>
          <a:cs typeface="Arial"/>
        </a:font>
        <a:schemeClr val="lt1"/>
      </a:tcTxStyle>
      <a:tcStyle>
        <a:tcBdr>
          <a:left>
            <a:ln w="9525" cap="flat" cmpd="sng">
              <a:solidFill>
                <a:schemeClr val="accent6"/>
              </a:solidFill>
              <a:prstDash val="solid"/>
              <a:round/>
              <a:headEnd type="none" w="sm" len="sm"/>
              <a:tailEnd type="none" w="sm" len="sm"/>
            </a:ln>
          </a:left>
          <a:right>
            <a:ln w="9525" cap="flat" cmpd="sng">
              <a:solidFill>
                <a:schemeClr val="accent6"/>
              </a:solidFill>
              <a:prstDash val="solid"/>
              <a:round/>
              <a:headEnd type="none" w="sm" len="sm"/>
              <a:tailEnd type="none" w="sm" len="sm"/>
            </a:ln>
          </a:right>
          <a:top>
            <a:ln w="9525" cap="flat" cmpd="sng">
              <a:solidFill>
                <a:schemeClr val="accent6"/>
              </a:solidFill>
              <a:prstDash val="solid"/>
              <a:round/>
              <a:headEnd type="none" w="sm" len="sm"/>
              <a:tailEnd type="none" w="sm" len="sm"/>
            </a:ln>
          </a:top>
          <a:bottom>
            <a:ln w="9525" cap="flat" cmpd="sng">
              <a:solidFill>
                <a:schemeClr val="lt1"/>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chemeClr val="accent6"/>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1704" y="102"/>
      </p:cViewPr>
      <p:guideLst>
        <p:guide orient="horz" pos="2160"/>
        <p:guide pos="2161"/>
        <p:guide pos="288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932"/>
        <p:guide pos="1659"/>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font" Target="fonts/font11.fntdata"/><Relationship Id="rId68" Type="http://schemas.openxmlformats.org/officeDocument/2006/relationships/font" Target="fonts/font16.fntdata"/><Relationship Id="rId16" Type="http://schemas.openxmlformats.org/officeDocument/2006/relationships/slide" Target="slides/slide10.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font" Target="fonts/font1.fntdata"/><Relationship Id="rId58" Type="http://schemas.openxmlformats.org/officeDocument/2006/relationships/font" Target="fonts/font6.fntdata"/><Relationship Id="rId74" Type="http://schemas.openxmlformats.org/officeDocument/2006/relationships/font" Target="fonts/font22.fntdata"/><Relationship Id="rId79"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font" Target="fonts/font9.fntdata"/><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font" Target="fonts/font4.fntdata"/><Relationship Id="rId64" Type="http://schemas.openxmlformats.org/officeDocument/2006/relationships/font" Target="fonts/font12.fntdata"/><Relationship Id="rId69" Type="http://schemas.openxmlformats.org/officeDocument/2006/relationships/font" Target="fonts/font17.fntdata"/><Relationship Id="rId77" Type="http://schemas.openxmlformats.org/officeDocument/2006/relationships/font" Target="fonts/font25.fntdata"/><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font" Target="fonts/font20.fntdata"/><Relationship Id="rId80"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font" Target="fonts/font7.fntdata"/><Relationship Id="rId67" Type="http://schemas.openxmlformats.org/officeDocument/2006/relationships/font" Target="fonts/font15.fntdata"/><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font" Target="fonts/font2.fntdata"/><Relationship Id="rId62" Type="http://schemas.openxmlformats.org/officeDocument/2006/relationships/font" Target="fonts/font10.fntdata"/><Relationship Id="rId70" Type="http://schemas.openxmlformats.org/officeDocument/2006/relationships/font" Target="fonts/font18.fntdata"/><Relationship Id="rId75" Type="http://schemas.openxmlformats.org/officeDocument/2006/relationships/font" Target="fonts/font23.fntdata"/><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font" Target="fonts/font5.fntdata"/><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notesMaster" Target="notesMasters/notesMaster1.xml"/><Relationship Id="rId60" Type="http://schemas.openxmlformats.org/officeDocument/2006/relationships/font" Target="fonts/font8.fntdata"/><Relationship Id="rId65" Type="http://schemas.openxmlformats.org/officeDocument/2006/relationships/font" Target="fonts/font13.fntdata"/><Relationship Id="rId73" Type="http://schemas.openxmlformats.org/officeDocument/2006/relationships/font" Target="fonts/font21.fntdata"/><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font" Target="fonts/font3.fntdata"/><Relationship Id="rId76" Type="http://schemas.openxmlformats.org/officeDocument/2006/relationships/font" Target="fonts/font24.fntdata"/><Relationship Id="rId7" Type="http://schemas.openxmlformats.org/officeDocument/2006/relationships/slide" Target="slides/slide1.xml"/><Relationship Id="rId71" Type="http://schemas.openxmlformats.org/officeDocument/2006/relationships/font" Target="fonts/font19.fntdata"/><Relationship Id="rId2" Type="http://schemas.openxmlformats.org/officeDocument/2006/relationships/slideMaster" Target="slideMasters/slideMaster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font" Target="fonts/font1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2" y="0"/>
            <a:ext cx="3043342" cy="465455"/>
          </a:xfrm>
          <a:prstGeom prst="rect">
            <a:avLst/>
          </a:prstGeom>
          <a:noFill/>
          <a:ln>
            <a:noFill/>
          </a:ln>
        </p:spPr>
        <p:txBody>
          <a:bodyPr spcFirstLastPara="1" wrap="square" lIns="93275" tIns="93275" rIns="93275" bIns="93275" anchor="t" anchorCtr="0">
            <a:noAutofit/>
          </a:bodyPr>
          <a:lstStyle>
            <a:lvl1pPr marR="0" lvl="0" algn="l" rtl="0">
              <a:lnSpc>
                <a:spcPct val="100000"/>
              </a:lnSpc>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8131" y="0"/>
            <a:ext cx="3043342" cy="465455"/>
          </a:xfrm>
          <a:prstGeom prst="rect">
            <a:avLst/>
          </a:prstGeom>
          <a:noFill/>
          <a:ln>
            <a:noFill/>
          </a:ln>
        </p:spPr>
        <p:txBody>
          <a:bodyPr spcFirstLastPara="1" wrap="square" lIns="93275" tIns="93275" rIns="93275" bIns="93275" anchor="t" anchorCtr="0">
            <a:noAutofit/>
          </a:bodyPr>
          <a:lstStyle>
            <a:lvl1pPr marR="0" lvl="0" algn="r" rtl="0">
              <a:lnSpc>
                <a:spcPct val="100000"/>
              </a:lnSpc>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84463" y="698500"/>
            <a:ext cx="4654200" cy="3490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2312" y="4421823"/>
            <a:ext cx="5618479" cy="4189095"/>
          </a:xfrm>
          <a:prstGeom prst="rect">
            <a:avLst/>
          </a:prstGeom>
          <a:noFill/>
          <a:ln>
            <a:noFill/>
          </a:ln>
        </p:spPr>
        <p:txBody>
          <a:bodyPr spcFirstLastPara="1" wrap="square" lIns="93275" tIns="93275" rIns="93275" bIns="9327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2" y="8842030"/>
            <a:ext cx="3043342" cy="465455"/>
          </a:xfrm>
          <a:prstGeom prst="rect">
            <a:avLst/>
          </a:prstGeom>
          <a:noFill/>
          <a:ln>
            <a:noFill/>
          </a:ln>
        </p:spPr>
        <p:txBody>
          <a:bodyPr spcFirstLastPara="1" wrap="square" lIns="93275" tIns="93275" rIns="93275" bIns="93275" anchor="b" anchorCtr="0">
            <a:noAutofit/>
          </a:bodyPr>
          <a:lstStyle>
            <a:lvl1pPr marR="0" lvl="0" algn="l" rtl="0">
              <a:lnSpc>
                <a:spcPct val="100000"/>
              </a:lnSpc>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8131" y="8842030"/>
            <a:ext cx="3043342" cy="465455"/>
          </a:xfrm>
          <a:prstGeom prst="rect">
            <a:avLst/>
          </a:prstGeom>
          <a:noFill/>
          <a:ln>
            <a:noFill/>
          </a:ln>
        </p:spPr>
        <p:txBody>
          <a:bodyPr spcFirstLastPara="1" wrap="square" lIns="93275" tIns="46600" rIns="93275" bIns="46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p1:notes"/>
          <p:cNvSpPr>
            <a:spLocks noGrp="1" noRot="1" noChangeAspect="1"/>
          </p:cNvSpPr>
          <p:nvPr>
            <p:ph type="sldImg" idx="2"/>
          </p:nvPr>
        </p:nvSpPr>
        <p:spPr>
          <a:xfrm>
            <a:off x="1184463" y="698500"/>
            <a:ext cx="4654200" cy="3490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8" name="Google Shape;358;p1:notes"/>
          <p:cNvSpPr txBox="1">
            <a:spLocks noGrp="1"/>
          </p:cNvSpPr>
          <p:nvPr>
            <p:ph type="body" idx="1"/>
          </p:nvPr>
        </p:nvSpPr>
        <p:spPr>
          <a:xfrm>
            <a:off x="702312" y="4421823"/>
            <a:ext cx="5618479" cy="4189095"/>
          </a:xfrm>
          <a:prstGeom prst="rect">
            <a:avLst/>
          </a:prstGeom>
          <a:noFill/>
          <a:ln>
            <a:noFill/>
          </a:ln>
        </p:spPr>
        <p:txBody>
          <a:bodyPr spcFirstLastPara="1" wrap="square" lIns="93275" tIns="46600" rIns="93275" bIns="46600" anchor="t" anchorCtr="0">
            <a:noAutofit/>
          </a:bodyPr>
          <a:lstStyle/>
          <a:p>
            <a:pPr marL="171707" lvl="0" indent="-82674" algn="l" rtl="0">
              <a:lnSpc>
                <a:spcPct val="100000"/>
              </a:lnSpc>
              <a:spcBef>
                <a:spcPts val="0"/>
              </a:spcBef>
              <a:spcAft>
                <a:spcPts val="0"/>
              </a:spcAft>
              <a:buSzPts val="1400"/>
              <a:buNone/>
            </a:pPr>
            <a:endParaRPr sz="1800"/>
          </a:p>
          <a:p>
            <a:pPr marL="0" lvl="0" indent="0" algn="l" rtl="0">
              <a:lnSpc>
                <a:spcPct val="100000"/>
              </a:lnSpc>
              <a:spcBef>
                <a:spcPts val="0"/>
              </a:spcBef>
              <a:spcAft>
                <a:spcPts val="0"/>
              </a:spcAft>
              <a:buSzPts val="1400"/>
              <a:buNone/>
            </a:pPr>
            <a:endParaRPr sz="1100">
              <a:latin typeface="Arial"/>
              <a:ea typeface="Arial"/>
              <a:cs typeface="Arial"/>
              <a:sym typeface="Arial"/>
            </a:endParaRPr>
          </a:p>
        </p:txBody>
      </p:sp>
      <p:sp>
        <p:nvSpPr>
          <p:cNvPr id="359" name="Google Shape;359;p1:notes"/>
          <p:cNvSpPr txBox="1">
            <a:spLocks noGrp="1"/>
          </p:cNvSpPr>
          <p:nvPr>
            <p:ph type="sldNum" idx="12"/>
          </p:nvPr>
        </p:nvSpPr>
        <p:spPr>
          <a:xfrm>
            <a:off x="3978131" y="8842030"/>
            <a:ext cx="3043342" cy="465455"/>
          </a:xfrm>
          <a:prstGeom prst="rect">
            <a:avLst/>
          </a:prstGeom>
          <a:noFill/>
          <a:ln>
            <a:noFill/>
          </a:ln>
        </p:spPr>
        <p:txBody>
          <a:bodyPr spcFirstLastPara="1" wrap="square" lIns="93275" tIns="46600" rIns="93275" bIns="46600" anchor="b" anchorCtr="0">
            <a:noAutofit/>
          </a:bodyPr>
          <a:lstStyle/>
          <a:p>
            <a:pPr marL="0" lvl="0" indent="0" algn="r" rtl="0">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1</a:t>
            </a:fld>
            <a:endParaRPr sz="1200">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p10: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5" name="Google Shape;465;p10:notes"/>
          <p:cNvSpPr txBox="1">
            <a:spLocks noGrp="1"/>
          </p:cNvSpPr>
          <p:nvPr>
            <p:ph type="body" idx="1"/>
          </p:nvPr>
        </p:nvSpPr>
        <p:spPr>
          <a:xfrm>
            <a:off x="702310" y="4421823"/>
            <a:ext cx="5618400" cy="4189200"/>
          </a:xfrm>
          <a:prstGeom prst="rect">
            <a:avLst/>
          </a:prstGeom>
          <a:noFill/>
          <a:ln>
            <a:noFill/>
          </a:ln>
        </p:spPr>
        <p:txBody>
          <a:bodyPr spcFirstLastPara="1" wrap="square" lIns="93275" tIns="93275" rIns="93275" bIns="93275" anchor="t" anchorCtr="0">
            <a:noAutofit/>
          </a:bodyPr>
          <a:lstStyle/>
          <a:p>
            <a:pPr marL="0" lvl="0" indent="0" algn="l" rtl="0">
              <a:lnSpc>
                <a:spcPct val="100000"/>
              </a:lnSpc>
              <a:spcBef>
                <a:spcPts val="0"/>
              </a:spcBef>
              <a:spcAft>
                <a:spcPts val="0"/>
              </a:spcAft>
              <a:buSzPts val="1400"/>
              <a:buNone/>
            </a:pPr>
            <a:endParaRPr/>
          </a:p>
        </p:txBody>
      </p:sp>
      <p:sp>
        <p:nvSpPr>
          <p:cNvPr id="466" name="Google Shape;466;p10:notes"/>
          <p:cNvSpPr txBox="1">
            <a:spLocks noGrp="1"/>
          </p:cNvSpPr>
          <p:nvPr>
            <p:ph type="sldNum" idx="12"/>
          </p:nvPr>
        </p:nvSpPr>
        <p:spPr>
          <a:xfrm>
            <a:off x="3978132" y="8842030"/>
            <a:ext cx="3043200" cy="465600"/>
          </a:xfrm>
          <a:prstGeom prst="rect">
            <a:avLst/>
          </a:prstGeom>
          <a:noFill/>
          <a:ln>
            <a:noFill/>
          </a:ln>
        </p:spPr>
        <p:txBody>
          <a:bodyPr spcFirstLastPara="1" wrap="square" lIns="93275" tIns="46600" rIns="93275" bIns="466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p11:notes"/>
          <p:cNvSpPr>
            <a:spLocks noGrp="1" noRot="1" noChangeAspect="1"/>
          </p:cNvSpPr>
          <p:nvPr>
            <p:ph type="sldImg" idx="2"/>
          </p:nvPr>
        </p:nvSpPr>
        <p:spPr>
          <a:xfrm>
            <a:off x="1187846" y="698735"/>
            <a:ext cx="4647300" cy="3490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4" name="Google Shape;474;p11:notes"/>
          <p:cNvSpPr txBox="1">
            <a:spLocks noGrp="1"/>
          </p:cNvSpPr>
          <p:nvPr>
            <p:ph type="body" idx="1"/>
          </p:nvPr>
        </p:nvSpPr>
        <p:spPr>
          <a:xfrm>
            <a:off x="702311" y="4421823"/>
            <a:ext cx="5618400" cy="4189200"/>
          </a:xfrm>
          <a:prstGeom prst="rect">
            <a:avLst/>
          </a:prstGeom>
          <a:noFill/>
          <a:ln>
            <a:noFill/>
          </a:ln>
        </p:spPr>
        <p:txBody>
          <a:bodyPr spcFirstLastPara="1" wrap="square" lIns="93275" tIns="46625" rIns="93275" bIns="46625" anchor="t" anchorCtr="0">
            <a:noAutofit/>
          </a:bodyPr>
          <a:lstStyle/>
          <a:p>
            <a:pPr marL="0" lvl="0" indent="0" algn="l" rtl="0">
              <a:lnSpc>
                <a:spcPct val="100000"/>
              </a:lnSpc>
              <a:spcBef>
                <a:spcPts val="0"/>
              </a:spcBef>
              <a:spcAft>
                <a:spcPts val="0"/>
              </a:spcAft>
              <a:buSzPts val="1400"/>
              <a:buNone/>
            </a:pPr>
            <a:endParaRPr/>
          </a:p>
        </p:txBody>
      </p:sp>
      <p:sp>
        <p:nvSpPr>
          <p:cNvPr id="475" name="Google Shape;475;p11:notes"/>
          <p:cNvSpPr txBox="1">
            <a:spLocks noGrp="1"/>
          </p:cNvSpPr>
          <p:nvPr>
            <p:ph type="sldNum" idx="12"/>
          </p:nvPr>
        </p:nvSpPr>
        <p:spPr>
          <a:xfrm>
            <a:off x="3978132" y="8842030"/>
            <a:ext cx="3043200" cy="465600"/>
          </a:xfrm>
          <a:prstGeom prst="rect">
            <a:avLst/>
          </a:prstGeom>
          <a:noFill/>
          <a:ln>
            <a:noFill/>
          </a:ln>
        </p:spPr>
        <p:txBody>
          <a:bodyPr spcFirstLastPara="1" wrap="square" lIns="93275" tIns="46625" rIns="93275" bIns="46625"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11</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p12:notes"/>
          <p:cNvSpPr>
            <a:spLocks noGrp="1" noRot="1" noChangeAspect="1"/>
          </p:cNvSpPr>
          <p:nvPr>
            <p:ph type="sldImg" idx="2"/>
          </p:nvPr>
        </p:nvSpPr>
        <p:spPr>
          <a:xfrm>
            <a:off x="1187846" y="698735"/>
            <a:ext cx="4647300" cy="3490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3" name="Google Shape;483;p12:notes"/>
          <p:cNvSpPr txBox="1">
            <a:spLocks noGrp="1"/>
          </p:cNvSpPr>
          <p:nvPr>
            <p:ph type="body" idx="1"/>
          </p:nvPr>
        </p:nvSpPr>
        <p:spPr>
          <a:xfrm>
            <a:off x="702311" y="4421823"/>
            <a:ext cx="5618400" cy="4189200"/>
          </a:xfrm>
          <a:prstGeom prst="rect">
            <a:avLst/>
          </a:prstGeom>
          <a:noFill/>
          <a:ln>
            <a:noFill/>
          </a:ln>
        </p:spPr>
        <p:txBody>
          <a:bodyPr spcFirstLastPara="1" wrap="square" lIns="93275" tIns="46625" rIns="93275" bIns="46625" anchor="t" anchorCtr="0">
            <a:noAutofit/>
          </a:bodyPr>
          <a:lstStyle/>
          <a:p>
            <a:pPr marL="0" lvl="0" indent="0" algn="l" rtl="0">
              <a:lnSpc>
                <a:spcPct val="100000"/>
              </a:lnSpc>
              <a:spcBef>
                <a:spcPts val="0"/>
              </a:spcBef>
              <a:spcAft>
                <a:spcPts val="0"/>
              </a:spcAft>
              <a:buSzPts val="1400"/>
              <a:buNone/>
            </a:pPr>
            <a:endParaRPr/>
          </a:p>
        </p:txBody>
      </p:sp>
      <p:sp>
        <p:nvSpPr>
          <p:cNvPr id="484" name="Google Shape;484;p12:notes"/>
          <p:cNvSpPr txBox="1">
            <a:spLocks noGrp="1"/>
          </p:cNvSpPr>
          <p:nvPr>
            <p:ph type="sldNum" idx="12"/>
          </p:nvPr>
        </p:nvSpPr>
        <p:spPr>
          <a:xfrm>
            <a:off x="3978132" y="8842030"/>
            <a:ext cx="3043200" cy="465600"/>
          </a:xfrm>
          <a:prstGeom prst="rect">
            <a:avLst/>
          </a:prstGeom>
          <a:noFill/>
          <a:ln>
            <a:noFill/>
          </a:ln>
        </p:spPr>
        <p:txBody>
          <a:bodyPr spcFirstLastPara="1" wrap="square" lIns="93275" tIns="46625" rIns="93275" bIns="46625"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p13:notes"/>
          <p:cNvSpPr>
            <a:spLocks noGrp="1" noRot="1" noChangeAspect="1"/>
          </p:cNvSpPr>
          <p:nvPr>
            <p:ph type="sldImg" idx="2"/>
          </p:nvPr>
        </p:nvSpPr>
        <p:spPr>
          <a:xfrm>
            <a:off x="1133475" y="681038"/>
            <a:ext cx="4540250" cy="34067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92" name="Google Shape;492;p13:notes"/>
          <p:cNvSpPr txBox="1">
            <a:spLocks noGrp="1"/>
          </p:cNvSpPr>
          <p:nvPr>
            <p:ph type="body" idx="1"/>
          </p:nvPr>
        </p:nvSpPr>
        <p:spPr>
          <a:xfrm>
            <a:off x="680570" y="4315435"/>
            <a:ext cx="5444700" cy="4088400"/>
          </a:xfrm>
          <a:prstGeom prst="rect">
            <a:avLst/>
          </a:prstGeom>
          <a:noFill/>
          <a:ln>
            <a:noFill/>
          </a:ln>
        </p:spPr>
        <p:txBody>
          <a:bodyPr spcFirstLastPara="1" wrap="square" lIns="90775" tIns="45375" rIns="90775" bIns="45375" anchor="t" anchorCtr="0">
            <a:noAutofit/>
          </a:bodyPr>
          <a:lstStyle/>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r>
              <a:rPr lang="en-US"/>
              <a:t>GSA eLibrary is your one source for the latest GSA contract award information. GSA offers unparalleled acquisition solutions to meet today’s acquisition challenges. GSA’s key goal is to deliver excellent acquisition services that provide best value, in terms of cost, quality and service, for federal agencies and taxpayers.</a:t>
            </a:r>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r>
              <a:rPr lang="en-US"/>
              <a:t>www.gsaelibrary.gsa.gov</a:t>
            </a:r>
            <a:endParaRPr/>
          </a:p>
          <a:p>
            <a:pPr marL="0" lvl="0" indent="0" algn="l" rtl="0">
              <a:lnSpc>
                <a:spcPct val="100000"/>
              </a:lnSpc>
              <a:spcBef>
                <a:spcPts val="0"/>
              </a:spcBef>
              <a:spcAft>
                <a:spcPts val="0"/>
              </a:spcAft>
              <a:buSzPts val="1400"/>
              <a:buNone/>
            </a:pPr>
            <a:endParaRPr/>
          </a:p>
        </p:txBody>
      </p:sp>
      <p:sp>
        <p:nvSpPr>
          <p:cNvPr id="493" name="Google Shape;493;p13:notes"/>
          <p:cNvSpPr txBox="1">
            <a:spLocks noGrp="1"/>
          </p:cNvSpPr>
          <p:nvPr>
            <p:ph type="sldNum" idx="12"/>
          </p:nvPr>
        </p:nvSpPr>
        <p:spPr>
          <a:xfrm>
            <a:off x="3854986" y="8629293"/>
            <a:ext cx="2949000" cy="454200"/>
          </a:xfrm>
          <a:prstGeom prst="rect">
            <a:avLst/>
          </a:prstGeom>
          <a:noFill/>
          <a:ln>
            <a:noFill/>
          </a:ln>
        </p:spPr>
        <p:txBody>
          <a:bodyPr spcFirstLastPara="1" wrap="square" lIns="90775" tIns="45375" rIns="90775" bIns="45375" anchor="b" anchorCtr="0">
            <a:noAutofit/>
          </a:bodyPr>
          <a:lstStyle/>
          <a:p>
            <a:pPr marL="0" marR="0" lvl="0" indent="0" algn="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Page  </a:t>
            </a:r>
            <a:fld id="{00000000-1234-1234-1234-123412341234}" type="slidenum">
              <a:rPr lang="en-US" sz="1400" b="0" i="0" u="none" strike="noStrike" cap="none">
                <a:solidFill>
                  <a:srgbClr val="000000"/>
                </a:solidFill>
                <a:latin typeface="Arial"/>
                <a:ea typeface="Arial"/>
                <a:cs typeface="Arial"/>
                <a:sym typeface="Arial"/>
              </a:rPr>
              <a:t>13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p14: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16" name="Google Shape;516;p14:notes"/>
          <p:cNvSpPr txBox="1">
            <a:spLocks noGrp="1"/>
          </p:cNvSpPr>
          <p:nvPr>
            <p:ph type="body" idx="1"/>
          </p:nvPr>
        </p:nvSpPr>
        <p:spPr>
          <a:xfrm>
            <a:off x="702310" y="4421823"/>
            <a:ext cx="5618400" cy="4189200"/>
          </a:xfrm>
          <a:prstGeom prst="rect">
            <a:avLst/>
          </a:prstGeom>
          <a:noFill/>
          <a:ln>
            <a:noFill/>
          </a:ln>
        </p:spPr>
        <p:txBody>
          <a:bodyPr spcFirstLastPara="1" wrap="square" lIns="93275" tIns="46625" rIns="93275" bIns="46625" anchor="t" anchorCtr="0">
            <a:noAutofit/>
          </a:bodyPr>
          <a:lstStyle/>
          <a:p>
            <a:pPr marL="0" lvl="0" indent="0" algn="l" rtl="0">
              <a:lnSpc>
                <a:spcPct val="115000"/>
              </a:lnSpc>
              <a:spcBef>
                <a:spcPts val="0"/>
              </a:spcBef>
              <a:spcAft>
                <a:spcPts val="0"/>
              </a:spcAft>
              <a:buSzPts val="1100"/>
              <a:buNone/>
            </a:pPr>
            <a:r>
              <a:rPr lang="en-US" sz="1400">
                <a:latin typeface="Arial"/>
                <a:ea typeface="Arial"/>
                <a:cs typeface="Arial"/>
                <a:sym typeface="Arial"/>
              </a:rPr>
              <a:t>●</a:t>
            </a:r>
            <a:r>
              <a:rPr lang="en-US">
                <a:latin typeface="Arial"/>
                <a:ea typeface="Arial"/>
                <a:cs typeface="Arial"/>
                <a:sym typeface="Arial"/>
              </a:rPr>
              <a:t>eLibrary again you will see 24 legacy Schedules and new Schedule until July 2020.</a:t>
            </a:r>
            <a:endParaRPr>
              <a:latin typeface="Arial"/>
              <a:ea typeface="Arial"/>
              <a:cs typeface="Arial"/>
              <a:sym typeface="Arial"/>
            </a:endParaRPr>
          </a:p>
          <a:p>
            <a:pPr marL="0" lvl="0" indent="0" algn="l" rtl="0">
              <a:lnSpc>
                <a:spcPct val="115000"/>
              </a:lnSpc>
              <a:spcBef>
                <a:spcPts val="0"/>
              </a:spcBef>
              <a:spcAft>
                <a:spcPts val="0"/>
              </a:spcAft>
              <a:buSzPts val="1100"/>
              <a:buNone/>
            </a:pPr>
            <a:r>
              <a:rPr lang="en-US" sz="1400">
                <a:latin typeface="Arial"/>
                <a:ea typeface="Arial"/>
                <a:cs typeface="Arial"/>
                <a:sym typeface="Arial"/>
              </a:rPr>
              <a:t>○</a:t>
            </a:r>
            <a:r>
              <a:rPr lang="en-US">
                <a:latin typeface="Arial"/>
                <a:ea typeface="Arial"/>
                <a:cs typeface="Arial"/>
                <a:sym typeface="Arial"/>
              </a:rPr>
              <a:t>Inventory tool</a:t>
            </a:r>
            <a:endParaRPr>
              <a:latin typeface="Arial"/>
              <a:ea typeface="Arial"/>
              <a:cs typeface="Arial"/>
              <a:sym typeface="Arial"/>
            </a:endParaRPr>
          </a:p>
          <a:p>
            <a:pPr marL="0" lvl="0" indent="0" algn="l" rtl="0">
              <a:lnSpc>
                <a:spcPct val="115000"/>
              </a:lnSpc>
              <a:spcBef>
                <a:spcPts val="0"/>
              </a:spcBef>
              <a:spcAft>
                <a:spcPts val="0"/>
              </a:spcAft>
              <a:buSzPts val="1100"/>
              <a:buNone/>
            </a:pPr>
            <a:r>
              <a:rPr lang="en-US" sz="1400">
                <a:latin typeface="Arial"/>
                <a:ea typeface="Arial"/>
                <a:cs typeface="Arial"/>
                <a:sym typeface="Arial"/>
              </a:rPr>
              <a:t>■</a:t>
            </a:r>
            <a:r>
              <a:rPr lang="en-US">
                <a:latin typeface="Arial"/>
                <a:ea typeface="Arial"/>
                <a:cs typeface="Arial"/>
                <a:sym typeface="Arial"/>
              </a:rPr>
              <a:t>Split into Large &amp; Sub-categories, then down into SINs listing all the contractors.</a:t>
            </a:r>
            <a:endParaRPr>
              <a:latin typeface="Arial"/>
              <a:ea typeface="Arial"/>
              <a:cs typeface="Arial"/>
              <a:sym typeface="Arial"/>
            </a:endParaRPr>
          </a:p>
          <a:p>
            <a:pPr marL="0" lvl="0" indent="0" algn="l" rtl="0">
              <a:lnSpc>
                <a:spcPct val="115000"/>
              </a:lnSpc>
              <a:spcBef>
                <a:spcPts val="0"/>
              </a:spcBef>
              <a:spcAft>
                <a:spcPts val="0"/>
              </a:spcAft>
              <a:buSzPts val="1100"/>
              <a:buNone/>
            </a:pPr>
            <a:r>
              <a:rPr lang="en-US" sz="1400">
                <a:latin typeface="Arial"/>
                <a:ea typeface="Arial"/>
                <a:cs typeface="Arial"/>
                <a:sym typeface="Arial"/>
              </a:rPr>
              <a:t>○</a:t>
            </a:r>
            <a:r>
              <a:rPr lang="en-US">
                <a:latin typeface="Arial"/>
                <a:ea typeface="Arial"/>
                <a:cs typeface="Arial"/>
                <a:sym typeface="Arial"/>
              </a:rPr>
              <a:t>Any contractor </a:t>
            </a:r>
            <a:r>
              <a:rPr lang="en-US" i="1">
                <a:latin typeface="Arial"/>
                <a:ea typeface="Arial"/>
                <a:cs typeface="Arial"/>
                <a:sym typeface="Arial"/>
              </a:rPr>
              <a:t>who signs the mass mod</a:t>
            </a:r>
            <a:r>
              <a:rPr lang="en-US">
                <a:latin typeface="Arial"/>
                <a:ea typeface="Arial"/>
                <a:cs typeface="Arial"/>
                <a:sym typeface="Arial"/>
              </a:rPr>
              <a:t> will only show up under the new MAS</a:t>
            </a:r>
            <a:endParaRPr>
              <a:latin typeface="Arial"/>
              <a:ea typeface="Arial"/>
              <a:cs typeface="Arial"/>
              <a:sym typeface="Arial"/>
            </a:endParaRPr>
          </a:p>
          <a:p>
            <a:pPr marL="0" lvl="0" indent="0" algn="l" rtl="0">
              <a:lnSpc>
                <a:spcPct val="115000"/>
              </a:lnSpc>
              <a:spcBef>
                <a:spcPts val="0"/>
              </a:spcBef>
              <a:spcAft>
                <a:spcPts val="0"/>
              </a:spcAft>
              <a:buSzPts val="1100"/>
              <a:buNone/>
            </a:pPr>
            <a:r>
              <a:rPr lang="en-US" sz="1400">
                <a:latin typeface="Arial"/>
                <a:ea typeface="Arial"/>
                <a:cs typeface="Arial"/>
                <a:sym typeface="Arial"/>
              </a:rPr>
              <a:t>○</a:t>
            </a:r>
            <a:r>
              <a:rPr lang="en-US">
                <a:latin typeface="Arial"/>
                <a:ea typeface="Arial"/>
                <a:cs typeface="Arial"/>
                <a:sym typeface="Arial"/>
              </a:rPr>
              <a:t>Any contractors who </a:t>
            </a:r>
            <a:r>
              <a:rPr lang="en-US" i="1">
                <a:latin typeface="Arial"/>
                <a:ea typeface="Arial"/>
                <a:cs typeface="Arial"/>
                <a:sym typeface="Arial"/>
              </a:rPr>
              <a:t>have not signed</a:t>
            </a:r>
            <a:r>
              <a:rPr lang="en-US">
                <a:latin typeface="Arial"/>
                <a:ea typeface="Arial"/>
                <a:cs typeface="Arial"/>
                <a:sym typeface="Arial"/>
              </a:rPr>
              <a:t> the mass mod will show up under legacy Schedules until they are sunset in July 2020.</a:t>
            </a:r>
            <a:endParaRPr>
              <a:latin typeface="Arial"/>
              <a:ea typeface="Arial"/>
              <a:cs typeface="Arial"/>
              <a:sym typeface="Arial"/>
            </a:endParaRPr>
          </a:p>
          <a:p>
            <a:pPr marL="0" lvl="0" indent="0" algn="l" rtl="0">
              <a:lnSpc>
                <a:spcPct val="115000"/>
              </a:lnSpc>
              <a:spcBef>
                <a:spcPts val="0"/>
              </a:spcBef>
              <a:spcAft>
                <a:spcPts val="0"/>
              </a:spcAft>
              <a:buSzPts val="1100"/>
              <a:buNone/>
            </a:pPr>
            <a:r>
              <a:rPr lang="en-US" sz="1400">
                <a:latin typeface="Arial"/>
                <a:ea typeface="Arial"/>
                <a:cs typeface="Arial"/>
                <a:sym typeface="Arial"/>
              </a:rPr>
              <a:t>●</a:t>
            </a:r>
            <a:r>
              <a:rPr lang="en-US">
                <a:latin typeface="Arial"/>
                <a:ea typeface="Arial"/>
                <a:cs typeface="Arial"/>
                <a:sym typeface="Arial"/>
              </a:rPr>
              <a:t>This is no impact to FPDS because contract numbers are not changing (SINs are not in FPDS). FPDS will remain intact with the same preponderance NAICS already assigned in the system at the contract-level. The order-level NAICS will be overridden in FPDS by the contract-level NAICS code.</a:t>
            </a:r>
            <a:endParaRPr sz="1400">
              <a:latin typeface="Arial"/>
              <a:ea typeface="Arial"/>
              <a:cs typeface="Arial"/>
              <a:sym typeface="Arial"/>
            </a:endParaRPr>
          </a:p>
        </p:txBody>
      </p:sp>
      <p:sp>
        <p:nvSpPr>
          <p:cNvPr id="517" name="Google Shape;517;p14:notes"/>
          <p:cNvSpPr txBox="1">
            <a:spLocks noGrp="1"/>
          </p:cNvSpPr>
          <p:nvPr>
            <p:ph type="sldNum" idx="12"/>
          </p:nvPr>
        </p:nvSpPr>
        <p:spPr>
          <a:xfrm>
            <a:off x="3978132" y="8842030"/>
            <a:ext cx="3043200" cy="465600"/>
          </a:xfrm>
          <a:prstGeom prst="rect">
            <a:avLst/>
          </a:prstGeom>
          <a:noFill/>
          <a:ln>
            <a:noFill/>
          </a:ln>
        </p:spPr>
        <p:txBody>
          <a:bodyPr spcFirstLastPara="1" wrap="square" lIns="93275" tIns="46625" rIns="93275" bIns="46625" anchor="b" anchorCtr="0">
            <a:noAutofit/>
          </a:bodyPr>
          <a:lstStyle/>
          <a:p>
            <a:pPr marL="0" marR="0" lvl="0" indent="0" algn="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Page  </a:t>
            </a:r>
            <a:fld id="{00000000-1234-1234-1234-123412341234}" type="slidenum">
              <a:rPr lang="en-US" sz="1400" b="0" i="0" u="none" strike="noStrike" cap="none">
                <a:solidFill>
                  <a:srgbClr val="000000"/>
                </a:solidFill>
                <a:latin typeface="Arial"/>
                <a:ea typeface="Arial"/>
                <a:cs typeface="Arial"/>
                <a:sym typeface="Arial"/>
              </a:rPr>
              <a:t>14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Google Shape;525;p15: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26" name="Google Shape;526;p15:notes"/>
          <p:cNvSpPr txBox="1">
            <a:spLocks noGrp="1"/>
          </p:cNvSpPr>
          <p:nvPr>
            <p:ph type="body" idx="1"/>
          </p:nvPr>
        </p:nvSpPr>
        <p:spPr>
          <a:xfrm>
            <a:off x="702310" y="4421823"/>
            <a:ext cx="5618400" cy="4189200"/>
          </a:xfrm>
          <a:prstGeom prst="rect">
            <a:avLst/>
          </a:prstGeom>
          <a:noFill/>
          <a:ln>
            <a:noFill/>
          </a:ln>
        </p:spPr>
        <p:txBody>
          <a:bodyPr spcFirstLastPara="1" wrap="square" lIns="93275" tIns="46625" rIns="93275" bIns="46625" anchor="t" anchorCtr="0">
            <a:noAutofit/>
          </a:bodyPr>
          <a:lstStyle/>
          <a:p>
            <a:pPr marL="0" lvl="0" indent="0" algn="l" rtl="0">
              <a:lnSpc>
                <a:spcPct val="115000"/>
              </a:lnSpc>
              <a:spcBef>
                <a:spcPts val="0"/>
              </a:spcBef>
              <a:spcAft>
                <a:spcPts val="0"/>
              </a:spcAft>
              <a:buSzPts val="1100"/>
              <a:buNone/>
            </a:pPr>
            <a:r>
              <a:rPr lang="en-US" sz="1400">
                <a:latin typeface="Arial"/>
                <a:ea typeface="Arial"/>
                <a:cs typeface="Arial"/>
                <a:sym typeface="Arial"/>
              </a:rPr>
              <a:t>●</a:t>
            </a:r>
            <a:r>
              <a:rPr lang="en-US">
                <a:latin typeface="Arial"/>
                <a:ea typeface="Arial"/>
                <a:cs typeface="Arial"/>
                <a:sym typeface="Arial"/>
              </a:rPr>
              <a:t>eLibrary again you will see 24 legacy Schedules and new Schedule until July 2020.</a:t>
            </a:r>
            <a:endParaRPr>
              <a:latin typeface="Arial"/>
              <a:ea typeface="Arial"/>
              <a:cs typeface="Arial"/>
              <a:sym typeface="Arial"/>
            </a:endParaRPr>
          </a:p>
          <a:p>
            <a:pPr marL="0" lvl="0" indent="0" algn="l" rtl="0">
              <a:lnSpc>
                <a:spcPct val="115000"/>
              </a:lnSpc>
              <a:spcBef>
                <a:spcPts val="0"/>
              </a:spcBef>
              <a:spcAft>
                <a:spcPts val="0"/>
              </a:spcAft>
              <a:buSzPts val="1100"/>
              <a:buNone/>
            </a:pPr>
            <a:r>
              <a:rPr lang="en-US" sz="1400">
                <a:latin typeface="Arial"/>
                <a:ea typeface="Arial"/>
                <a:cs typeface="Arial"/>
                <a:sym typeface="Arial"/>
              </a:rPr>
              <a:t>○</a:t>
            </a:r>
            <a:r>
              <a:rPr lang="en-US">
                <a:latin typeface="Arial"/>
                <a:ea typeface="Arial"/>
                <a:cs typeface="Arial"/>
                <a:sym typeface="Arial"/>
              </a:rPr>
              <a:t>Inventory tool</a:t>
            </a:r>
            <a:endParaRPr>
              <a:latin typeface="Arial"/>
              <a:ea typeface="Arial"/>
              <a:cs typeface="Arial"/>
              <a:sym typeface="Arial"/>
            </a:endParaRPr>
          </a:p>
          <a:p>
            <a:pPr marL="0" lvl="0" indent="0" algn="l" rtl="0">
              <a:lnSpc>
                <a:spcPct val="115000"/>
              </a:lnSpc>
              <a:spcBef>
                <a:spcPts val="0"/>
              </a:spcBef>
              <a:spcAft>
                <a:spcPts val="0"/>
              </a:spcAft>
              <a:buSzPts val="1100"/>
              <a:buNone/>
            </a:pPr>
            <a:r>
              <a:rPr lang="en-US" sz="1400">
                <a:latin typeface="Arial"/>
                <a:ea typeface="Arial"/>
                <a:cs typeface="Arial"/>
                <a:sym typeface="Arial"/>
              </a:rPr>
              <a:t>■</a:t>
            </a:r>
            <a:r>
              <a:rPr lang="en-US">
                <a:latin typeface="Arial"/>
                <a:ea typeface="Arial"/>
                <a:cs typeface="Arial"/>
                <a:sym typeface="Arial"/>
              </a:rPr>
              <a:t>Split into Large &amp; Sub-categories, then down into SINs listing all the contractors.</a:t>
            </a:r>
            <a:endParaRPr>
              <a:latin typeface="Arial"/>
              <a:ea typeface="Arial"/>
              <a:cs typeface="Arial"/>
              <a:sym typeface="Arial"/>
            </a:endParaRPr>
          </a:p>
          <a:p>
            <a:pPr marL="0" lvl="0" indent="0" algn="l" rtl="0">
              <a:lnSpc>
                <a:spcPct val="115000"/>
              </a:lnSpc>
              <a:spcBef>
                <a:spcPts val="0"/>
              </a:spcBef>
              <a:spcAft>
                <a:spcPts val="0"/>
              </a:spcAft>
              <a:buSzPts val="1100"/>
              <a:buNone/>
            </a:pPr>
            <a:r>
              <a:rPr lang="en-US" sz="1400">
                <a:latin typeface="Arial"/>
                <a:ea typeface="Arial"/>
                <a:cs typeface="Arial"/>
                <a:sym typeface="Arial"/>
              </a:rPr>
              <a:t>○</a:t>
            </a:r>
            <a:r>
              <a:rPr lang="en-US">
                <a:latin typeface="Arial"/>
                <a:ea typeface="Arial"/>
                <a:cs typeface="Arial"/>
                <a:sym typeface="Arial"/>
              </a:rPr>
              <a:t>Any contractor </a:t>
            </a:r>
            <a:r>
              <a:rPr lang="en-US" i="1">
                <a:latin typeface="Arial"/>
                <a:ea typeface="Arial"/>
                <a:cs typeface="Arial"/>
                <a:sym typeface="Arial"/>
              </a:rPr>
              <a:t>who signs the mass mod</a:t>
            </a:r>
            <a:r>
              <a:rPr lang="en-US">
                <a:latin typeface="Arial"/>
                <a:ea typeface="Arial"/>
                <a:cs typeface="Arial"/>
                <a:sym typeface="Arial"/>
              </a:rPr>
              <a:t> will only show up under the new MAS</a:t>
            </a:r>
            <a:endParaRPr>
              <a:latin typeface="Arial"/>
              <a:ea typeface="Arial"/>
              <a:cs typeface="Arial"/>
              <a:sym typeface="Arial"/>
            </a:endParaRPr>
          </a:p>
          <a:p>
            <a:pPr marL="0" lvl="0" indent="0" algn="l" rtl="0">
              <a:lnSpc>
                <a:spcPct val="115000"/>
              </a:lnSpc>
              <a:spcBef>
                <a:spcPts val="0"/>
              </a:spcBef>
              <a:spcAft>
                <a:spcPts val="0"/>
              </a:spcAft>
              <a:buSzPts val="1100"/>
              <a:buNone/>
            </a:pPr>
            <a:r>
              <a:rPr lang="en-US" sz="1400">
                <a:latin typeface="Arial"/>
                <a:ea typeface="Arial"/>
                <a:cs typeface="Arial"/>
                <a:sym typeface="Arial"/>
              </a:rPr>
              <a:t>○</a:t>
            </a:r>
            <a:r>
              <a:rPr lang="en-US">
                <a:latin typeface="Arial"/>
                <a:ea typeface="Arial"/>
                <a:cs typeface="Arial"/>
                <a:sym typeface="Arial"/>
              </a:rPr>
              <a:t>Any contractors who </a:t>
            </a:r>
            <a:r>
              <a:rPr lang="en-US" i="1">
                <a:latin typeface="Arial"/>
                <a:ea typeface="Arial"/>
                <a:cs typeface="Arial"/>
                <a:sym typeface="Arial"/>
              </a:rPr>
              <a:t>have not signed</a:t>
            </a:r>
            <a:r>
              <a:rPr lang="en-US">
                <a:latin typeface="Arial"/>
                <a:ea typeface="Arial"/>
                <a:cs typeface="Arial"/>
                <a:sym typeface="Arial"/>
              </a:rPr>
              <a:t> the mass mod will show up under legacy Schedules until they are sunset in July 2020.</a:t>
            </a:r>
            <a:endParaRPr>
              <a:latin typeface="Arial"/>
              <a:ea typeface="Arial"/>
              <a:cs typeface="Arial"/>
              <a:sym typeface="Arial"/>
            </a:endParaRPr>
          </a:p>
          <a:p>
            <a:pPr marL="0" lvl="0" indent="0" algn="l" rtl="0">
              <a:lnSpc>
                <a:spcPct val="115000"/>
              </a:lnSpc>
              <a:spcBef>
                <a:spcPts val="0"/>
              </a:spcBef>
              <a:spcAft>
                <a:spcPts val="0"/>
              </a:spcAft>
              <a:buSzPts val="1100"/>
              <a:buNone/>
            </a:pPr>
            <a:r>
              <a:rPr lang="en-US" sz="1400">
                <a:latin typeface="Arial"/>
                <a:ea typeface="Arial"/>
                <a:cs typeface="Arial"/>
                <a:sym typeface="Arial"/>
              </a:rPr>
              <a:t>●</a:t>
            </a:r>
            <a:r>
              <a:rPr lang="en-US">
                <a:latin typeface="Arial"/>
                <a:ea typeface="Arial"/>
                <a:cs typeface="Arial"/>
                <a:sym typeface="Arial"/>
              </a:rPr>
              <a:t>This is no impact to FPDS because contract numbers are not changing (SINs are not in FPDS). FPDS will remain intact with the same preponderance NAICS already assigned in the system at the contract-level. The order-level NAICS will be overridden in FPDS by the contract-level NAICS code.</a:t>
            </a:r>
            <a:endParaRPr sz="1400">
              <a:latin typeface="Arial"/>
              <a:ea typeface="Arial"/>
              <a:cs typeface="Arial"/>
              <a:sym typeface="Arial"/>
            </a:endParaRPr>
          </a:p>
        </p:txBody>
      </p:sp>
      <p:sp>
        <p:nvSpPr>
          <p:cNvPr id="527" name="Google Shape;527;p15:notes"/>
          <p:cNvSpPr txBox="1">
            <a:spLocks noGrp="1"/>
          </p:cNvSpPr>
          <p:nvPr>
            <p:ph type="sldNum" idx="12"/>
          </p:nvPr>
        </p:nvSpPr>
        <p:spPr>
          <a:xfrm>
            <a:off x="3978132" y="8842030"/>
            <a:ext cx="3043200" cy="465600"/>
          </a:xfrm>
          <a:prstGeom prst="rect">
            <a:avLst/>
          </a:prstGeom>
          <a:noFill/>
          <a:ln>
            <a:noFill/>
          </a:ln>
        </p:spPr>
        <p:txBody>
          <a:bodyPr spcFirstLastPara="1" wrap="square" lIns="93275" tIns="46625" rIns="93275" bIns="46625" anchor="b" anchorCtr="0">
            <a:noAutofit/>
          </a:bodyPr>
          <a:lstStyle/>
          <a:p>
            <a:pPr marL="0" marR="0" lvl="0" indent="0" algn="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Page  </a:t>
            </a:r>
            <a:fld id="{00000000-1234-1234-1234-123412341234}" type="slidenum">
              <a:rPr lang="en-US" sz="1400" b="0" i="0" u="none" strike="noStrike" cap="none">
                <a:solidFill>
                  <a:srgbClr val="000000"/>
                </a:solidFill>
                <a:latin typeface="Arial"/>
                <a:ea typeface="Arial"/>
                <a:cs typeface="Arial"/>
                <a:sym typeface="Arial"/>
              </a:rPr>
              <a:t>15</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p16:notes"/>
          <p:cNvSpPr txBox="1">
            <a:spLocks noGrp="1"/>
          </p:cNvSpPr>
          <p:nvPr>
            <p:ph type="body" idx="1"/>
          </p:nvPr>
        </p:nvSpPr>
        <p:spPr>
          <a:xfrm>
            <a:off x="702310" y="4421823"/>
            <a:ext cx="5618400" cy="4189200"/>
          </a:xfrm>
          <a:prstGeom prst="rect">
            <a:avLst/>
          </a:prstGeom>
          <a:noFill/>
          <a:ln>
            <a:noFill/>
          </a:ln>
        </p:spPr>
        <p:txBody>
          <a:bodyPr spcFirstLastPara="1" wrap="square" lIns="93275" tIns="93275" rIns="93275" bIns="93275" anchor="t" anchorCtr="0">
            <a:noAutofit/>
          </a:bodyPr>
          <a:lstStyle/>
          <a:p>
            <a:pPr marL="0" lvl="0" indent="0" algn="l" rtl="0">
              <a:lnSpc>
                <a:spcPct val="100000"/>
              </a:lnSpc>
              <a:spcBef>
                <a:spcPts val="0"/>
              </a:spcBef>
              <a:spcAft>
                <a:spcPts val="0"/>
              </a:spcAft>
              <a:buSzPts val="1400"/>
              <a:buNone/>
            </a:pPr>
            <a:endParaRPr/>
          </a:p>
        </p:txBody>
      </p:sp>
      <p:sp>
        <p:nvSpPr>
          <p:cNvPr id="534" name="Google Shape;534;p16: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Google Shape;547;p17:notes"/>
          <p:cNvSpPr txBox="1">
            <a:spLocks noGrp="1"/>
          </p:cNvSpPr>
          <p:nvPr>
            <p:ph type="body" idx="1"/>
          </p:nvPr>
        </p:nvSpPr>
        <p:spPr>
          <a:xfrm>
            <a:off x="702310" y="4421823"/>
            <a:ext cx="5618400" cy="4189200"/>
          </a:xfrm>
          <a:prstGeom prst="rect">
            <a:avLst/>
          </a:prstGeom>
          <a:noFill/>
          <a:ln>
            <a:noFill/>
          </a:ln>
        </p:spPr>
        <p:txBody>
          <a:bodyPr spcFirstLastPara="1" wrap="square" lIns="93275" tIns="93275" rIns="93275" bIns="93275" anchor="t" anchorCtr="0">
            <a:noAutofit/>
          </a:bodyPr>
          <a:lstStyle/>
          <a:p>
            <a:pPr marL="0" lvl="0" indent="0" algn="l" rtl="0">
              <a:lnSpc>
                <a:spcPct val="100000"/>
              </a:lnSpc>
              <a:spcBef>
                <a:spcPts val="0"/>
              </a:spcBef>
              <a:spcAft>
                <a:spcPts val="0"/>
              </a:spcAft>
              <a:buSzPts val="1400"/>
              <a:buNone/>
            </a:pPr>
            <a:endParaRPr/>
          </a:p>
        </p:txBody>
      </p:sp>
      <p:sp>
        <p:nvSpPr>
          <p:cNvPr id="548" name="Google Shape;548;p17: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Google Shape;558;p18:notes"/>
          <p:cNvSpPr txBox="1">
            <a:spLocks noGrp="1"/>
          </p:cNvSpPr>
          <p:nvPr>
            <p:ph type="body" idx="1"/>
          </p:nvPr>
        </p:nvSpPr>
        <p:spPr>
          <a:xfrm>
            <a:off x="702310" y="4421823"/>
            <a:ext cx="5618400" cy="4189200"/>
          </a:xfrm>
          <a:prstGeom prst="rect">
            <a:avLst/>
          </a:prstGeom>
          <a:noFill/>
          <a:ln>
            <a:noFill/>
          </a:ln>
        </p:spPr>
        <p:txBody>
          <a:bodyPr spcFirstLastPara="1" wrap="square" lIns="93275" tIns="93275" rIns="93275" bIns="93275" anchor="t" anchorCtr="0">
            <a:noAutofit/>
          </a:bodyPr>
          <a:lstStyle/>
          <a:p>
            <a:pPr marL="0" lvl="0" indent="0" algn="l" rtl="0">
              <a:lnSpc>
                <a:spcPct val="100000"/>
              </a:lnSpc>
              <a:spcBef>
                <a:spcPts val="0"/>
              </a:spcBef>
              <a:spcAft>
                <a:spcPts val="0"/>
              </a:spcAft>
              <a:buSzPts val="1400"/>
              <a:buNone/>
            </a:pPr>
            <a:endParaRPr/>
          </a:p>
        </p:txBody>
      </p:sp>
      <p:sp>
        <p:nvSpPr>
          <p:cNvPr id="559" name="Google Shape;559;p18: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71" name="Google Shape;571;p19:notes"/>
          <p:cNvSpPr>
            <a:spLocks noGrp="1" noRot="1" noChangeAspect="1"/>
          </p:cNvSpPr>
          <p:nvPr>
            <p:ph type="sldImg" idx="2"/>
          </p:nvPr>
        </p:nvSpPr>
        <p:spPr>
          <a:xfrm>
            <a:off x="1142405" y="685800"/>
            <a:ext cx="45732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5" name="Google Shape;365;p2:notes"/>
          <p:cNvSpPr>
            <a:spLocks noGrp="1" noRot="1" noChangeAspect="1"/>
          </p:cNvSpPr>
          <p:nvPr>
            <p:ph type="sldImg" idx="2"/>
          </p:nvPr>
        </p:nvSpPr>
        <p:spPr>
          <a:xfrm>
            <a:off x="1142405" y="685800"/>
            <a:ext cx="45732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4"/>
        <p:cNvGrpSpPr/>
        <p:nvPr/>
      </p:nvGrpSpPr>
      <p:grpSpPr>
        <a:xfrm>
          <a:off x="0" y="0"/>
          <a:ext cx="0" cy="0"/>
          <a:chOff x="0" y="0"/>
          <a:chExt cx="0" cy="0"/>
        </a:xfrm>
      </p:grpSpPr>
      <p:sp>
        <p:nvSpPr>
          <p:cNvPr id="575" name="Google Shape;575;p20:notes"/>
          <p:cNvSpPr>
            <a:spLocks noGrp="1" noRot="1" noChangeAspect="1"/>
          </p:cNvSpPr>
          <p:nvPr>
            <p:ph type="sldImg" idx="2"/>
          </p:nvPr>
        </p:nvSpPr>
        <p:spPr>
          <a:xfrm>
            <a:off x="1184463" y="698500"/>
            <a:ext cx="4654200" cy="3490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6" name="Google Shape;576;p20:notes"/>
          <p:cNvSpPr txBox="1">
            <a:spLocks noGrp="1"/>
          </p:cNvSpPr>
          <p:nvPr>
            <p:ph type="body" idx="1"/>
          </p:nvPr>
        </p:nvSpPr>
        <p:spPr>
          <a:xfrm>
            <a:off x="702312" y="4421823"/>
            <a:ext cx="5618400" cy="4189200"/>
          </a:xfrm>
          <a:prstGeom prst="rect">
            <a:avLst/>
          </a:prstGeom>
          <a:noFill/>
          <a:ln>
            <a:noFill/>
          </a:ln>
        </p:spPr>
        <p:txBody>
          <a:bodyPr spcFirstLastPara="1" wrap="square" lIns="93275" tIns="93275" rIns="93275" bIns="93275"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latin typeface="Arial"/>
              <a:ea typeface="Arial"/>
              <a:cs typeface="Arial"/>
              <a:sym typeface="Arial"/>
            </a:endParaRPr>
          </a:p>
        </p:txBody>
      </p:sp>
      <p:sp>
        <p:nvSpPr>
          <p:cNvPr id="577" name="Google Shape;577;p20:notes"/>
          <p:cNvSpPr txBox="1">
            <a:spLocks noGrp="1"/>
          </p:cNvSpPr>
          <p:nvPr>
            <p:ph type="sldNum" idx="12"/>
          </p:nvPr>
        </p:nvSpPr>
        <p:spPr>
          <a:xfrm>
            <a:off x="3978131" y="8842030"/>
            <a:ext cx="3043200" cy="465600"/>
          </a:xfrm>
          <a:prstGeom prst="rect">
            <a:avLst/>
          </a:prstGeom>
          <a:noFill/>
          <a:ln>
            <a:noFill/>
          </a:ln>
        </p:spPr>
        <p:txBody>
          <a:bodyPr spcFirstLastPara="1" wrap="square" lIns="93275" tIns="46600" rIns="93275" bIns="46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20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p21:notes"/>
          <p:cNvSpPr txBox="1">
            <a:spLocks noGrp="1"/>
          </p:cNvSpPr>
          <p:nvPr>
            <p:ph type="body" idx="1"/>
          </p:nvPr>
        </p:nvSpPr>
        <p:spPr>
          <a:xfrm>
            <a:off x="702311" y="4421823"/>
            <a:ext cx="5618400" cy="4189200"/>
          </a:xfrm>
          <a:prstGeom prst="rect">
            <a:avLst/>
          </a:prstGeom>
          <a:noFill/>
          <a:ln>
            <a:noFill/>
          </a:ln>
        </p:spPr>
        <p:txBody>
          <a:bodyPr spcFirstLastPara="1" wrap="square" lIns="93275" tIns="93275" rIns="93275" bIns="93275" anchor="t" anchorCtr="0">
            <a:noAutofit/>
          </a:bodyPr>
          <a:lstStyle/>
          <a:p>
            <a:pPr marL="0" lvl="0" indent="0" algn="l" rtl="0">
              <a:lnSpc>
                <a:spcPct val="100000"/>
              </a:lnSpc>
              <a:spcBef>
                <a:spcPts val="0"/>
              </a:spcBef>
              <a:spcAft>
                <a:spcPts val="0"/>
              </a:spcAft>
              <a:buSzPts val="1400"/>
              <a:buNone/>
            </a:pPr>
            <a:endParaRPr/>
          </a:p>
        </p:txBody>
      </p:sp>
      <p:sp>
        <p:nvSpPr>
          <p:cNvPr id="583" name="Google Shape;583;p21: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8"/>
        <p:cNvGrpSpPr/>
        <p:nvPr/>
      </p:nvGrpSpPr>
      <p:grpSpPr>
        <a:xfrm>
          <a:off x="0" y="0"/>
          <a:ext cx="0" cy="0"/>
          <a:chOff x="0" y="0"/>
          <a:chExt cx="0" cy="0"/>
        </a:xfrm>
      </p:grpSpPr>
      <p:sp>
        <p:nvSpPr>
          <p:cNvPr id="589" name="Google Shape;589;p22:notes"/>
          <p:cNvSpPr txBox="1">
            <a:spLocks noGrp="1"/>
          </p:cNvSpPr>
          <p:nvPr>
            <p:ph type="body" idx="1"/>
          </p:nvPr>
        </p:nvSpPr>
        <p:spPr>
          <a:xfrm>
            <a:off x="702311" y="4421823"/>
            <a:ext cx="5618400" cy="4189200"/>
          </a:xfrm>
          <a:prstGeom prst="rect">
            <a:avLst/>
          </a:prstGeom>
          <a:noFill/>
          <a:ln>
            <a:noFill/>
          </a:ln>
        </p:spPr>
        <p:txBody>
          <a:bodyPr spcFirstLastPara="1" wrap="square" lIns="93275" tIns="93275" rIns="93275" bIns="93275" anchor="t" anchorCtr="0">
            <a:noAutofit/>
          </a:bodyPr>
          <a:lstStyle/>
          <a:p>
            <a:pPr marL="0" lvl="0" indent="0" algn="l" rtl="0">
              <a:lnSpc>
                <a:spcPct val="100000"/>
              </a:lnSpc>
              <a:spcBef>
                <a:spcPts val="0"/>
              </a:spcBef>
              <a:spcAft>
                <a:spcPts val="0"/>
              </a:spcAft>
              <a:buSzPts val="1400"/>
              <a:buNone/>
            </a:pPr>
            <a:endParaRPr/>
          </a:p>
        </p:txBody>
      </p:sp>
      <p:sp>
        <p:nvSpPr>
          <p:cNvPr id="590" name="Google Shape;590;p22: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0"/>
        <p:cNvGrpSpPr/>
        <p:nvPr/>
      </p:nvGrpSpPr>
      <p:grpSpPr>
        <a:xfrm>
          <a:off x="0" y="0"/>
          <a:ext cx="0" cy="0"/>
          <a:chOff x="0" y="0"/>
          <a:chExt cx="0" cy="0"/>
        </a:xfrm>
      </p:grpSpPr>
      <p:sp>
        <p:nvSpPr>
          <p:cNvPr id="601" name="Google Shape;601;p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02" name="Google Shape;602;p23:notes"/>
          <p:cNvSpPr>
            <a:spLocks noGrp="1" noRot="1" noChangeAspect="1"/>
          </p:cNvSpPr>
          <p:nvPr>
            <p:ph type="sldImg" idx="2"/>
          </p:nvPr>
        </p:nvSpPr>
        <p:spPr>
          <a:xfrm>
            <a:off x="1142405" y="685800"/>
            <a:ext cx="45732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Google Shape;606;p2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607" name="Google Shape;607;p24:notes"/>
          <p:cNvSpPr>
            <a:spLocks noGrp="1" noRot="1" noChangeAspect="1"/>
          </p:cNvSpPr>
          <p:nvPr>
            <p:ph type="sldImg" idx="2"/>
          </p:nvPr>
        </p:nvSpPr>
        <p:spPr>
          <a:xfrm>
            <a:off x="1142405" y="685800"/>
            <a:ext cx="45732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2"/>
        <p:cNvGrpSpPr/>
        <p:nvPr/>
      </p:nvGrpSpPr>
      <p:grpSpPr>
        <a:xfrm>
          <a:off x="0" y="0"/>
          <a:ext cx="0" cy="0"/>
          <a:chOff x="0" y="0"/>
          <a:chExt cx="0" cy="0"/>
        </a:xfrm>
      </p:grpSpPr>
      <p:sp>
        <p:nvSpPr>
          <p:cNvPr id="613" name="Google Shape;613;p25:notes"/>
          <p:cNvSpPr>
            <a:spLocks noGrp="1" noRot="1" noChangeAspect="1"/>
          </p:cNvSpPr>
          <p:nvPr>
            <p:ph type="sldImg" idx="2"/>
          </p:nvPr>
        </p:nvSpPr>
        <p:spPr>
          <a:xfrm>
            <a:off x="1184463" y="698500"/>
            <a:ext cx="4654200" cy="3490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4" name="Google Shape;614;p25:notes"/>
          <p:cNvSpPr txBox="1">
            <a:spLocks noGrp="1"/>
          </p:cNvSpPr>
          <p:nvPr>
            <p:ph type="body" idx="1"/>
          </p:nvPr>
        </p:nvSpPr>
        <p:spPr>
          <a:xfrm>
            <a:off x="702312" y="4421823"/>
            <a:ext cx="5618479" cy="4189095"/>
          </a:xfrm>
          <a:prstGeom prst="rect">
            <a:avLst/>
          </a:prstGeom>
          <a:noFill/>
          <a:ln>
            <a:noFill/>
          </a:ln>
        </p:spPr>
        <p:txBody>
          <a:bodyPr spcFirstLastPara="1" wrap="square" lIns="93275" tIns="93275" rIns="93275" bIns="93275" anchor="t" anchorCtr="0">
            <a:noAutofit/>
          </a:bodyPr>
          <a:lstStyle/>
          <a:p>
            <a:pPr marL="457200" lvl="0" indent="-228600" algn="l" rtl="0">
              <a:lnSpc>
                <a:spcPct val="100000"/>
              </a:lnSpc>
              <a:spcBef>
                <a:spcPts val="0"/>
              </a:spcBef>
              <a:spcAft>
                <a:spcPts val="0"/>
              </a:spcAft>
              <a:buClr>
                <a:schemeClr val="dk1"/>
              </a:buClr>
              <a:buSzPts val="1100"/>
              <a:buNone/>
            </a:pPr>
            <a:endParaRPr>
              <a:latin typeface="Arial"/>
              <a:ea typeface="Arial"/>
              <a:cs typeface="Arial"/>
              <a:sym typeface="Arial"/>
            </a:endParaRPr>
          </a:p>
        </p:txBody>
      </p:sp>
      <p:sp>
        <p:nvSpPr>
          <p:cNvPr id="615" name="Google Shape;615;p25:notes"/>
          <p:cNvSpPr txBox="1">
            <a:spLocks noGrp="1"/>
          </p:cNvSpPr>
          <p:nvPr>
            <p:ph type="sldNum" idx="12"/>
          </p:nvPr>
        </p:nvSpPr>
        <p:spPr>
          <a:xfrm>
            <a:off x="3978131" y="8842030"/>
            <a:ext cx="3043342" cy="465455"/>
          </a:xfrm>
          <a:prstGeom prst="rect">
            <a:avLst/>
          </a:prstGeom>
          <a:noFill/>
          <a:ln>
            <a:noFill/>
          </a:ln>
        </p:spPr>
        <p:txBody>
          <a:bodyPr spcFirstLastPara="1" wrap="square" lIns="93275" tIns="46600" rIns="93275" bIns="46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25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9"/>
        <p:cNvGrpSpPr/>
        <p:nvPr/>
      </p:nvGrpSpPr>
      <p:grpSpPr>
        <a:xfrm>
          <a:off x="0" y="0"/>
          <a:ext cx="0" cy="0"/>
          <a:chOff x="0" y="0"/>
          <a:chExt cx="0" cy="0"/>
        </a:xfrm>
      </p:grpSpPr>
      <p:sp>
        <p:nvSpPr>
          <p:cNvPr id="620" name="Google Shape;620;p26:notes"/>
          <p:cNvSpPr>
            <a:spLocks noGrp="1" noRot="1" noChangeAspect="1"/>
          </p:cNvSpPr>
          <p:nvPr>
            <p:ph type="sldImg" idx="2"/>
          </p:nvPr>
        </p:nvSpPr>
        <p:spPr>
          <a:xfrm>
            <a:off x="1184463" y="698500"/>
            <a:ext cx="4654200" cy="3490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1" name="Google Shape;621;p26:notes"/>
          <p:cNvSpPr txBox="1">
            <a:spLocks noGrp="1"/>
          </p:cNvSpPr>
          <p:nvPr>
            <p:ph type="body" idx="1"/>
          </p:nvPr>
        </p:nvSpPr>
        <p:spPr>
          <a:xfrm>
            <a:off x="702312" y="4421823"/>
            <a:ext cx="5618400" cy="4189200"/>
          </a:xfrm>
          <a:prstGeom prst="rect">
            <a:avLst/>
          </a:prstGeom>
          <a:noFill/>
          <a:ln>
            <a:noFill/>
          </a:ln>
        </p:spPr>
        <p:txBody>
          <a:bodyPr spcFirstLastPara="1" wrap="square" lIns="93275" tIns="93275" rIns="93275" bIns="93275" anchor="t" anchorCtr="0">
            <a:noAutofit/>
          </a:bodyPr>
          <a:lstStyle/>
          <a:p>
            <a:pPr marL="457200" lvl="0" indent="-228600" algn="l" rtl="0">
              <a:lnSpc>
                <a:spcPct val="100000"/>
              </a:lnSpc>
              <a:spcBef>
                <a:spcPts val="0"/>
              </a:spcBef>
              <a:spcAft>
                <a:spcPts val="0"/>
              </a:spcAft>
              <a:buClr>
                <a:schemeClr val="dk1"/>
              </a:buClr>
              <a:buSzPts val="1100"/>
              <a:buNone/>
            </a:pPr>
            <a:endParaRPr>
              <a:latin typeface="Arial"/>
              <a:ea typeface="Arial"/>
              <a:cs typeface="Arial"/>
              <a:sym typeface="Arial"/>
            </a:endParaRPr>
          </a:p>
        </p:txBody>
      </p:sp>
      <p:sp>
        <p:nvSpPr>
          <p:cNvPr id="622" name="Google Shape;622;p26:notes"/>
          <p:cNvSpPr txBox="1">
            <a:spLocks noGrp="1"/>
          </p:cNvSpPr>
          <p:nvPr>
            <p:ph type="sldNum" idx="12"/>
          </p:nvPr>
        </p:nvSpPr>
        <p:spPr>
          <a:xfrm>
            <a:off x="3978131" y="8842030"/>
            <a:ext cx="3043200" cy="465600"/>
          </a:xfrm>
          <a:prstGeom prst="rect">
            <a:avLst/>
          </a:prstGeom>
          <a:noFill/>
          <a:ln>
            <a:noFill/>
          </a:ln>
        </p:spPr>
        <p:txBody>
          <a:bodyPr spcFirstLastPara="1" wrap="square" lIns="93275" tIns="46600" rIns="93275" bIns="46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26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
        <p:cNvGrpSpPr/>
        <p:nvPr/>
      </p:nvGrpSpPr>
      <p:grpSpPr>
        <a:xfrm>
          <a:off x="0" y="0"/>
          <a:ext cx="0" cy="0"/>
          <a:chOff x="0" y="0"/>
          <a:chExt cx="0" cy="0"/>
        </a:xfrm>
      </p:grpSpPr>
      <p:sp>
        <p:nvSpPr>
          <p:cNvPr id="627" name="Google Shape;627;g243fc386919_0_1:notes"/>
          <p:cNvSpPr>
            <a:spLocks noGrp="1" noRot="1" noChangeAspect="1"/>
          </p:cNvSpPr>
          <p:nvPr>
            <p:ph type="sldImg" idx="2"/>
          </p:nvPr>
        </p:nvSpPr>
        <p:spPr>
          <a:xfrm>
            <a:off x="1184463" y="698500"/>
            <a:ext cx="4654200" cy="3490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8" name="Google Shape;628;g243fc386919_0_1:notes"/>
          <p:cNvSpPr txBox="1">
            <a:spLocks noGrp="1"/>
          </p:cNvSpPr>
          <p:nvPr>
            <p:ph type="body" idx="1"/>
          </p:nvPr>
        </p:nvSpPr>
        <p:spPr>
          <a:xfrm>
            <a:off x="702312" y="4421823"/>
            <a:ext cx="5618400" cy="4189200"/>
          </a:xfrm>
          <a:prstGeom prst="rect">
            <a:avLst/>
          </a:prstGeom>
          <a:noFill/>
          <a:ln>
            <a:noFill/>
          </a:ln>
        </p:spPr>
        <p:txBody>
          <a:bodyPr spcFirstLastPara="1" wrap="square" lIns="93275" tIns="93275" rIns="93275" bIns="93275" anchor="t" anchorCtr="0">
            <a:noAutofit/>
          </a:bodyPr>
          <a:lstStyle/>
          <a:p>
            <a:pPr marL="457200" lvl="0" indent="-228600" algn="l" rtl="0">
              <a:lnSpc>
                <a:spcPct val="100000"/>
              </a:lnSpc>
              <a:spcBef>
                <a:spcPts val="0"/>
              </a:spcBef>
              <a:spcAft>
                <a:spcPts val="0"/>
              </a:spcAft>
              <a:buClr>
                <a:schemeClr val="dk1"/>
              </a:buClr>
              <a:buSzPts val="1100"/>
              <a:buNone/>
            </a:pPr>
            <a:endParaRPr>
              <a:latin typeface="Arial"/>
              <a:ea typeface="Arial"/>
              <a:cs typeface="Arial"/>
              <a:sym typeface="Arial"/>
            </a:endParaRPr>
          </a:p>
        </p:txBody>
      </p:sp>
      <p:sp>
        <p:nvSpPr>
          <p:cNvPr id="629" name="Google Shape;629;g243fc386919_0_1:notes"/>
          <p:cNvSpPr txBox="1">
            <a:spLocks noGrp="1"/>
          </p:cNvSpPr>
          <p:nvPr>
            <p:ph type="sldNum" idx="12"/>
          </p:nvPr>
        </p:nvSpPr>
        <p:spPr>
          <a:xfrm>
            <a:off x="3978131" y="8842030"/>
            <a:ext cx="3043200" cy="465600"/>
          </a:xfrm>
          <a:prstGeom prst="rect">
            <a:avLst/>
          </a:prstGeom>
          <a:noFill/>
          <a:ln>
            <a:noFill/>
          </a:ln>
        </p:spPr>
        <p:txBody>
          <a:bodyPr spcFirstLastPara="1" wrap="square" lIns="93275" tIns="46600" rIns="93275" bIns="46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27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3"/>
        <p:cNvGrpSpPr/>
        <p:nvPr/>
      </p:nvGrpSpPr>
      <p:grpSpPr>
        <a:xfrm>
          <a:off x="0" y="0"/>
          <a:ext cx="0" cy="0"/>
          <a:chOff x="0" y="0"/>
          <a:chExt cx="0" cy="0"/>
        </a:xfrm>
      </p:grpSpPr>
      <p:sp>
        <p:nvSpPr>
          <p:cNvPr id="634" name="Google Shape;634;p27:notes"/>
          <p:cNvSpPr txBox="1">
            <a:spLocks noGrp="1"/>
          </p:cNvSpPr>
          <p:nvPr>
            <p:ph type="body" idx="1"/>
          </p:nvPr>
        </p:nvSpPr>
        <p:spPr>
          <a:xfrm>
            <a:off x="702312" y="4421823"/>
            <a:ext cx="5618479" cy="4189095"/>
          </a:xfrm>
          <a:prstGeom prst="rect">
            <a:avLst/>
          </a:prstGeom>
          <a:noFill/>
          <a:ln>
            <a:noFill/>
          </a:ln>
        </p:spPr>
        <p:txBody>
          <a:bodyPr spcFirstLastPara="1" wrap="square" lIns="93275" tIns="93275" rIns="93275" bIns="93275" anchor="t" anchorCtr="0">
            <a:noAutofit/>
          </a:bodyPr>
          <a:lstStyle/>
          <a:p>
            <a:pPr marL="0" lvl="0" indent="0" algn="l" rtl="0">
              <a:lnSpc>
                <a:spcPct val="100000"/>
              </a:lnSpc>
              <a:spcBef>
                <a:spcPts val="0"/>
              </a:spcBef>
              <a:spcAft>
                <a:spcPts val="0"/>
              </a:spcAft>
              <a:buSzPts val="1400"/>
              <a:buNone/>
            </a:pPr>
            <a:endParaRPr/>
          </a:p>
        </p:txBody>
      </p:sp>
      <p:sp>
        <p:nvSpPr>
          <p:cNvPr id="635" name="Google Shape;635;p27:notes"/>
          <p:cNvSpPr>
            <a:spLocks noGrp="1" noRot="1" noChangeAspect="1"/>
          </p:cNvSpPr>
          <p:nvPr>
            <p:ph type="sldImg" idx="2"/>
          </p:nvPr>
        </p:nvSpPr>
        <p:spPr>
          <a:xfrm>
            <a:off x="1184463" y="698500"/>
            <a:ext cx="4654200" cy="3490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0"/>
        <p:cNvGrpSpPr/>
        <p:nvPr/>
      </p:nvGrpSpPr>
      <p:grpSpPr>
        <a:xfrm>
          <a:off x="0" y="0"/>
          <a:ext cx="0" cy="0"/>
          <a:chOff x="0" y="0"/>
          <a:chExt cx="0" cy="0"/>
        </a:xfrm>
      </p:grpSpPr>
      <p:sp>
        <p:nvSpPr>
          <p:cNvPr id="641" name="Google Shape;641;p28:notes"/>
          <p:cNvSpPr>
            <a:spLocks noGrp="1" noRot="1" noChangeAspect="1"/>
          </p:cNvSpPr>
          <p:nvPr>
            <p:ph type="sldImg" idx="2"/>
          </p:nvPr>
        </p:nvSpPr>
        <p:spPr>
          <a:xfrm>
            <a:off x="1184463" y="698500"/>
            <a:ext cx="4654200" cy="3490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2" name="Google Shape;642;p28:notes"/>
          <p:cNvSpPr txBox="1">
            <a:spLocks noGrp="1"/>
          </p:cNvSpPr>
          <p:nvPr>
            <p:ph type="body" idx="1"/>
          </p:nvPr>
        </p:nvSpPr>
        <p:spPr>
          <a:xfrm>
            <a:off x="702312" y="4421823"/>
            <a:ext cx="5618479" cy="4189095"/>
          </a:xfrm>
          <a:prstGeom prst="rect">
            <a:avLst/>
          </a:prstGeom>
          <a:noFill/>
          <a:ln>
            <a:noFill/>
          </a:ln>
        </p:spPr>
        <p:txBody>
          <a:bodyPr spcFirstLastPara="1" wrap="square" lIns="93275" tIns="93275" rIns="93275" bIns="93275"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643" name="Google Shape;643;p28:notes"/>
          <p:cNvSpPr txBox="1">
            <a:spLocks noGrp="1"/>
          </p:cNvSpPr>
          <p:nvPr>
            <p:ph type="sldNum" idx="12"/>
          </p:nvPr>
        </p:nvSpPr>
        <p:spPr>
          <a:xfrm>
            <a:off x="3978131" y="8842030"/>
            <a:ext cx="3043342" cy="465455"/>
          </a:xfrm>
          <a:prstGeom prst="rect">
            <a:avLst/>
          </a:prstGeom>
          <a:noFill/>
          <a:ln>
            <a:noFill/>
          </a:ln>
        </p:spPr>
        <p:txBody>
          <a:bodyPr spcFirstLastPara="1" wrap="square" lIns="93275" tIns="46600" rIns="93275" bIns="46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29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0" name="Google Shape;370;p3:notes"/>
          <p:cNvSpPr>
            <a:spLocks noGrp="1" noRot="1" noChangeAspect="1"/>
          </p:cNvSpPr>
          <p:nvPr>
            <p:ph type="sldImg" idx="2"/>
          </p:nvPr>
        </p:nvSpPr>
        <p:spPr>
          <a:xfrm>
            <a:off x="1142405" y="685800"/>
            <a:ext cx="45732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7"/>
        <p:cNvGrpSpPr/>
        <p:nvPr/>
      </p:nvGrpSpPr>
      <p:grpSpPr>
        <a:xfrm>
          <a:off x="0" y="0"/>
          <a:ext cx="0" cy="0"/>
          <a:chOff x="0" y="0"/>
          <a:chExt cx="0" cy="0"/>
        </a:xfrm>
      </p:grpSpPr>
      <p:sp>
        <p:nvSpPr>
          <p:cNvPr id="648" name="Google Shape;648;g2381253ed62_0_0:notes"/>
          <p:cNvSpPr>
            <a:spLocks noGrp="1" noRot="1" noChangeAspect="1"/>
          </p:cNvSpPr>
          <p:nvPr>
            <p:ph type="sldImg" idx="2"/>
          </p:nvPr>
        </p:nvSpPr>
        <p:spPr>
          <a:xfrm>
            <a:off x="1184463" y="698500"/>
            <a:ext cx="4654200" cy="3490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9" name="Google Shape;649;g2381253ed62_0_0:notes"/>
          <p:cNvSpPr txBox="1">
            <a:spLocks noGrp="1"/>
          </p:cNvSpPr>
          <p:nvPr>
            <p:ph type="body" idx="1"/>
          </p:nvPr>
        </p:nvSpPr>
        <p:spPr>
          <a:xfrm>
            <a:off x="702312" y="4421823"/>
            <a:ext cx="5618400" cy="4189200"/>
          </a:xfrm>
          <a:prstGeom prst="rect">
            <a:avLst/>
          </a:prstGeom>
          <a:noFill/>
          <a:ln>
            <a:noFill/>
          </a:ln>
        </p:spPr>
        <p:txBody>
          <a:bodyPr spcFirstLastPara="1" wrap="square" lIns="93275" tIns="93275" rIns="93275" bIns="93275"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650" name="Google Shape;650;g2381253ed62_0_0:notes"/>
          <p:cNvSpPr txBox="1">
            <a:spLocks noGrp="1"/>
          </p:cNvSpPr>
          <p:nvPr>
            <p:ph type="sldNum" idx="12"/>
          </p:nvPr>
        </p:nvSpPr>
        <p:spPr>
          <a:xfrm>
            <a:off x="3978131" y="8842030"/>
            <a:ext cx="3043200" cy="465600"/>
          </a:xfrm>
          <a:prstGeom prst="rect">
            <a:avLst/>
          </a:prstGeom>
          <a:noFill/>
          <a:ln>
            <a:noFill/>
          </a:ln>
        </p:spPr>
        <p:txBody>
          <a:bodyPr spcFirstLastPara="1" wrap="square" lIns="93275" tIns="46600" rIns="93275" bIns="46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30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4"/>
        <p:cNvGrpSpPr/>
        <p:nvPr/>
      </p:nvGrpSpPr>
      <p:grpSpPr>
        <a:xfrm>
          <a:off x="0" y="0"/>
          <a:ext cx="0" cy="0"/>
          <a:chOff x="0" y="0"/>
          <a:chExt cx="0" cy="0"/>
        </a:xfrm>
      </p:grpSpPr>
      <p:sp>
        <p:nvSpPr>
          <p:cNvPr id="655" name="Google Shape;655;p29:notes"/>
          <p:cNvSpPr txBox="1">
            <a:spLocks noGrp="1"/>
          </p:cNvSpPr>
          <p:nvPr>
            <p:ph type="body" idx="1"/>
          </p:nvPr>
        </p:nvSpPr>
        <p:spPr>
          <a:xfrm>
            <a:off x="702312" y="4421823"/>
            <a:ext cx="5618400" cy="4189200"/>
          </a:xfrm>
          <a:prstGeom prst="rect">
            <a:avLst/>
          </a:prstGeom>
          <a:noFill/>
          <a:ln>
            <a:noFill/>
          </a:ln>
        </p:spPr>
        <p:txBody>
          <a:bodyPr spcFirstLastPara="1" wrap="square" lIns="93275" tIns="93275" rIns="93275" bIns="93275" anchor="t" anchorCtr="0">
            <a:noAutofit/>
          </a:bodyPr>
          <a:lstStyle/>
          <a:p>
            <a:pPr marL="0" lvl="0" indent="0" algn="l" rtl="0">
              <a:lnSpc>
                <a:spcPct val="100000"/>
              </a:lnSpc>
              <a:spcBef>
                <a:spcPts val="0"/>
              </a:spcBef>
              <a:spcAft>
                <a:spcPts val="0"/>
              </a:spcAft>
              <a:buSzPts val="1400"/>
              <a:buNone/>
            </a:pPr>
            <a:endParaRPr/>
          </a:p>
        </p:txBody>
      </p:sp>
      <p:sp>
        <p:nvSpPr>
          <p:cNvPr id="656" name="Google Shape;656;p29:notes"/>
          <p:cNvSpPr>
            <a:spLocks noGrp="1" noRot="1" noChangeAspect="1"/>
          </p:cNvSpPr>
          <p:nvPr>
            <p:ph type="sldImg" idx="2"/>
          </p:nvPr>
        </p:nvSpPr>
        <p:spPr>
          <a:xfrm>
            <a:off x="1184463" y="698500"/>
            <a:ext cx="4654200" cy="3490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1"/>
        <p:cNvGrpSpPr/>
        <p:nvPr/>
      </p:nvGrpSpPr>
      <p:grpSpPr>
        <a:xfrm>
          <a:off x="0" y="0"/>
          <a:ext cx="0" cy="0"/>
          <a:chOff x="0" y="0"/>
          <a:chExt cx="0" cy="0"/>
        </a:xfrm>
      </p:grpSpPr>
      <p:sp>
        <p:nvSpPr>
          <p:cNvPr id="662" name="Google Shape;662;p30: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3" name="Google Shape;663;p30:notes"/>
          <p:cNvSpPr txBox="1">
            <a:spLocks noGrp="1"/>
          </p:cNvSpPr>
          <p:nvPr>
            <p:ph type="body" idx="1"/>
          </p:nvPr>
        </p:nvSpPr>
        <p:spPr>
          <a:xfrm>
            <a:off x="702310" y="4421823"/>
            <a:ext cx="5618360" cy="4189215"/>
          </a:xfrm>
          <a:prstGeom prst="rect">
            <a:avLst/>
          </a:prstGeom>
          <a:noFill/>
          <a:ln>
            <a:noFill/>
          </a:ln>
        </p:spPr>
        <p:txBody>
          <a:bodyPr spcFirstLastPara="1" wrap="square" lIns="93400" tIns="93400" rIns="93400" bIns="93400" anchor="t" anchorCtr="0">
            <a:noAutofit/>
          </a:bodyPr>
          <a:lstStyle/>
          <a:p>
            <a:pPr marL="457200" lvl="0" indent="0" algn="l" rtl="0">
              <a:lnSpc>
                <a:spcPct val="100000"/>
              </a:lnSpc>
              <a:spcBef>
                <a:spcPts val="0"/>
              </a:spcBef>
              <a:spcAft>
                <a:spcPts val="0"/>
              </a:spcAft>
              <a:buSzPts val="1400"/>
              <a:buNone/>
            </a:pPr>
            <a:endParaRPr sz="1100">
              <a:latin typeface="Arial"/>
              <a:ea typeface="Arial"/>
              <a:cs typeface="Arial"/>
              <a:sym typeface="Arial"/>
            </a:endParaRPr>
          </a:p>
        </p:txBody>
      </p:sp>
      <p:sp>
        <p:nvSpPr>
          <p:cNvPr id="664" name="Google Shape;664;p30:notes"/>
          <p:cNvSpPr txBox="1">
            <a:spLocks noGrp="1"/>
          </p:cNvSpPr>
          <p:nvPr>
            <p:ph type="sldNum" idx="12"/>
          </p:nvPr>
        </p:nvSpPr>
        <p:spPr>
          <a:xfrm>
            <a:off x="3978132" y="8842030"/>
            <a:ext cx="3043303" cy="465335"/>
          </a:xfrm>
          <a:prstGeom prst="rect">
            <a:avLst/>
          </a:prstGeom>
          <a:noFill/>
          <a:ln>
            <a:noFill/>
          </a:ln>
        </p:spPr>
        <p:txBody>
          <a:bodyPr spcFirstLastPara="1" wrap="square" lIns="93400" tIns="46675" rIns="93400" bIns="46675" anchor="b" anchorCtr="0">
            <a:noAutofit/>
          </a:bodyPr>
          <a:lstStyle/>
          <a:p>
            <a:pPr marL="0" lvl="0" indent="0" algn="l" rtl="0">
              <a:lnSpc>
                <a:spcPct val="100000"/>
              </a:lnSpc>
              <a:spcBef>
                <a:spcPts val="0"/>
              </a:spcBef>
              <a:spcAft>
                <a:spcPts val="0"/>
              </a:spcAft>
              <a:buSzPts val="1400"/>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9"/>
        <p:cNvGrpSpPr/>
        <p:nvPr/>
      </p:nvGrpSpPr>
      <p:grpSpPr>
        <a:xfrm>
          <a:off x="0" y="0"/>
          <a:ext cx="0" cy="0"/>
          <a:chOff x="0" y="0"/>
          <a:chExt cx="0" cy="0"/>
        </a:xfrm>
      </p:grpSpPr>
      <p:sp>
        <p:nvSpPr>
          <p:cNvPr id="670" name="Google Shape;670;p31: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1" name="Google Shape;671;p31:notes"/>
          <p:cNvSpPr txBox="1">
            <a:spLocks noGrp="1"/>
          </p:cNvSpPr>
          <p:nvPr>
            <p:ph type="body" idx="1"/>
          </p:nvPr>
        </p:nvSpPr>
        <p:spPr>
          <a:xfrm>
            <a:off x="702310" y="4421823"/>
            <a:ext cx="5618400" cy="4189200"/>
          </a:xfrm>
          <a:prstGeom prst="rect">
            <a:avLst/>
          </a:prstGeom>
          <a:noFill/>
          <a:ln>
            <a:noFill/>
          </a:ln>
        </p:spPr>
        <p:txBody>
          <a:bodyPr spcFirstLastPara="1" wrap="square" lIns="93400" tIns="93400" rIns="93400" bIns="93400" anchor="t" anchorCtr="0">
            <a:noAutofit/>
          </a:bodyPr>
          <a:lstStyle/>
          <a:p>
            <a:pPr marL="457200" lvl="0" indent="0" algn="l" rtl="0">
              <a:lnSpc>
                <a:spcPct val="100000"/>
              </a:lnSpc>
              <a:spcBef>
                <a:spcPts val="0"/>
              </a:spcBef>
              <a:spcAft>
                <a:spcPts val="0"/>
              </a:spcAft>
              <a:buSzPts val="1400"/>
              <a:buNone/>
            </a:pPr>
            <a:endParaRPr sz="1100">
              <a:latin typeface="Arial"/>
              <a:ea typeface="Arial"/>
              <a:cs typeface="Arial"/>
              <a:sym typeface="Arial"/>
            </a:endParaRPr>
          </a:p>
        </p:txBody>
      </p:sp>
      <p:sp>
        <p:nvSpPr>
          <p:cNvPr id="672" name="Google Shape;672;p31:notes"/>
          <p:cNvSpPr txBox="1">
            <a:spLocks noGrp="1"/>
          </p:cNvSpPr>
          <p:nvPr>
            <p:ph type="sldNum" idx="12"/>
          </p:nvPr>
        </p:nvSpPr>
        <p:spPr>
          <a:xfrm>
            <a:off x="3978132" y="8842030"/>
            <a:ext cx="3043200" cy="465300"/>
          </a:xfrm>
          <a:prstGeom prst="rect">
            <a:avLst/>
          </a:prstGeom>
          <a:noFill/>
          <a:ln>
            <a:noFill/>
          </a:ln>
        </p:spPr>
        <p:txBody>
          <a:bodyPr spcFirstLastPara="1" wrap="square" lIns="93400" tIns="46675" rIns="93400" bIns="46675" anchor="b" anchorCtr="0">
            <a:noAutofit/>
          </a:bodyPr>
          <a:lstStyle/>
          <a:p>
            <a:pPr marL="0" lvl="0" indent="0" algn="l" rtl="0">
              <a:lnSpc>
                <a:spcPct val="100000"/>
              </a:lnSpc>
              <a:spcBef>
                <a:spcPts val="0"/>
              </a:spcBef>
              <a:spcAft>
                <a:spcPts val="0"/>
              </a:spcAft>
              <a:buSzPts val="1400"/>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7"/>
        <p:cNvGrpSpPr/>
        <p:nvPr/>
      </p:nvGrpSpPr>
      <p:grpSpPr>
        <a:xfrm>
          <a:off x="0" y="0"/>
          <a:ext cx="0" cy="0"/>
          <a:chOff x="0" y="0"/>
          <a:chExt cx="0" cy="0"/>
        </a:xfrm>
      </p:grpSpPr>
      <p:sp>
        <p:nvSpPr>
          <p:cNvPr id="678" name="Google Shape;678;p32:notes"/>
          <p:cNvSpPr>
            <a:spLocks noGrp="1" noRot="1" noChangeAspect="1"/>
          </p:cNvSpPr>
          <p:nvPr>
            <p:ph type="sldImg" idx="2"/>
          </p:nvPr>
        </p:nvSpPr>
        <p:spPr>
          <a:xfrm>
            <a:off x="1184463" y="698500"/>
            <a:ext cx="4654200" cy="3490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9" name="Google Shape;679;p32:notes"/>
          <p:cNvSpPr txBox="1">
            <a:spLocks noGrp="1"/>
          </p:cNvSpPr>
          <p:nvPr>
            <p:ph type="body" idx="1"/>
          </p:nvPr>
        </p:nvSpPr>
        <p:spPr>
          <a:xfrm>
            <a:off x="702312" y="4421823"/>
            <a:ext cx="5618400" cy="4189200"/>
          </a:xfrm>
          <a:prstGeom prst="rect">
            <a:avLst/>
          </a:prstGeom>
          <a:noFill/>
          <a:ln>
            <a:noFill/>
          </a:ln>
        </p:spPr>
        <p:txBody>
          <a:bodyPr spcFirstLastPara="1" wrap="square" lIns="93275" tIns="93275" rIns="93275" bIns="93275"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latin typeface="Arial"/>
              <a:ea typeface="Arial"/>
              <a:cs typeface="Arial"/>
              <a:sym typeface="Arial"/>
            </a:endParaRPr>
          </a:p>
        </p:txBody>
      </p:sp>
      <p:sp>
        <p:nvSpPr>
          <p:cNvPr id="680" name="Google Shape;680;p32:notes"/>
          <p:cNvSpPr txBox="1">
            <a:spLocks noGrp="1"/>
          </p:cNvSpPr>
          <p:nvPr>
            <p:ph type="sldNum" idx="12"/>
          </p:nvPr>
        </p:nvSpPr>
        <p:spPr>
          <a:xfrm>
            <a:off x="3978131" y="8842030"/>
            <a:ext cx="3043200" cy="465600"/>
          </a:xfrm>
          <a:prstGeom prst="rect">
            <a:avLst/>
          </a:prstGeom>
          <a:noFill/>
          <a:ln>
            <a:noFill/>
          </a:ln>
        </p:spPr>
        <p:txBody>
          <a:bodyPr spcFirstLastPara="1" wrap="square" lIns="93275" tIns="46600" rIns="93275" bIns="46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34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4"/>
        <p:cNvGrpSpPr/>
        <p:nvPr/>
      </p:nvGrpSpPr>
      <p:grpSpPr>
        <a:xfrm>
          <a:off x="0" y="0"/>
          <a:ext cx="0" cy="0"/>
          <a:chOff x="0" y="0"/>
          <a:chExt cx="0" cy="0"/>
        </a:xfrm>
      </p:grpSpPr>
      <p:sp>
        <p:nvSpPr>
          <p:cNvPr id="685" name="Google Shape;685;p33: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6" name="Google Shape;686;p33:notes"/>
          <p:cNvSpPr txBox="1">
            <a:spLocks noGrp="1"/>
          </p:cNvSpPr>
          <p:nvPr>
            <p:ph type="body" idx="1"/>
          </p:nvPr>
        </p:nvSpPr>
        <p:spPr>
          <a:xfrm>
            <a:off x="702312" y="4421823"/>
            <a:ext cx="5618400" cy="4189200"/>
          </a:xfrm>
          <a:prstGeom prst="rect">
            <a:avLst/>
          </a:prstGeom>
          <a:noFill/>
          <a:ln>
            <a:noFill/>
          </a:ln>
        </p:spPr>
        <p:txBody>
          <a:bodyPr spcFirstLastPara="1" wrap="square" lIns="93275" tIns="93275" rIns="93275" bIns="93275"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latin typeface="Arial"/>
              <a:ea typeface="Arial"/>
              <a:cs typeface="Arial"/>
              <a:sym typeface="Arial"/>
            </a:endParaRPr>
          </a:p>
        </p:txBody>
      </p:sp>
      <p:sp>
        <p:nvSpPr>
          <p:cNvPr id="687" name="Google Shape;687;p33:notes"/>
          <p:cNvSpPr txBox="1">
            <a:spLocks noGrp="1"/>
          </p:cNvSpPr>
          <p:nvPr>
            <p:ph type="sldNum" idx="12"/>
          </p:nvPr>
        </p:nvSpPr>
        <p:spPr>
          <a:xfrm>
            <a:off x="3978131" y="8842030"/>
            <a:ext cx="3043200" cy="465600"/>
          </a:xfrm>
          <a:prstGeom prst="rect">
            <a:avLst/>
          </a:prstGeom>
          <a:noFill/>
          <a:ln>
            <a:noFill/>
          </a:ln>
        </p:spPr>
        <p:txBody>
          <a:bodyPr spcFirstLastPara="1" wrap="square" lIns="93275" tIns="46600" rIns="93275" bIns="466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35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4"/>
        <p:cNvGrpSpPr/>
        <p:nvPr/>
      </p:nvGrpSpPr>
      <p:grpSpPr>
        <a:xfrm>
          <a:off x="0" y="0"/>
          <a:ext cx="0" cy="0"/>
          <a:chOff x="0" y="0"/>
          <a:chExt cx="0" cy="0"/>
        </a:xfrm>
      </p:grpSpPr>
      <p:sp>
        <p:nvSpPr>
          <p:cNvPr id="695" name="Google Shape;695;p3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96" name="Google Shape;696;p34:notes"/>
          <p:cNvSpPr>
            <a:spLocks noGrp="1" noRot="1" noChangeAspect="1"/>
          </p:cNvSpPr>
          <p:nvPr>
            <p:ph type="sldImg" idx="2"/>
          </p:nvPr>
        </p:nvSpPr>
        <p:spPr>
          <a:xfrm>
            <a:off x="1142405" y="685800"/>
            <a:ext cx="45732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9"/>
        <p:cNvGrpSpPr/>
        <p:nvPr/>
      </p:nvGrpSpPr>
      <p:grpSpPr>
        <a:xfrm>
          <a:off x="0" y="0"/>
          <a:ext cx="0" cy="0"/>
          <a:chOff x="0" y="0"/>
          <a:chExt cx="0" cy="0"/>
        </a:xfrm>
      </p:grpSpPr>
      <p:sp>
        <p:nvSpPr>
          <p:cNvPr id="700" name="Google Shape;700;p35:notes"/>
          <p:cNvSpPr>
            <a:spLocks noGrp="1" noRot="1" noChangeAspect="1"/>
          </p:cNvSpPr>
          <p:nvPr>
            <p:ph type="sldImg" idx="2"/>
          </p:nvPr>
        </p:nvSpPr>
        <p:spPr>
          <a:xfrm>
            <a:off x="1184463" y="698500"/>
            <a:ext cx="4654200" cy="3490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1" name="Google Shape;701;p35:notes"/>
          <p:cNvSpPr txBox="1">
            <a:spLocks noGrp="1"/>
          </p:cNvSpPr>
          <p:nvPr>
            <p:ph type="body" idx="1"/>
          </p:nvPr>
        </p:nvSpPr>
        <p:spPr>
          <a:xfrm>
            <a:off x="702310" y="4421823"/>
            <a:ext cx="5618400" cy="4189200"/>
          </a:xfrm>
          <a:prstGeom prst="rect">
            <a:avLst/>
          </a:prstGeom>
          <a:noFill/>
          <a:ln>
            <a:noFill/>
          </a:ln>
        </p:spPr>
        <p:txBody>
          <a:bodyPr spcFirstLastPara="1" wrap="square" lIns="93400" tIns="93400" rIns="93400" bIns="93400" anchor="t" anchorCtr="0">
            <a:noAutofit/>
          </a:bodyPr>
          <a:lstStyle/>
          <a:p>
            <a:pPr marL="457200" lvl="0" indent="0" algn="l" rtl="0">
              <a:lnSpc>
                <a:spcPct val="100000"/>
              </a:lnSpc>
              <a:spcBef>
                <a:spcPts val="0"/>
              </a:spcBef>
              <a:spcAft>
                <a:spcPts val="0"/>
              </a:spcAft>
              <a:buSzPts val="1400"/>
              <a:buNone/>
            </a:pPr>
            <a:endParaRPr sz="1100">
              <a:latin typeface="Arial"/>
              <a:ea typeface="Arial"/>
              <a:cs typeface="Arial"/>
              <a:sym typeface="Arial"/>
            </a:endParaRPr>
          </a:p>
        </p:txBody>
      </p:sp>
      <p:sp>
        <p:nvSpPr>
          <p:cNvPr id="702" name="Google Shape;702;p35:notes"/>
          <p:cNvSpPr txBox="1">
            <a:spLocks noGrp="1"/>
          </p:cNvSpPr>
          <p:nvPr>
            <p:ph type="sldNum" idx="12"/>
          </p:nvPr>
        </p:nvSpPr>
        <p:spPr>
          <a:xfrm>
            <a:off x="3978132" y="8842030"/>
            <a:ext cx="3043200" cy="465300"/>
          </a:xfrm>
          <a:prstGeom prst="rect">
            <a:avLst/>
          </a:prstGeom>
          <a:noFill/>
          <a:ln>
            <a:noFill/>
          </a:ln>
        </p:spPr>
        <p:txBody>
          <a:bodyPr spcFirstLastPara="1" wrap="square" lIns="93400" tIns="46675" rIns="93400" bIns="46675" anchor="b" anchorCtr="0">
            <a:noAutofit/>
          </a:bodyPr>
          <a:lstStyle/>
          <a:p>
            <a:pPr marL="0" lvl="0" indent="0" algn="l" rtl="0">
              <a:lnSpc>
                <a:spcPct val="100000"/>
              </a:lnSpc>
              <a:spcBef>
                <a:spcPts val="0"/>
              </a:spcBef>
              <a:spcAft>
                <a:spcPts val="0"/>
              </a:spcAft>
              <a:buSzPts val="1400"/>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6"/>
        <p:cNvGrpSpPr/>
        <p:nvPr/>
      </p:nvGrpSpPr>
      <p:grpSpPr>
        <a:xfrm>
          <a:off x="0" y="0"/>
          <a:ext cx="0" cy="0"/>
          <a:chOff x="0" y="0"/>
          <a:chExt cx="0" cy="0"/>
        </a:xfrm>
      </p:grpSpPr>
      <p:sp>
        <p:nvSpPr>
          <p:cNvPr id="707" name="Google Shape;707;p36: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08" name="Google Shape;708;p36:notes"/>
          <p:cNvSpPr txBox="1">
            <a:spLocks noGrp="1"/>
          </p:cNvSpPr>
          <p:nvPr>
            <p:ph type="body" idx="1"/>
          </p:nvPr>
        </p:nvSpPr>
        <p:spPr>
          <a:xfrm>
            <a:off x="702309" y="4421823"/>
            <a:ext cx="5618400" cy="4189200"/>
          </a:xfrm>
          <a:prstGeom prst="rect">
            <a:avLst/>
          </a:prstGeom>
          <a:noFill/>
          <a:ln>
            <a:noFill/>
          </a:ln>
        </p:spPr>
        <p:txBody>
          <a:bodyPr spcFirstLastPara="1" wrap="square" lIns="93450" tIns="93450" rIns="93450" bIns="93450" anchor="t" anchorCtr="0">
            <a:noAutofit/>
          </a:bodyPr>
          <a:lstStyle/>
          <a:p>
            <a:pPr marL="0" lvl="0" indent="0" algn="l" rtl="0">
              <a:lnSpc>
                <a:spcPct val="100000"/>
              </a:lnSpc>
              <a:spcBef>
                <a:spcPts val="0"/>
              </a:spcBef>
              <a:spcAft>
                <a:spcPts val="0"/>
              </a:spcAft>
              <a:buSzPts val="1100"/>
              <a:buNone/>
            </a:pPr>
            <a:r>
              <a:rPr lang="en-US"/>
              <a:t>Rather than attach all requirements documents to FBO.gov, all required templates and information noted in the solicitation or in the category attachments is housed on the new GSA Available Offerings and Requirements page. This page contains documents that are part of the solicitation. They are organized by large category to make it easier for users to find information relevant to their offerings. Each document is also noted in the solicitation, so requirements are clear.</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7"/>
        <p:cNvGrpSpPr/>
        <p:nvPr/>
      </p:nvGrpSpPr>
      <p:grpSpPr>
        <a:xfrm>
          <a:off x="0" y="0"/>
          <a:ext cx="0" cy="0"/>
          <a:chOff x="0" y="0"/>
          <a:chExt cx="0" cy="0"/>
        </a:xfrm>
      </p:grpSpPr>
      <p:sp>
        <p:nvSpPr>
          <p:cNvPr id="718" name="Google Shape;718;p37:notes"/>
          <p:cNvSpPr>
            <a:spLocks noGrp="1" noRot="1" noChangeAspect="1"/>
          </p:cNvSpPr>
          <p:nvPr>
            <p:ph type="sldImg" idx="2"/>
          </p:nvPr>
        </p:nvSpPr>
        <p:spPr>
          <a:xfrm>
            <a:off x="1184463" y="698500"/>
            <a:ext cx="4654200" cy="3490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9" name="Google Shape;719;p37:notes"/>
          <p:cNvSpPr txBox="1">
            <a:spLocks noGrp="1"/>
          </p:cNvSpPr>
          <p:nvPr>
            <p:ph type="body" idx="1"/>
          </p:nvPr>
        </p:nvSpPr>
        <p:spPr>
          <a:xfrm>
            <a:off x="702310" y="4421823"/>
            <a:ext cx="5618400" cy="4189200"/>
          </a:xfrm>
          <a:prstGeom prst="rect">
            <a:avLst/>
          </a:prstGeom>
          <a:noFill/>
          <a:ln>
            <a:noFill/>
          </a:ln>
        </p:spPr>
        <p:txBody>
          <a:bodyPr spcFirstLastPara="1" wrap="square" lIns="93400" tIns="93400" rIns="93400" bIns="93400" anchor="t" anchorCtr="0">
            <a:noAutofit/>
          </a:bodyPr>
          <a:lstStyle/>
          <a:p>
            <a:pPr marL="457200" lvl="0" indent="0" algn="l" rtl="0">
              <a:lnSpc>
                <a:spcPct val="100000"/>
              </a:lnSpc>
              <a:spcBef>
                <a:spcPts val="0"/>
              </a:spcBef>
              <a:spcAft>
                <a:spcPts val="0"/>
              </a:spcAft>
              <a:buSzPts val="1400"/>
              <a:buNone/>
            </a:pPr>
            <a:endParaRPr sz="1100">
              <a:latin typeface="Arial"/>
              <a:ea typeface="Arial"/>
              <a:cs typeface="Arial"/>
              <a:sym typeface="Arial"/>
            </a:endParaRPr>
          </a:p>
        </p:txBody>
      </p:sp>
      <p:sp>
        <p:nvSpPr>
          <p:cNvPr id="720" name="Google Shape;720;p37:notes"/>
          <p:cNvSpPr txBox="1">
            <a:spLocks noGrp="1"/>
          </p:cNvSpPr>
          <p:nvPr>
            <p:ph type="sldNum" idx="12"/>
          </p:nvPr>
        </p:nvSpPr>
        <p:spPr>
          <a:xfrm>
            <a:off x="3978132" y="8842030"/>
            <a:ext cx="3043200" cy="465300"/>
          </a:xfrm>
          <a:prstGeom prst="rect">
            <a:avLst/>
          </a:prstGeom>
          <a:noFill/>
          <a:ln>
            <a:noFill/>
          </a:ln>
        </p:spPr>
        <p:txBody>
          <a:bodyPr spcFirstLastPara="1" wrap="square" lIns="93400" tIns="46675" rIns="93400" bIns="46675" anchor="b" anchorCtr="0">
            <a:noAutofit/>
          </a:bodyPr>
          <a:lstStyle/>
          <a:p>
            <a:pPr marL="0" lvl="0" indent="0" algn="l" rtl="0">
              <a:lnSpc>
                <a:spcPct val="100000"/>
              </a:lnSpc>
              <a:spcBef>
                <a:spcPts val="0"/>
              </a:spcBef>
              <a:spcAft>
                <a:spcPts val="0"/>
              </a:spcAft>
              <a:buSzPts val="1400"/>
              <a:buNone/>
            </a:pPr>
            <a:fld id="{00000000-1234-1234-1234-123412341234}" type="slidenum">
              <a:rPr lang="en-US"/>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6" name="Google Shape;376;p4:notes"/>
          <p:cNvSpPr>
            <a:spLocks noGrp="1" noRot="1" noChangeAspect="1"/>
          </p:cNvSpPr>
          <p:nvPr>
            <p:ph type="sldImg" idx="2"/>
          </p:nvPr>
        </p:nvSpPr>
        <p:spPr>
          <a:xfrm>
            <a:off x="1142405" y="685800"/>
            <a:ext cx="45732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4"/>
        <p:cNvGrpSpPr/>
        <p:nvPr/>
      </p:nvGrpSpPr>
      <p:grpSpPr>
        <a:xfrm>
          <a:off x="0" y="0"/>
          <a:ext cx="0" cy="0"/>
          <a:chOff x="0" y="0"/>
          <a:chExt cx="0" cy="0"/>
        </a:xfrm>
      </p:grpSpPr>
      <p:sp>
        <p:nvSpPr>
          <p:cNvPr id="725" name="Google Shape;725;p38:notes"/>
          <p:cNvSpPr>
            <a:spLocks noGrp="1" noRot="1" noChangeAspect="1"/>
          </p:cNvSpPr>
          <p:nvPr>
            <p:ph type="sldImg" idx="2"/>
          </p:nvPr>
        </p:nvSpPr>
        <p:spPr>
          <a:xfrm>
            <a:off x="1184463" y="698500"/>
            <a:ext cx="4654200" cy="3490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6" name="Google Shape;726;p38:notes"/>
          <p:cNvSpPr txBox="1">
            <a:spLocks noGrp="1"/>
          </p:cNvSpPr>
          <p:nvPr>
            <p:ph type="body" idx="1"/>
          </p:nvPr>
        </p:nvSpPr>
        <p:spPr>
          <a:xfrm>
            <a:off x="702310" y="4421823"/>
            <a:ext cx="5618400" cy="4189200"/>
          </a:xfrm>
          <a:prstGeom prst="rect">
            <a:avLst/>
          </a:prstGeom>
          <a:noFill/>
          <a:ln>
            <a:noFill/>
          </a:ln>
        </p:spPr>
        <p:txBody>
          <a:bodyPr spcFirstLastPara="1" wrap="square" lIns="93400" tIns="93400" rIns="93400" bIns="93400" anchor="t" anchorCtr="0">
            <a:noAutofit/>
          </a:bodyPr>
          <a:lstStyle/>
          <a:p>
            <a:pPr marL="457200" lvl="0" indent="0" algn="l" rtl="0">
              <a:lnSpc>
                <a:spcPct val="100000"/>
              </a:lnSpc>
              <a:spcBef>
                <a:spcPts val="0"/>
              </a:spcBef>
              <a:spcAft>
                <a:spcPts val="0"/>
              </a:spcAft>
              <a:buSzPts val="1400"/>
              <a:buNone/>
            </a:pPr>
            <a:endParaRPr sz="1100">
              <a:latin typeface="Arial"/>
              <a:ea typeface="Arial"/>
              <a:cs typeface="Arial"/>
              <a:sym typeface="Arial"/>
            </a:endParaRPr>
          </a:p>
        </p:txBody>
      </p:sp>
      <p:sp>
        <p:nvSpPr>
          <p:cNvPr id="727" name="Google Shape;727;p38:notes"/>
          <p:cNvSpPr txBox="1">
            <a:spLocks noGrp="1"/>
          </p:cNvSpPr>
          <p:nvPr>
            <p:ph type="sldNum" idx="12"/>
          </p:nvPr>
        </p:nvSpPr>
        <p:spPr>
          <a:xfrm>
            <a:off x="3978132" y="8842030"/>
            <a:ext cx="3043200" cy="465300"/>
          </a:xfrm>
          <a:prstGeom prst="rect">
            <a:avLst/>
          </a:prstGeom>
          <a:noFill/>
          <a:ln>
            <a:noFill/>
          </a:ln>
        </p:spPr>
        <p:txBody>
          <a:bodyPr spcFirstLastPara="1" wrap="square" lIns="93400" tIns="46675" rIns="93400" bIns="46675" anchor="b" anchorCtr="0">
            <a:noAutofit/>
          </a:bodyPr>
          <a:lstStyle/>
          <a:p>
            <a:pPr marL="0" lvl="0" indent="0" algn="l" rtl="0">
              <a:lnSpc>
                <a:spcPct val="100000"/>
              </a:lnSpc>
              <a:spcBef>
                <a:spcPts val="0"/>
              </a:spcBef>
              <a:spcAft>
                <a:spcPts val="0"/>
              </a:spcAft>
              <a:buSzPts val="1400"/>
              <a:buNone/>
            </a:pPr>
            <a:fld id="{00000000-1234-1234-1234-123412341234}" type="slidenum">
              <a:rPr lang="en-US"/>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1"/>
        <p:cNvGrpSpPr/>
        <p:nvPr/>
      </p:nvGrpSpPr>
      <p:grpSpPr>
        <a:xfrm>
          <a:off x="0" y="0"/>
          <a:ext cx="0" cy="0"/>
          <a:chOff x="0" y="0"/>
          <a:chExt cx="0" cy="0"/>
        </a:xfrm>
      </p:grpSpPr>
      <p:sp>
        <p:nvSpPr>
          <p:cNvPr id="732" name="Google Shape;732;p3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33" name="Google Shape;733;p39:notes"/>
          <p:cNvSpPr>
            <a:spLocks noGrp="1" noRot="1" noChangeAspect="1"/>
          </p:cNvSpPr>
          <p:nvPr>
            <p:ph type="sldImg" idx="2"/>
          </p:nvPr>
        </p:nvSpPr>
        <p:spPr>
          <a:xfrm>
            <a:off x="1142405" y="685800"/>
            <a:ext cx="45732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6"/>
        <p:cNvGrpSpPr/>
        <p:nvPr/>
      </p:nvGrpSpPr>
      <p:grpSpPr>
        <a:xfrm>
          <a:off x="0" y="0"/>
          <a:ext cx="0" cy="0"/>
          <a:chOff x="0" y="0"/>
          <a:chExt cx="0" cy="0"/>
        </a:xfrm>
      </p:grpSpPr>
      <p:sp>
        <p:nvSpPr>
          <p:cNvPr id="737" name="Google Shape;737;p4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738" name="Google Shape;738;p40:notes"/>
          <p:cNvSpPr>
            <a:spLocks noGrp="1" noRot="1" noChangeAspect="1"/>
          </p:cNvSpPr>
          <p:nvPr>
            <p:ph type="sldImg" idx="2"/>
          </p:nvPr>
        </p:nvSpPr>
        <p:spPr>
          <a:xfrm>
            <a:off x="1142405" y="685800"/>
            <a:ext cx="45732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3"/>
        <p:cNvGrpSpPr/>
        <p:nvPr/>
      </p:nvGrpSpPr>
      <p:grpSpPr>
        <a:xfrm>
          <a:off x="0" y="0"/>
          <a:ext cx="0" cy="0"/>
          <a:chOff x="0" y="0"/>
          <a:chExt cx="0" cy="0"/>
        </a:xfrm>
      </p:grpSpPr>
      <p:sp>
        <p:nvSpPr>
          <p:cNvPr id="744" name="Google Shape;744;p4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745" name="Google Shape;745;p41:notes"/>
          <p:cNvSpPr>
            <a:spLocks noGrp="1" noRot="1" noChangeAspect="1"/>
          </p:cNvSpPr>
          <p:nvPr>
            <p:ph type="sldImg" idx="2"/>
          </p:nvPr>
        </p:nvSpPr>
        <p:spPr>
          <a:xfrm>
            <a:off x="1142405" y="685800"/>
            <a:ext cx="45732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0"/>
        <p:cNvGrpSpPr/>
        <p:nvPr/>
      </p:nvGrpSpPr>
      <p:grpSpPr>
        <a:xfrm>
          <a:off x="0" y="0"/>
          <a:ext cx="0" cy="0"/>
          <a:chOff x="0" y="0"/>
          <a:chExt cx="0" cy="0"/>
        </a:xfrm>
      </p:grpSpPr>
      <p:sp>
        <p:nvSpPr>
          <p:cNvPr id="751" name="Google Shape;751;p42:notes"/>
          <p:cNvSpPr txBox="1">
            <a:spLocks noGrp="1"/>
          </p:cNvSpPr>
          <p:nvPr>
            <p:ph type="body" idx="1"/>
          </p:nvPr>
        </p:nvSpPr>
        <p:spPr>
          <a:xfrm>
            <a:off x="702312" y="4421823"/>
            <a:ext cx="5618479" cy="4189095"/>
          </a:xfrm>
          <a:prstGeom prst="rect">
            <a:avLst/>
          </a:prstGeom>
          <a:noFill/>
          <a:ln>
            <a:noFill/>
          </a:ln>
        </p:spPr>
        <p:txBody>
          <a:bodyPr spcFirstLastPara="1" wrap="square" lIns="93275" tIns="93275" rIns="93275" bIns="93275" anchor="t" anchorCtr="0">
            <a:noAutofit/>
          </a:bodyPr>
          <a:lstStyle/>
          <a:p>
            <a:pPr marL="0" lvl="0" indent="0" algn="l" rtl="0">
              <a:lnSpc>
                <a:spcPct val="100000"/>
              </a:lnSpc>
              <a:spcBef>
                <a:spcPts val="0"/>
              </a:spcBef>
              <a:spcAft>
                <a:spcPts val="0"/>
              </a:spcAft>
              <a:buSzPts val="1400"/>
              <a:buNone/>
            </a:pPr>
            <a:endParaRPr sz="1100">
              <a:latin typeface="Arial"/>
              <a:ea typeface="Arial"/>
              <a:cs typeface="Arial"/>
              <a:sym typeface="Arial"/>
            </a:endParaRPr>
          </a:p>
        </p:txBody>
      </p:sp>
      <p:sp>
        <p:nvSpPr>
          <p:cNvPr id="752" name="Google Shape;752;p42: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9"/>
        <p:cNvGrpSpPr/>
        <p:nvPr/>
      </p:nvGrpSpPr>
      <p:grpSpPr>
        <a:xfrm>
          <a:off x="0" y="0"/>
          <a:ext cx="0" cy="0"/>
          <a:chOff x="0" y="0"/>
          <a:chExt cx="0" cy="0"/>
        </a:xfrm>
      </p:grpSpPr>
      <p:sp>
        <p:nvSpPr>
          <p:cNvPr id="760" name="Google Shape;760;p43:notes"/>
          <p:cNvSpPr txBox="1">
            <a:spLocks noGrp="1"/>
          </p:cNvSpPr>
          <p:nvPr>
            <p:ph type="body" idx="1"/>
          </p:nvPr>
        </p:nvSpPr>
        <p:spPr>
          <a:xfrm>
            <a:off x="702310" y="4421823"/>
            <a:ext cx="5618480" cy="4189095"/>
          </a:xfrm>
          <a:prstGeom prst="rect">
            <a:avLst/>
          </a:prstGeom>
          <a:noFill/>
          <a:ln>
            <a:noFill/>
          </a:ln>
        </p:spPr>
        <p:txBody>
          <a:bodyPr spcFirstLastPara="1" wrap="square" lIns="93275" tIns="93275" rIns="93275" bIns="93275" anchor="t" anchorCtr="0">
            <a:noAutofit/>
          </a:bodyPr>
          <a:lstStyle/>
          <a:p>
            <a:pPr marL="0" lvl="0" indent="0" algn="l" rtl="0">
              <a:lnSpc>
                <a:spcPct val="100000"/>
              </a:lnSpc>
              <a:spcBef>
                <a:spcPts val="0"/>
              </a:spcBef>
              <a:spcAft>
                <a:spcPts val="0"/>
              </a:spcAft>
              <a:buSzPts val="1400"/>
              <a:buNone/>
            </a:pPr>
            <a:endParaRPr/>
          </a:p>
        </p:txBody>
      </p:sp>
      <p:sp>
        <p:nvSpPr>
          <p:cNvPr id="761" name="Google Shape;761;p43: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1" name="Google Shape;381;p5:notes"/>
          <p:cNvSpPr>
            <a:spLocks noGrp="1" noRot="1" noChangeAspect="1"/>
          </p:cNvSpPr>
          <p:nvPr>
            <p:ph type="sldImg" idx="2"/>
          </p:nvPr>
        </p:nvSpPr>
        <p:spPr>
          <a:xfrm>
            <a:off x="1142405" y="685800"/>
            <a:ext cx="45732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p6:notes"/>
          <p:cNvSpPr>
            <a:spLocks noGrp="1" noRot="1" noChangeAspect="1"/>
          </p:cNvSpPr>
          <p:nvPr>
            <p:ph type="sldImg" idx="2"/>
          </p:nvPr>
        </p:nvSpPr>
        <p:spPr>
          <a:xfrm>
            <a:off x="1184463" y="698500"/>
            <a:ext cx="4654200" cy="3490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7" name="Google Shape;387;p6:notes"/>
          <p:cNvSpPr txBox="1">
            <a:spLocks noGrp="1"/>
          </p:cNvSpPr>
          <p:nvPr>
            <p:ph type="body" idx="1"/>
          </p:nvPr>
        </p:nvSpPr>
        <p:spPr>
          <a:xfrm>
            <a:off x="702312" y="4421823"/>
            <a:ext cx="5618400" cy="4189200"/>
          </a:xfrm>
          <a:prstGeom prst="rect">
            <a:avLst/>
          </a:prstGeom>
          <a:noFill/>
          <a:ln>
            <a:noFill/>
          </a:ln>
        </p:spPr>
        <p:txBody>
          <a:bodyPr spcFirstLastPara="1" wrap="square" lIns="93275" tIns="93275" rIns="93275" bIns="93275" anchor="t" anchorCtr="0">
            <a:noAutofit/>
          </a:bodyPr>
          <a:lstStyle/>
          <a:p>
            <a:pPr marL="228600" marR="0" lvl="0" indent="0" algn="l" rtl="0">
              <a:lnSpc>
                <a:spcPct val="100000"/>
              </a:lnSpc>
              <a:spcBef>
                <a:spcPts val="0"/>
              </a:spcBef>
              <a:spcAft>
                <a:spcPts val="0"/>
              </a:spcAft>
              <a:buClr>
                <a:srgbClr val="000000"/>
              </a:buClr>
              <a:buSzPts val="1400"/>
              <a:buFont typeface="Arial"/>
              <a:buNone/>
            </a:pPr>
            <a:endParaRPr/>
          </a:p>
        </p:txBody>
      </p:sp>
      <p:sp>
        <p:nvSpPr>
          <p:cNvPr id="388" name="Google Shape;388;p6:notes"/>
          <p:cNvSpPr txBox="1">
            <a:spLocks noGrp="1"/>
          </p:cNvSpPr>
          <p:nvPr>
            <p:ph type="sldNum" idx="12"/>
          </p:nvPr>
        </p:nvSpPr>
        <p:spPr>
          <a:xfrm>
            <a:off x="3978131" y="8842030"/>
            <a:ext cx="3043200" cy="465600"/>
          </a:xfrm>
          <a:prstGeom prst="rect">
            <a:avLst/>
          </a:prstGeom>
          <a:noFill/>
          <a:ln>
            <a:noFill/>
          </a:ln>
        </p:spPr>
        <p:txBody>
          <a:bodyPr spcFirstLastPara="1" wrap="square" lIns="93275" tIns="46600" rIns="93275" bIns="46600" anchor="b" anchorCtr="0">
            <a:noAutofit/>
          </a:bodyPr>
          <a:lstStyle/>
          <a:p>
            <a:pPr marL="0" lvl="0" indent="0" algn="r" rtl="0">
              <a:lnSpc>
                <a:spcPct val="100000"/>
              </a:lnSpc>
              <a:spcBef>
                <a:spcPts val="0"/>
              </a:spcBef>
              <a:spcAft>
                <a:spcPts val="0"/>
              </a:spcAft>
              <a:buSzPts val="1200"/>
              <a:buNone/>
            </a:pPr>
            <a:fld id="{00000000-1234-1234-1234-123412341234}" type="slidenum">
              <a:rPr lang="en-US" sz="1200">
                <a:solidFill>
                  <a:schemeClr val="dk1"/>
                </a:solidFill>
                <a:latin typeface="Calibri"/>
                <a:ea typeface="Calibri"/>
                <a:cs typeface="Calibri"/>
                <a:sym typeface="Calibri"/>
              </a:rPr>
              <a:t>6</a:t>
            </a:fld>
            <a:endParaRPr sz="1200">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p7:notes"/>
          <p:cNvSpPr txBox="1">
            <a:spLocks noGrp="1"/>
          </p:cNvSpPr>
          <p:nvPr>
            <p:ph type="body" idx="1"/>
          </p:nvPr>
        </p:nvSpPr>
        <p:spPr>
          <a:xfrm>
            <a:off x="702311" y="4421823"/>
            <a:ext cx="5618400" cy="4189200"/>
          </a:xfrm>
          <a:prstGeom prst="rect">
            <a:avLst/>
          </a:prstGeom>
          <a:noFill/>
          <a:ln>
            <a:noFill/>
          </a:ln>
        </p:spPr>
        <p:txBody>
          <a:bodyPr spcFirstLastPara="1" wrap="square" lIns="93275" tIns="93275" rIns="93275" bIns="93275" anchor="t" anchorCtr="0">
            <a:noAutofit/>
          </a:bodyPr>
          <a:lstStyle/>
          <a:p>
            <a:pPr marL="0" lvl="0" indent="0" algn="l" rtl="0">
              <a:lnSpc>
                <a:spcPct val="100000"/>
              </a:lnSpc>
              <a:spcBef>
                <a:spcPts val="0"/>
              </a:spcBef>
              <a:spcAft>
                <a:spcPts val="0"/>
              </a:spcAft>
              <a:buSzPts val="1400"/>
              <a:buNone/>
            </a:pPr>
            <a:endParaRPr/>
          </a:p>
        </p:txBody>
      </p:sp>
      <p:sp>
        <p:nvSpPr>
          <p:cNvPr id="394" name="Google Shape;394;p7: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p8: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5" name="Google Shape;425;p8:notes"/>
          <p:cNvSpPr txBox="1">
            <a:spLocks noGrp="1"/>
          </p:cNvSpPr>
          <p:nvPr>
            <p:ph type="body" idx="1"/>
          </p:nvPr>
        </p:nvSpPr>
        <p:spPr>
          <a:xfrm>
            <a:off x="702311" y="4421823"/>
            <a:ext cx="5618400" cy="4189200"/>
          </a:xfrm>
          <a:prstGeom prst="rect">
            <a:avLst/>
          </a:prstGeom>
          <a:noFill/>
          <a:ln>
            <a:noFill/>
          </a:ln>
        </p:spPr>
        <p:txBody>
          <a:bodyPr spcFirstLastPara="1" wrap="square" lIns="93275" tIns="46625" rIns="93275" bIns="46625" anchor="t" anchorCtr="0">
            <a:noAutofit/>
          </a:bodyPr>
          <a:lstStyle/>
          <a:p>
            <a:pPr marL="457200" marR="0" lvl="0" indent="-228600" algn="l" rtl="0">
              <a:lnSpc>
                <a:spcPct val="100000"/>
              </a:lnSpc>
              <a:spcBef>
                <a:spcPts val="0"/>
              </a:spcBef>
              <a:spcAft>
                <a:spcPts val="0"/>
              </a:spcAft>
              <a:buSzPts val="1400"/>
              <a:buNone/>
            </a:pPr>
            <a:endParaRPr/>
          </a:p>
        </p:txBody>
      </p:sp>
      <p:sp>
        <p:nvSpPr>
          <p:cNvPr id="426" name="Google Shape;426;p8:notes"/>
          <p:cNvSpPr txBox="1">
            <a:spLocks noGrp="1"/>
          </p:cNvSpPr>
          <p:nvPr>
            <p:ph type="sldNum" idx="12"/>
          </p:nvPr>
        </p:nvSpPr>
        <p:spPr>
          <a:xfrm>
            <a:off x="3978132" y="8842030"/>
            <a:ext cx="3043200" cy="465600"/>
          </a:xfrm>
          <a:prstGeom prst="rect">
            <a:avLst/>
          </a:prstGeom>
          <a:noFill/>
          <a:ln>
            <a:noFill/>
          </a:ln>
        </p:spPr>
        <p:txBody>
          <a:bodyPr spcFirstLastPara="1" wrap="square" lIns="93275" tIns="46625" rIns="93275" bIns="4662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Calibri"/>
                <a:ea typeface="Calibri"/>
                <a:cs typeface="Calibri"/>
                <a:sym typeface="Calibri"/>
              </a:rPr>
              <a:t>8</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p9:notes"/>
          <p:cNvSpPr>
            <a:spLocks noGrp="1" noRot="1" noChangeAspect="1"/>
          </p:cNvSpPr>
          <p:nvPr>
            <p:ph type="sldImg" idx="2"/>
          </p:nvPr>
        </p:nvSpPr>
        <p:spPr>
          <a:xfrm>
            <a:off x="1184275" y="698500"/>
            <a:ext cx="4654550" cy="3490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7" name="Google Shape;457;p9:notes"/>
          <p:cNvSpPr txBox="1">
            <a:spLocks noGrp="1"/>
          </p:cNvSpPr>
          <p:nvPr>
            <p:ph type="body" idx="1"/>
          </p:nvPr>
        </p:nvSpPr>
        <p:spPr>
          <a:xfrm>
            <a:off x="702310" y="4421823"/>
            <a:ext cx="5618400" cy="4189200"/>
          </a:xfrm>
          <a:prstGeom prst="rect">
            <a:avLst/>
          </a:prstGeom>
          <a:noFill/>
          <a:ln>
            <a:noFill/>
          </a:ln>
        </p:spPr>
        <p:txBody>
          <a:bodyPr spcFirstLastPara="1" wrap="square" lIns="93275" tIns="93275" rIns="93275" bIns="93275" anchor="t" anchorCtr="0">
            <a:noAutofit/>
          </a:bodyPr>
          <a:lstStyle/>
          <a:p>
            <a:pPr marL="0" lvl="0" indent="0" algn="l" rtl="0">
              <a:lnSpc>
                <a:spcPct val="100000"/>
              </a:lnSpc>
              <a:spcBef>
                <a:spcPts val="0"/>
              </a:spcBef>
              <a:spcAft>
                <a:spcPts val="0"/>
              </a:spcAft>
              <a:buSzPts val="1400"/>
              <a:buNone/>
            </a:pPr>
            <a:endParaRPr/>
          </a:p>
        </p:txBody>
      </p:sp>
      <p:sp>
        <p:nvSpPr>
          <p:cNvPr id="458" name="Google Shape;458;p9:notes"/>
          <p:cNvSpPr txBox="1">
            <a:spLocks noGrp="1"/>
          </p:cNvSpPr>
          <p:nvPr>
            <p:ph type="sldNum" idx="12"/>
          </p:nvPr>
        </p:nvSpPr>
        <p:spPr>
          <a:xfrm>
            <a:off x="3978132" y="8842030"/>
            <a:ext cx="3043200" cy="465600"/>
          </a:xfrm>
          <a:prstGeom prst="rect">
            <a:avLst/>
          </a:prstGeom>
          <a:noFill/>
          <a:ln>
            <a:noFill/>
          </a:ln>
        </p:spPr>
        <p:txBody>
          <a:bodyPr spcFirstLastPara="1" wrap="square" lIns="93275" tIns="46600" rIns="93275" bIns="466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4"/>
        <p:cNvGrpSpPr/>
        <p:nvPr/>
      </p:nvGrpSpPr>
      <p:grpSpPr>
        <a:xfrm>
          <a:off x="0" y="0"/>
          <a:ext cx="0" cy="0"/>
          <a:chOff x="0" y="0"/>
          <a:chExt cx="0" cy="0"/>
        </a:xfrm>
      </p:grpSpPr>
      <p:sp>
        <p:nvSpPr>
          <p:cNvPr id="15" name="Google Shape;15;p2"/>
          <p:cNvSpPr txBox="1"/>
          <p:nvPr/>
        </p:nvSpPr>
        <p:spPr>
          <a:xfrm>
            <a:off x="4419600" y="967383"/>
            <a:ext cx="4038600" cy="2277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200" b="1" i="0" u="none" strike="noStrike" cap="none">
                <a:solidFill>
                  <a:schemeClr val="dk1"/>
                </a:solidFill>
                <a:latin typeface="Arial"/>
                <a:ea typeface="Arial"/>
                <a:cs typeface="Arial"/>
                <a:sym typeface="Arial"/>
              </a:rPr>
              <a:t>U.S. General Services Administration</a:t>
            </a:r>
            <a:endParaRPr sz="1400" b="0" i="0" u="none" strike="noStrike" cap="none">
              <a:solidFill>
                <a:schemeClr val="dk1"/>
              </a:solidFill>
              <a:latin typeface="Arial"/>
              <a:ea typeface="Arial"/>
              <a:cs typeface="Arial"/>
              <a:sym typeface="Arial"/>
            </a:endParaRPr>
          </a:p>
        </p:txBody>
      </p:sp>
      <p:sp>
        <p:nvSpPr>
          <p:cNvPr id="16" name="Google Shape;16;p2"/>
          <p:cNvSpPr/>
          <p:nvPr/>
        </p:nvSpPr>
        <p:spPr>
          <a:xfrm>
            <a:off x="3175" y="1714500"/>
            <a:ext cx="9140700" cy="431100"/>
          </a:xfrm>
          <a:prstGeom prst="rect">
            <a:avLst/>
          </a:prstGeom>
          <a:solidFill>
            <a:srgbClr val="B1111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p:txBody>
      </p:sp>
      <p:pic>
        <p:nvPicPr>
          <p:cNvPr id="17" name="Google Shape;17;p2"/>
          <p:cNvPicPr preferRelativeResize="0"/>
          <p:nvPr/>
        </p:nvPicPr>
        <p:blipFill rotWithShape="1">
          <a:blip r:embed="rId2">
            <a:alphaModFix/>
          </a:blip>
          <a:srcRect/>
          <a:stretch/>
        </p:blipFill>
        <p:spPr>
          <a:xfrm>
            <a:off x="291150" y="287825"/>
            <a:ext cx="905751" cy="907251"/>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9"/>
        <p:cNvGrpSpPr/>
        <p:nvPr/>
      </p:nvGrpSpPr>
      <p:grpSpPr>
        <a:xfrm>
          <a:off x="0" y="0"/>
          <a:ext cx="0" cy="0"/>
          <a:chOff x="0" y="0"/>
          <a:chExt cx="0" cy="0"/>
        </a:xfrm>
      </p:grpSpPr>
      <p:sp>
        <p:nvSpPr>
          <p:cNvPr id="50" name="Google Shape;50;p11"/>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51" name="Google Shape;51;p11"/>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ctr" anchorCtr="0">
            <a:noAutofit/>
          </a:bodyPr>
          <a:lstStyle>
            <a:lvl1pPr marL="457200" marR="0" lvl="0"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1pPr>
            <a:lvl2pPr marL="914400" marR="0" lvl="1"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2pPr>
            <a:lvl3pPr marL="1371600" marR="0" lvl="2"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3pPr>
            <a:lvl4pPr marL="1828800" marR="0" lvl="3"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4pPr>
            <a:lvl5pPr marL="2286000" marR="0" lvl="4"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5pPr>
            <a:lvl6pPr marL="2743200" marR="0" lvl="5"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6pPr>
            <a:lvl7pPr marL="3200400" marR="0" lvl="6"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7pPr>
            <a:lvl8pPr marL="3657600" marR="0" lvl="7"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8pPr>
            <a:lvl9pPr marL="4114800" marR="0" lvl="8"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52" name="Google Shape;52;p11"/>
          <p:cNvSpPr txBox="1">
            <a:spLocks noGrp="1"/>
          </p:cNvSpPr>
          <p:nvPr>
            <p:ph type="sldNum" idx="12"/>
          </p:nvPr>
        </p:nvSpPr>
        <p:spPr>
          <a:xfrm>
            <a:off x="8472458" y="6217622"/>
            <a:ext cx="548700" cy="5247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2_제목 슬라이드">
  <p:cSld name="12_제목 슬라이드">
    <p:spTree>
      <p:nvGrpSpPr>
        <p:cNvPr id="1" name="Shape 53"/>
        <p:cNvGrpSpPr/>
        <p:nvPr/>
      </p:nvGrpSpPr>
      <p:grpSpPr>
        <a:xfrm>
          <a:off x="0" y="0"/>
          <a:ext cx="0" cy="0"/>
          <a:chOff x="0" y="0"/>
          <a:chExt cx="0" cy="0"/>
        </a:xfrm>
      </p:grpSpPr>
      <p:sp>
        <p:nvSpPr>
          <p:cNvPr id="54" name="Google Shape;54;p12"/>
          <p:cNvSpPr>
            <a:spLocks noGrp="1"/>
          </p:cNvSpPr>
          <p:nvPr>
            <p:ph type="pic" idx="2"/>
          </p:nvPr>
        </p:nvSpPr>
        <p:spPr>
          <a:xfrm>
            <a:off x="740739" y="2253456"/>
            <a:ext cx="1763400" cy="2351100"/>
          </a:xfrm>
          <a:prstGeom prst="rect">
            <a:avLst/>
          </a:prstGeom>
          <a:noFill/>
          <a:ln>
            <a:noFill/>
          </a:ln>
        </p:spPr>
      </p:sp>
      <p:sp>
        <p:nvSpPr>
          <p:cNvPr id="55" name="Google Shape;55;p12"/>
          <p:cNvSpPr>
            <a:spLocks noGrp="1"/>
          </p:cNvSpPr>
          <p:nvPr>
            <p:ph type="pic" idx="3"/>
          </p:nvPr>
        </p:nvSpPr>
        <p:spPr>
          <a:xfrm>
            <a:off x="2714682" y="2253456"/>
            <a:ext cx="1763400" cy="2351100"/>
          </a:xfrm>
          <a:prstGeom prst="rect">
            <a:avLst/>
          </a:prstGeom>
          <a:noFill/>
          <a:ln>
            <a:noFill/>
          </a:ln>
        </p:spPr>
      </p:sp>
      <p:sp>
        <p:nvSpPr>
          <p:cNvPr id="56" name="Google Shape;56;p12"/>
          <p:cNvSpPr>
            <a:spLocks noGrp="1"/>
          </p:cNvSpPr>
          <p:nvPr>
            <p:ph type="pic" idx="4"/>
          </p:nvPr>
        </p:nvSpPr>
        <p:spPr>
          <a:xfrm>
            <a:off x="4688625" y="2253456"/>
            <a:ext cx="1763400" cy="2351100"/>
          </a:xfrm>
          <a:prstGeom prst="rect">
            <a:avLst/>
          </a:prstGeom>
          <a:noFill/>
          <a:ln>
            <a:noFill/>
          </a:ln>
        </p:spPr>
      </p:sp>
      <p:sp>
        <p:nvSpPr>
          <p:cNvPr id="57" name="Google Shape;57;p12"/>
          <p:cNvSpPr>
            <a:spLocks noGrp="1"/>
          </p:cNvSpPr>
          <p:nvPr>
            <p:ph type="pic" idx="5"/>
          </p:nvPr>
        </p:nvSpPr>
        <p:spPr>
          <a:xfrm>
            <a:off x="6662568" y="2253456"/>
            <a:ext cx="1763400" cy="2351100"/>
          </a:xfrm>
          <a:prstGeom prst="rect">
            <a:avLst/>
          </a:prstGeom>
          <a:noFill/>
          <a:ln>
            <a:noFill/>
          </a:ln>
        </p:spPr>
      </p:sp>
      <p:sp>
        <p:nvSpPr>
          <p:cNvPr id="58" name="Google Shape;58;p12"/>
          <p:cNvSpPr txBox="1">
            <a:spLocks noGrp="1"/>
          </p:cNvSpPr>
          <p:nvPr>
            <p:ph type="sldNum" idx="12"/>
          </p:nvPr>
        </p:nvSpPr>
        <p:spPr>
          <a:xfrm>
            <a:off x="8556784" y="6333134"/>
            <a:ext cx="548700" cy="5250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mp; Content2">
  <p:cSld name="Title &amp; Content2">
    <p:spTree>
      <p:nvGrpSpPr>
        <p:cNvPr id="1" name="Shape 63"/>
        <p:cNvGrpSpPr/>
        <p:nvPr/>
      </p:nvGrpSpPr>
      <p:grpSpPr>
        <a:xfrm>
          <a:off x="0" y="0"/>
          <a:ext cx="0" cy="0"/>
          <a:chOff x="0" y="0"/>
          <a:chExt cx="0" cy="0"/>
        </a:xfrm>
      </p:grpSpPr>
      <p:sp>
        <p:nvSpPr>
          <p:cNvPr id="64" name="Google Shape;64;p14"/>
          <p:cNvSpPr txBox="1">
            <a:spLocks noGrp="1"/>
          </p:cNvSpPr>
          <p:nvPr>
            <p:ph type="body" idx="1"/>
          </p:nvPr>
        </p:nvSpPr>
        <p:spPr>
          <a:xfrm>
            <a:off x="420700" y="1219200"/>
            <a:ext cx="8329500" cy="5054700"/>
          </a:xfrm>
          <a:prstGeom prst="rect">
            <a:avLst/>
          </a:prstGeom>
          <a:noFill/>
          <a:ln>
            <a:noFill/>
          </a:ln>
        </p:spPr>
        <p:txBody>
          <a:bodyPr spcFirstLastPara="1" wrap="square" lIns="91425" tIns="45700" rIns="91425" bIns="45700" anchor="t" anchorCtr="0">
            <a:noAutofit/>
          </a:bodyPr>
          <a:lstStyle>
            <a:lvl1pPr marL="457200" marR="0" lvl="0" indent="-350520" algn="l" rtl="0">
              <a:lnSpc>
                <a:spcPct val="100000"/>
              </a:lnSpc>
              <a:spcBef>
                <a:spcPts val="2400"/>
              </a:spcBef>
              <a:spcAft>
                <a:spcPts val="0"/>
              </a:spcAft>
              <a:buClr>
                <a:schemeClr val="dk1"/>
              </a:buClr>
              <a:buSzPts val="1920"/>
              <a:buFont typeface="Arial"/>
              <a:buChar char="❑"/>
              <a:defRPr sz="2400" b="0" i="0" u="none" strike="noStrike" cap="none">
                <a:solidFill>
                  <a:srgbClr val="000000"/>
                </a:solidFill>
                <a:latin typeface="Arial"/>
                <a:ea typeface="Arial"/>
                <a:cs typeface="Arial"/>
                <a:sym typeface="Arial"/>
              </a:defRPr>
            </a:lvl1pPr>
            <a:lvl2pPr marL="914400" marR="0" lvl="1" indent="-340360" algn="l" rtl="0">
              <a:lnSpc>
                <a:spcPct val="90000"/>
              </a:lnSpc>
              <a:spcBef>
                <a:spcPts val="1200"/>
              </a:spcBef>
              <a:spcAft>
                <a:spcPts val="0"/>
              </a:spcAft>
              <a:buClr>
                <a:schemeClr val="dk1"/>
              </a:buClr>
              <a:buSzPts val="1760"/>
              <a:buFont typeface="Arial"/>
              <a:buChar char="▪"/>
              <a:defRPr sz="2200" b="0" i="0" u="none" strike="noStrike" cap="none">
                <a:solidFill>
                  <a:srgbClr val="000000"/>
                </a:solidFill>
                <a:latin typeface="Arial"/>
                <a:ea typeface="Arial"/>
                <a:cs typeface="Arial"/>
                <a:sym typeface="Arial"/>
              </a:defRPr>
            </a:lvl2pPr>
            <a:lvl3pPr marL="1371600" marR="0" lvl="2" indent="-330200" algn="l" rtl="0">
              <a:lnSpc>
                <a:spcPct val="90000"/>
              </a:lnSpc>
              <a:spcBef>
                <a:spcPts val="1200"/>
              </a:spcBef>
              <a:spcAft>
                <a:spcPts val="0"/>
              </a:spcAft>
              <a:buClr>
                <a:schemeClr val="dk1"/>
              </a:buClr>
              <a:buSzPts val="1600"/>
              <a:buFont typeface="Arial"/>
              <a:buChar char="•"/>
              <a:defRPr sz="2000" b="0" i="0" u="none" strike="noStrike" cap="none">
                <a:solidFill>
                  <a:srgbClr val="000000"/>
                </a:solidFill>
                <a:latin typeface="Arial"/>
                <a:ea typeface="Arial"/>
                <a:cs typeface="Arial"/>
                <a:sym typeface="Arial"/>
              </a:defRPr>
            </a:lvl3pPr>
            <a:lvl4pPr marL="1828800" marR="0" lvl="3" indent="-320039" algn="l" rtl="0">
              <a:lnSpc>
                <a:spcPct val="90000"/>
              </a:lnSpc>
              <a:spcBef>
                <a:spcPts val="1200"/>
              </a:spcBef>
              <a:spcAft>
                <a:spcPts val="0"/>
              </a:spcAft>
              <a:buClr>
                <a:schemeClr val="dk1"/>
              </a:buClr>
              <a:buSzPts val="1440"/>
              <a:buFont typeface="Arial"/>
              <a:buChar char="–"/>
              <a:defRPr sz="1800" b="0" i="0" u="none" strike="noStrike" cap="none">
                <a:solidFill>
                  <a:srgbClr val="000000"/>
                </a:solidFill>
                <a:latin typeface="Arial"/>
                <a:ea typeface="Arial"/>
                <a:cs typeface="Arial"/>
                <a:sym typeface="Arial"/>
              </a:defRPr>
            </a:lvl4pPr>
            <a:lvl5pPr marL="2286000" marR="0" lvl="4" indent="-274320" algn="l" rtl="0">
              <a:lnSpc>
                <a:spcPct val="90000"/>
              </a:lnSpc>
              <a:spcBef>
                <a:spcPts val="1200"/>
              </a:spcBef>
              <a:spcAft>
                <a:spcPts val="0"/>
              </a:spcAft>
              <a:buClr>
                <a:srgbClr val="000000"/>
              </a:buClr>
              <a:buSzPts val="720"/>
              <a:buFont typeface="Arial"/>
              <a:buChar char="»"/>
              <a:defRPr sz="1800" b="0" i="0" u="none" strike="noStrike" cap="none">
                <a:solidFill>
                  <a:srgbClr val="000000"/>
                </a:solidFill>
                <a:latin typeface="Arial"/>
                <a:ea typeface="Arial"/>
                <a:cs typeface="Arial"/>
                <a:sym typeface="Arial"/>
              </a:defRPr>
            </a:lvl5pPr>
            <a:lvl6pPr marL="2743200" marR="0" lvl="5" indent="-228600" algn="l" rtl="0">
              <a:lnSpc>
                <a:spcPct val="90000"/>
              </a:lnSpc>
              <a:spcBef>
                <a:spcPts val="72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L="3200400" marR="0" lvl="6" indent="-228600" algn="l" rtl="0">
              <a:lnSpc>
                <a:spcPct val="90000"/>
              </a:lnSpc>
              <a:spcBef>
                <a:spcPts val="72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L="3657600" marR="0" lvl="7" indent="-228600" algn="l" rtl="0">
              <a:lnSpc>
                <a:spcPct val="90000"/>
              </a:lnSpc>
              <a:spcBef>
                <a:spcPts val="72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L="4114800" marR="0" lvl="8" indent="-228600" algn="l" rtl="0">
              <a:lnSpc>
                <a:spcPct val="90000"/>
              </a:lnSpc>
              <a:spcBef>
                <a:spcPts val="720"/>
              </a:spcBef>
              <a:spcAft>
                <a:spcPts val="72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5" name="Google Shape;65;p14"/>
          <p:cNvSpPr txBox="1">
            <a:spLocks noGrp="1"/>
          </p:cNvSpPr>
          <p:nvPr>
            <p:ph type="title"/>
          </p:nvPr>
        </p:nvSpPr>
        <p:spPr>
          <a:xfrm>
            <a:off x="457200" y="698500"/>
            <a:ext cx="8229600" cy="4191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000000"/>
              </a:buClr>
              <a:buSzPts val="1400"/>
              <a:buFont typeface="Arial"/>
              <a:buNone/>
              <a:defRPr sz="2200" b="1" i="0" u="none" strike="noStrike" cap="none">
                <a:solidFill>
                  <a:schemeClr val="lt1"/>
                </a:solidFill>
                <a:latin typeface="Arial"/>
                <a:ea typeface="Arial"/>
                <a:cs typeface="Arial"/>
                <a:sym typeface="Arial"/>
              </a:defRPr>
            </a:lvl1pPr>
            <a:lvl2pPr marR="0" lvl="1" algn="l" rtl="0">
              <a:lnSpc>
                <a:spcPct val="90000"/>
              </a:lnSpc>
              <a:spcBef>
                <a:spcPts val="0"/>
              </a:spcBef>
              <a:spcAft>
                <a:spcPts val="0"/>
              </a:spcAft>
              <a:buClr>
                <a:srgbClr val="000000"/>
              </a:buClr>
              <a:buSzPts val="1400"/>
              <a:buFont typeface="Arial"/>
              <a:buNone/>
              <a:defRPr sz="2200" b="1" i="0" u="none" strike="noStrike" cap="none">
                <a:solidFill>
                  <a:schemeClr val="lt1"/>
                </a:solidFill>
                <a:latin typeface="Arial"/>
                <a:ea typeface="Arial"/>
                <a:cs typeface="Arial"/>
                <a:sym typeface="Arial"/>
              </a:defRPr>
            </a:lvl2pPr>
            <a:lvl3pPr marR="0" lvl="2" algn="l" rtl="0">
              <a:lnSpc>
                <a:spcPct val="90000"/>
              </a:lnSpc>
              <a:spcBef>
                <a:spcPts val="0"/>
              </a:spcBef>
              <a:spcAft>
                <a:spcPts val="0"/>
              </a:spcAft>
              <a:buClr>
                <a:srgbClr val="000000"/>
              </a:buClr>
              <a:buSzPts val="1400"/>
              <a:buFont typeface="Arial"/>
              <a:buNone/>
              <a:defRPr sz="2200" b="1" i="0" u="none" strike="noStrike" cap="none">
                <a:solidFill>
                  <a:schemeClr val="lt1"/>
                </a:solidFill>
                <a:latin typeface="Arial"/>
                <a:ea typeface="Arial"/>
                <a:cs typeface="Arial"/>
                <a:sym typeface="Arial"/>
              </a:defRPr>
            </a:lvl3pPr>
            <a:lvl4pPr marR="0" lvl="3" algn="l" rtl="0">
              <a:lnSpc>
                <a:spcPct val="90000"/>
              </a:lnSpc>
              <a:spcBef>
                <a:spcPts val="0"/>
              </a:spcBef>
              <a:spcAft>
                <a:spcPts val="0"/>
              </a:spcAft>
              <a:buClr>
                <a:srgbClr val="000000"/>
              </a:buClr>
              <a:buSzPts val="1400"/>
              <a:buFont typeface="Arial"/>
              <a:buNone/>
              <a:defRPr sz="2200" b="1" i="0" u="none" strike="noStrike" cap="none">
                <a:solidFill>
                  <a:schemeClr val="lt1"/>
                </a:solidFill>
                <a:latin typeface="Arial"/>
                <a:ea typeface="Arial"/>
                <a:cs typeface="Arial"/>
                <a:sym typeface="Arial"/>
              </a:defRPr>
            </a:lvl4pPr>
            <a:lvl5pPr marR="0" lvl="4" algn="l" rtl="0">
              <a:lnSpc>
                <a:spcPct val="90000"/>
              </a:lnSpc>
              <a:spcBef>
                <a:spcPts val="0"/>
              </a:spcBef>
              <a:spcAft>
                <a:spcPts val="0"/>
              </a:spcAft>
              <a:buClr>
                <a:srgbClr val="000000"/>
              </a:buClr>
              <a:buSzPts val="1400"/>
              <a:buFont typeface="Arial"/>
              <a:buNone/>
              <a:defRPr sz="2200" b="1" i="0" u="none" strike="noStrike" cap="none">
                <a:solidFill>
                  <a:schemeClr val="lt1"/>
                </a:solidFill>
                <a:latin typeface="Arial"/>
                <a:ea typeface="Arial"/>
                <a:cs typeface="Arial"/>
                <a:sym typeface="Arial"/>
              </a:defRPr>
            </a:lvl5pPr>
            <a:lvl6pPr marR="0" lvl="5" algn="l" rtl="0">
              <a:lnSpc>
                <a:spcPct val="90000"/>
              </a:lnSpc>
              <a:spcBef>
                <a:spcPts val="0"/>
              </a:spcBef>
              <a:spcAft>
                <a:spcPts val="0"/>
              </a:spcAft>
              <a:buClr>
                <a:srgbClr val="000000"/>
              </a:buClr>
              <a:buSzPts val="1400"/>
              <a:buFont typeface="Arial"/>
              <a:buNone/>
              <a:defRPr sz="2200" b="1" i="0" u="none" strike="noStrike" cap="none">
                <a:solidFill>
                  <a:schemeClr val="dk1"/>
                </a:solidFill>
                <a:latin typeface="Arial"/>
                <a:ea typeface="Arial"/>
                <a:cs typeface="Arial"/>
                <a:sym typeface="Arial"/>
              </a:defRPr>
            </a:lvl6pPr>
            <a:lvl7pPr marR="0" lvl="6" algn="l" rtl="0">
              <a:lnSpc>
                <a:spcPct val="90000"/>
              </a:lnSpc>
              <a:spcBef>
                <a:spcPts val="0"/>
              </a:spcBef>
              <a:spcAft>
                <a:spcPts val="0"/>
              </a:spcAft>
              <a:buClr>
                <a:srgbClr val="000000"/>
              </a:buClr>
              <a:buSzPts val="1400"/>
              <a:buFont typeface="Arial"/>
              <a:buNone/>
              <a:defRPr sz="2200" b="1" i="0" u="none" strike="noStrike" cap="none">
                <a:solidFill>
                  <a:schemeClr val="dk1"/>
                </a:solidFill>
                <a:latin typeface="Arial"/>
                <a:ea typeface="Arial"/>
                <a:cs typeface="Arial"/>
                <a:sym typeface="Arial"/>
              </a:defRPr>
            </a:lvl7pPr>
            <a:lvl8pPr marR="0" lvl="7" algn="l" rtl="0">
              <a:lnSpc>
                <a:spcPct val="90000"/>
              </a:lnSpc>
              <a:spcBef>
                <a:spcPts val="0"/>
              </a:spcBef>
              <a:spcAft>
                <a:spcPts val="0"/>
              </a:spcAft>
              <a:buClr>
                <a:srgbClr val="000000"/>
              </a:buClr>
              <a:buSzPts val="1400"/>
              <a:buFont typeface="Arial"/>
              <a:buNone/>
              <a:defRPr sz="2200" b="1" i="0" u="none" strike="noStrike" cap="none">
                <a:solidFill>
                  <a:schemeClr val="dk1"/>
                </a:solidFill>
                <a:latin typeface="Arial"/>
                <a:ea typeface="Arial"/>
                <a:cs typeface="Arial"/>
                <a:sym typeface="Arial"/>
              </a:defRPr>
            </a:lvl8pPr>
            <a:lvl9pPr marR="0" lvl="8" algn="l" rtl="0">
              <a:lnSpc>
                <a:spcPct val="90000"/>
              </a:lnSpc>
              <a:spcBef>
                <a:spcPts val="0"/>
              </a:spcBef>
              <a:spcAft>
                <a:spcPts val="0"/>
              </a:spcAft>
              <a:buClr>
                <a:srgbClr val="000000"/>
              </a:buClr>
              <a:buSzPts val="1400"/>
              <a:buFont typeface="Arial"/>
              <a:buNone/>
              <a:defRPr sz="2200" b="1" i="0" u="none" strike="noStrike" cap="none">
                <a:solidFill>
                  <a:schemeClr val="dk1"/>
                </a:solidFill>
                <a:latin typeface="Arial"/>
                <a:ea typeface="Arial"/>
                <a:cs typeface="Arial"/>
                <a:sym typeface="Arial"/>
              </a:defRPr>
            </a:lvl9pPr>
          </a:lstStyle>
          <a:p>
            <a:endParaRPr/>
          </a:p>
        </p:txBody>
      </p:sp>
      <p:sp>
        <p:nvSpPr>
          <p:cNvPr id="66" name="Google Shape;66;p14"/>
          <p:cNvSpPr txBox="1">
            <a:spLocks noGrp="1"/>
          </p:cNvSpPr>
          <p:nvPr>
            <p:ph type="sldNum" idx="12"/>
          </p:nvPr>
        </p:nvSpPr>
        <p:spPr>
          <a:xfrm>
            <a:off x="0" y="6492875"/>
            <a:ext cx="2133600" cy="3651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opic Title">
  <p:cSld name="Topic Title">
    <p:spTree>
      <p:nvGrpSpPr>
        <p:cNvPr id="1" name="Shape 67"/>
        <p:cNvGrpSpPr/>
        <p:nvPr/>
      </p:nvGrpSpPr>
      <p:grpSpPr>
        <a:xfrm>
          <a:off x="0" y="0"/>
          <a:ext cx="0" cy="0"/>
          <a:chOff x="0" y="0"/>
          <a:chExt cx="0" cy="0"/>
        </a:xfrm>
      </p:grpSpPr>
      <p:sp>
        <p:nvSpPr>
          <p:cNvPr id="68" name="Google Shape;68;p15"/>
          <p:cNvSpPr txBox="1">
            <a:spLocks noGrp="1"/>
          </p:cNvSpPr>
          <p:nvPr>
            <p:ph type="title"/>
          </p:nvPr>
        </p:nvSpPr>
        <p:spPr>
          <a:xfrm>
            <a:off x="3098800" y="2438400"/>
            <a:ext cx="5753100" cy="1143000"/>
          </a:xfrm>
          <a:prstGeom prst="rect">
            <a:avLst/>
          </a:prstGeom>
          <a:noFill/>
          <a:ln>
            <a:noFill/>
          </a:ln>
        </p:spPr>
        <p:txBody>
          <a:bodyPr spcFirstLastPara="1" wrap="square" lIns="91425" tIns="45700" rIns="91425" bIns="45700" anchor="t" anchorCtr="0">
            <a:noAutofit/>
          </a:bodyPr>
          <a:lstStyle>
            <a:lvl1pPr marR="0" lvl="0" algn="r" rtl="0">
              <a:lnSpc>
                <a:spcPct val="90000"/>
              </a:lnSpc>
              <a:spcBef>
                <a:spcPts val="0"/>
              </a:spcBef>
              <a:spcAft>
                <a:spcPts val="0"/>
              </a:spcAft>
              <a:buClr>
                <a:srgbClr val="000000"/>
              </a:buClr>
              <a:buSzPts val="1400"/>
              <a:buFont typeface="Arial"/>
              <a:buNone/>
              <a:defRPr sz="3200" b="1" i="0" u="none" strike="noStrike" cap="none">
                <a:solidFill>
                  <a:schemeClr val="lt1"/>
                </a:solidFill>
                <a:latin typeface="Arial"/>
                <a:ea typeface="Arial"/>
                <a:cs typeface="Arial"/>
                <a:sym typeface="Arial"/>
              </a:defRPr>
            </a:lvl1pPr>
            <a:lvl2pPr marR="0" lvl="1" algn="l" rtl="0">
              <a:lnSpc>
                <a:spcPct val="90000"/>
              </a:lnSpc>
              <a:spcBef>
                <a:spcPts val="0"/>
              </a:spcBef>
              <a:spcAft>
                <a:spcPts val="0"/>
              </a:spcAft>
              <a:buClr>
                <a:srgbClr val="000000"/>
              </a:buClr>
              <a:buSzPts val="1400"/>
              <a:buFont typeface="Arial"/>
              <a:buNone/>
              <a:defRPr sz="2200" b="1" i="0" u="none" strike="noStrike" cap="none">
                <a:solidFill>
                  <a:schemeClr val="lt1"/>
                </a:solidFill>
                <a:latin typeface="Arial"/>
                <a:ea typeface="Arial"/>
                <a:cs typeface="Arial"/>
                <a:sym typeface="Arial"/>
              </a:defRPr>
            </a:lvl2pPr>
            <a:lvl3pPr marR="0" lvl="2" algn="l" rtl="0">
              <a:lnSpc>
                <a:spcPct val="90000"/>
              </a:lnSpc>
              <a:spcBef>
                <a:spcPts val="0"/>
              </a:spcBef>
              <a:spcAft>
                <a:spcPts val="0"/>
              </a:spcAft>
              <a:buClr>
                <a:srgbClr val="000000"/>
              </a:buClr>
              <a:buSzPts val="1400"/>
              <a:buFont typeface="Arial"/>
              <a:buNone/>
              <a:defRPr sz="2200" b="1" i="0" u="none" strike="noStrike" cap="none">
                <a:solidFill>
                  <a:schemeClr val="lt1"/>
                </a:solidFill>
                <a:latin typeface="Arial"/>
                <a:ea typeface="Arial"/>
                <a:cs typeface="Arial"/>
                <a:sym typeface="Arial"/>
              </a:defRPr>
            </a:lvl3pPr>
            <a:lvl4pPr marR="0" lvl="3" algn="l" rtl="0">
              <a:lnSpc>
                <a:spcPct val="90000"/>
              </a:lnSpc>
              <a:spcBef>
                <a:spcPts val="0"/>
              </a:spcBef>
              <a:spcAft>
                <a:spcPts val="0"/>
              </a:spcAft>
              <a:buClr>
                <a:srgbClr val="000000"/>
              </a:buClr>
              <a:buSzPts val="1400"/>
              <a:buFont typeface="Arial"/>
              <a:buNone/>
              <a:defRPr sz="2200" b="1" i="0" u="none" strike="noStrike" cap="none">
                <a:solidFill>
                  <a:schemeClr val="lt1"/>
                </a:solidFill>
                <a:latin typeface="Arial"/>
                <a:ea typeface="Arial"/>
                <a:cs typeface="Arial"/>
                <a:sym typeface="Arial"/>
              </a:defRPr>
            </a:lvl4pPr>
            <a:lvl5pPr marR="0" lvl="4" algn="l" rtl="0">
              <a:lnSpc>
                <a:spcPct val="90000"/>
              </a:lnSpc>
              <a:spcBef>
                <a:spcPts val="0"/>
              </a:spcBef>
              <a:spcAft>
                <a:spcPts val="0"/>
              </a:spcAft>
              <a:buClr>
                <a:srgbClr val="000000"/>
              </a:buClr>
              <a:buSzPts val="1400"/>
              <a:buFont typeface="Arial"/>
              <a:buNone/>
              <a:defRPr sz="2200" b="1" i="0" u="none" strike="noStrike" cap="none">
                <a:solidFill>
                  <a:schemeClr val="lt1"/>
                </a:solidFill>
                <a:latin typeface="Arial"/>
                <a:ea typeface="Arial"/>
                <a:cs typeface="Arial"/>
                <a:sym typeface="Arial"/>
              </a:defRPr>
            </a:lvl5pPr>
            <a:lvl6pPr marR="0" lvl="5" algn="l" rtl="0">
              <a:lnSpc>
                <a:spcPct val="90000"/>
              </a:lnSpc>
              <a:spcBef>
                <a:spcPts val="0"/>
              </a:spcBef>
              <a:spcAft>
                <a:spcPts val="0"/>
              </a:spcAft>
              <a:buClr>
                <a:srgbClr val="000000"/>
              </a:buClr>
              <a:buSzPts val="1400"/>
              <a:buFont typeface="Arial"/>
              <a:buNone/>
              <a:defRPr sz="2200" b="1" i="0" u="none" strike="noStrike" cap="none">
                <a:solidFill>
                  <a:schemeClr val="dk1"/>
                </a:solidFill>
                <a:latin typeface="Arial"/>
                <a:ea typeface="Arial"/>
                <a:cs typeface="Arial"/>
                <a:sym typeface="Arial"/>
              </a:defRPr>
            </a:lvl6pPr>
            <a:lvl7pPr marR="0" lvl="6" algn="l" rtl="0">
              <a:lnSpc>
                <a:spcPct val="90000"/>
              </a:lnSpc>
              <a:spcBef>
                <a:spcPts val="0"/>
              </a:spcBef>
              <a:spcAft>
                <a:spcPts val="0"/>
              </a:spcAft>
              <a:buClr>
                <a:srgbClr val="000000"/>
              </a:buClr>
              <a:buSzPts val="1400"/>
              <a:buFont typeface="Arial"/>
              <a:buNone/>
              <a:defRPr sz="2200" b="1" i="0" u="none" strike="noStrike" cap="none">
                <a:solidFill>
                  <a:schemeClr val="dk1"/>
                </a:solidFill>
                <a:latin typeface="Arial"/>
                <a:ea typeface="Arial"/>
                <a:cs typeface="Arial"/>
                <a:sym typeface="Arial"/>
              </a:defRPr>
            </a:lvl7pPr>
            <a:lvl8pPr marR="0" lvl="7" algn="l" rtl="0">
              <a:lnSpc>
                <a:spcPct val="90000"/>
              </a:lnSpc>
              <a:spcBef>
                <a:spcPts val="0"/>
              </a:spcBef>
              <a:spcAft>
                <a:spcPts val="0"/>
              </a:spcAft>
              <a:buClr>
                <a:srgbClr val="000000"/>
              </a:buClr>
              <a:buSzPts val="1400"/>
              <a:buFont typeface="Arial"/>
              <a:buNone/>
              <a:defRPr sz="2200" b="1" i="0" u="none" strike="noStrike" cap="none">
                <a:solidFill>
                  <a:schemeClr val="dk1"/>
                </a:solidFill>
                <a:latin typeface="Arial"/>
                <a:ea typeface="Arial"/>
                <a:cs typeface="Arial"/>
                <a:sym typeface="Arial"/>
              </a:defRPr>
            </a:lvl8pPr>
            <a:lvl9pPr marR="0" lvl="8" algn="l" rtl="0">
              <a:lnSpc>
                <a:spcPct val="90000"/>
              </a:lnSpc>
              <a:spcBef>
                <a:spcPts val="0"/>
              </a:spcBef>
              <a:spcAft>
                <a:spcPts val="0"/>
              </a:spcAft>
              <a:buClr>
                <a:srgbClr val="000000"/>
              </a:buClr>
              <a:buSzPts val="1400"/>
              <a:buFont typeface="Arial"/>
              <a:buNone/>
              <a:defRPr sz="2200" b="1" i="0" u="none" strike="noStrike" cap="none">
                <a:solidFill>
                  <a:schemeClr val="dk1"/>
                </a:solidFill>
                <a:latin typeface="Arial"/>
                <a:ea typeface="Arial"/>
                <a:cs typeface="Arial"/>
                <a:sym typeface="Arial"/>
              </a:defRPr>
            </a:lvl9pPr>
          </a:lstStyle>
          <a:p>
            <a:endParaRPr/>
          </a:p>
        </p:txBody>
      </p:sp>
      <p:sp>
        <p:nvSpPr>
          <p:cNvPr id="69" name="Google Shape;69;p15"/>
          <p:cNvSpPr txBox="1">
            <a:spLocks noGrp="1"/>
          </p:cNvSpPr>
          <p:nvPr>
            <p:ph type="sldNum" idx="12"/>
          </p:nvPr>
        </p:nvSpPr>
        <p:spPr>
          <a:xfrm>
            <a:off x="0" y="6492875"/>
            <a:ext cx="2133600" cy="3651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70"/>
        <p:cNvGrpSpPr/>
        <p:nvPr/>
      </p:nvGrpSpPr>
      <p:grpSpPr>
        <a:xfrm>
          <a:off x="0" y="0"/>
          <a:ext cx="0" cy="0"/>
          <a:chOff x="0" y="0"/>
          <a:chExt cx="0" cy="0"/>
        </a:xfrm>
      </p:grpSpPr>
      <p:sp>
        <p:nvSpPr>
          <p:cNvPr id="71" name="Google Shape;71;p16"/>
          <p:cNvSpPr/>
          <p:nvPr/>
        </p:nvSpPr>
        <p:spPr>
          <a:xfrm>
            <a:off x="0" y="1513261"/>
            <a:ext cx="9144000" cy="485400"/>
          </a:xfrm>
          <a:prstGeom prst="rect">
            <a:avLst/>
          </a:prstGeom>
          <a:solidFill>
            <a:srgbClr val="005390"/>
          </a:solidFill>
          <a:ln>
            <a:noFill/>
          </a:ln>
        </p:spPr>
        <p:txBody>
          <a:bodyPr spcFirstLastPara="1" wrap="square" lIns="85700" tIns="42825" rIns="85700" bIns="42825" anchor="ctr" anchorCtr="0">
            <a:noAutofit/>
          </a:bodyPr>
          <a:lstStyle/>
          <a:p>
            <a:pPr marL="0" marR="0" lvl="0" indent="0" algn="ctr" rtl="0">
              <a:lnSpc>
                <a:spcPct val="100000"/>
              </a:lnSpc>
              <a:spcBef>
                <a:spcPts val="0"/>
              </a:spcBef>
              <a:spcAft>
                <a:spcPts val="0"/>
              </a:spcAft>
              <a:buClr>
                <a:srgbClr val="000000"/>
              </a:buClr>
              <a:buSzPts val="3000"/>
              <a:buFont typeface="Arial"/>
              <a:buNone/>
            </a:pPr>
            <a:r>
              <a:rPr lang="en-US" sz="3000" b="1" i="0" u="none" strike="noStrike" cap="none">
                <a:solidFill>
                  <a:srgbClr val="FFFFFF"/>
                </a:solidFill>
                <a:latin typeface="Helvetica Neue"/>
                <a:ea typeface="Helvetica Neue"/>
                <a:cs typeface="Helvetica Neue"/>
                <a:sym typeface="Helvetica Neue"/>
              </a:rPr>
              <a:t>Federal Acquisition Service</a:t>
            </a:r>
            <a:endParaRPr sz="3000" b="1" i="0" u="none" strike="noStrike" cap="none">
              <a:solidFill>
                <a:srgbClr val="FFFFFF"/>
              </a:solidFill>
              <a:latin typeface="Helvetica Neue"/>
              <a:ea typeface="Helvetica Neue"/>
              <a:cs typeface="Helvetica Neue"/>
              <a:sym typeface="Helvetica Neue"/>
            </a:endParaRPr>
          </a:p>
        </p:txBody>
      </p:sp>
      <p:sp>
        <p:nvSpPr>
          <p:cNvPr id="72" name="Google Shape;72;p16"/>
          <p:cNvSpPr txBox="1"/>
          <p:nvPr/>
        </p:nvSpPr>
        <p:spPr>
          <a:xfrm>
            <a:off x="4572000" y="911226"/>
            <a:ext cx="4445100" cy="304800"/>
          </a:xfrm>
          <a:prstGeom prst="rect">
            <a:avLst/>
          </a:prstGeom>
          <a:noFill/>
          <a:ln>
            <a:noFill/>
          </a:ln>
        </p:spPr>
        <p:txBody>
          <a:bodyPr spcFirstLastPara="1" wrap="square" lIns="0" tIns="42825" rIns="0" bIns="42825" anchor="t" anchorCtr="0">
            <a:noAutofit/>
          </a:bodyPr>
          <a:lstStyle/>
          <a:p>
            <a:pPr marL="0" marR="0" lvl="0" indent="0" algn="r" rtl="0">
              <a:lnSpc>
                <a:spcPct val="100000"/>
              </a:lnSpc>
              <a:spcBef>
                <a:spcPts val="0"/>
              </a:spcBef>
              <a:spcAft>
                <a:spcPts val="0"/>
              </a:spcAft>
              <a:buClr>
                <a:srgbClr val="000000"/>
              </a:buClr>
              <a:buSzPts val="1313"/>
              <a:buFont typeface="Arial"/>
              <a:buNone/>
            </a:pPr>
            <a:r>
              <a:rPr lang="en-US" sz="1313" b="0" i="0" u="none" strike="noStrike" cap="none">
                <a:solidFill>
                  <a:schemeClr val="dk1"/>
                </a:solidFill>
                <a:latin typeface="Helvetica Neue"/>
                <a:ea typeface="Helvetica Neue"/>
                <a:cs typeface="Helvetica Neue"/>
                <a:sym typeface="Helvetica Neue"/>
              </a:rPr>
              <a:t>U.S. General Services Administration</a:t>
            </a:r>
            <a:endParaRPr sz="2250" b="0" i="0" u="none" strike="noStrike" cap="none">
              <a:solidFill>
                <a:schemeClr val="dk1"/>
              </a:solidFill>
              <a:latin typeface="Helvetica Neue"/>
              <a:ea typeface="Helvetica Neue"/>
              <a:cs typeface="Helvetica Neue"/>
              <a:sym typeface="Helvetica Neue"/>
            </a:endParaRPr>
          </a:p>
        </p:txBody>
      </p:sp>
      <p:sp>
        <p:nvSpPr>
          <p:cNvPr id="73" name="Google Shape;73;p16"/>
          <p:cNvSpPr/>
          <p:nvPr/>
        </p:nvSpPr>
        <p:spPr>
          <a:xfrm>
            <a:off x="0" y="1983811"/>
            <a:ext cx="9144000" cy="103200"/>
          </a:xfrm>
          <a:prstGeom prst="rect">
            <a:avLst/>
          </a:prstGeom>
          <a:solidFill>
            <a:srgbClr val="990033"/>
          </a:solidFill>
          <a:ln>
            <a:noFill/>
          </a:ln>
        </p:spPr>
        <p:txBody>
          <a:bodyPr spcFirstLastPara="1" wrap="square" lIns="85700" tIns="42825" rIns="85700" bIns="42825" anchor="ctr" anchorCtr="0">
            <a:noAutofit/>
          </a:bodyPr>
          <a:lstStyle/>
          <a:p>
            <a:pPr marL="325932" marR="0" lvl="0" indent="0" algn="l" rtl="0">
              <a:lnSpc>
                <a:spcPct val="100000"/>
              </a:lnSpc>
              <a:spcBef>
                <a:spcPts val="0"/>
              </a:spcBef>
              <a:spcAft>
                <a:spcPts val="0"/>
              </a:spcAft>
              <a:buClr>
                <a:srgbClr val="000000"/>
              </a:buClr>
              <a:buSzPts val="1875"/>
              <a:buFont typeface="Arial"/>
              <a:buNone/>
            </a:pPr>
            <a:endParaRPr sz="1875" b="0" i="0" u="none" strike="noStrike" cap="none">
              <a:solidFill>
                <a:schemeClr val="dk1"/>
              </a:solidFill>
              <a:latin typeface="Source Sans Pro"/>
              <a:ea typeface="Source Sans Pro"/>
              <a:cs typeface="Source Sans Pro"/>
              <a:sym typeface="Source Sans Pro"/>
            </a:endParaRPr>
          </a:p>
        </p:txBody>
      </p:sp>
      <p:pic>
        <p:nvPicPr>
          <p:cNvPr id="74" name="Google Shape;74;p16"/>
          <p:cNvPicPr preferRelativeResize="0"/>
          <p:nvPr/>
        </p:nvPicPr>
        <p:blipFill rotWithShape="1">
          <a:blip r:embed="rId2">
            <a:alphaModFix/>
          </a:blip>
          <a:srcRect/>
          <a:stretch/>
        </p:blipFill>
        <p:spPr>
          <a:xfrm>
            <a:off x="201613" y="209551"/>
            <a:ext cx="850900" cy="854075"/>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75"/>
        <p:cNvGrpSpPr/>
        <p:nvPr/>
      </p:nvGrpSpPr>
      <p:grpSpPr>
        <a:xfrm>
          <a:off x="0" y="0"/>
          <a:ext cx="0" cy="0"/>
          <a:chOff x="0" y="0"/>
          <a:chExt cx="0" cy="0"/>
        </a:xfrm>
      </p:grpSpPr>
      <p:sp>
        <p:nvSpPr>
          <p:cNvPr id="76" name="Google Shape;76;p17"/>
          <p:cNvSpPr txBox="1">
            <a:spLocks noGrp="1"/>
          </p:cNvSpPr>
          <p:nvPr>
            <p:ph type="body" idx="1"/>
          </p:nvPr>
        </p:nvSpPr>
        <p:spPr>
          <a:xfrm>
            <a:off x="419100" y="1371601"/>
            <a:ext cx="8405700" cy="49023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2400"/>
              </a:spcBef>
              <a:spcAft>
                <a:spcPts val="0"/>
              </a:spcAft>
              <a:buClr>
                <a:schemeClr val="dk1"/>
              </a:buClr>
              <a:buSzPts val="2400"/>
              <a:buFont typeface="Arial"/>
              <a:buChar char="❑"/>
              <a:defRPr sz="2400" b="0" i="0" u="none" strike="noStrike" cap="none">
                <a:solidFill>
                  <a:srgbClr val="000000"/>
                </a:solidFill>
                <a:latin typeface="Arial"/>
                <a:ea typeface="Arial"/>
                <a:cs typeface="Arial"/>
                <a:sym typeface="Arial"/>
              </a:defRPr>
            </a:lvl1pPr>
            <a:lvl2pPr marL="914400" marR="0" lvl="1" indent="-368300" algn="l" rtl="0">
              <a:lnSpc>
                <a:spcPct val="90000"/>
              </a:lnSpc>
              <a:spcBef>
                <a:spcPts val="1200"/>
              </a:spcBef>
              <a:spcAft>
                <a:spcPts val="0"/>
              </a:spcAft>
              <a:buClr>
                <a:schemeClr val="dk1"/>
              </a:buClr>
              <a:buSzPts val="2200"/>
              <a:buFont typeface="Arial"/>
              <a:buChar char="▪"/>
              <a:defRPr sz="2200" b="0" i="0" u="none" strike="noStrike" cap="none">
                <a:solidFill>
                  <a:srgbClr val="000000"/>
                </a:solidFill>
                <a:latin typeface="Arial"/>
                <a:ea typeface="Arial"/>
                <a:cs typeface="Arial"/>
                <a:sym typeface="Arial"/>
              </a:defRPr>
            </a:lvl2pPr>
            <a:lvl3pPr marL="1371600" marR="0" lvl="2" indent="-355600" algn="l" rtl="0">
              <a:lnSpc>
                <a:spcPct val="90000"/>
              </a:lnSpc>
              <a:spcBef>
                <a:spcPts val="1200"/>
              </a:spcBef>
              <a:spcAft>
                <a:spcPts val="0"/>
              </a:spcAft>
              <a:buClr>
                <a:schemeClr val="dk1"/>
              </a:buClr>
              <a:buSzPts val="2000"/>
              <a:buFont typeface="Arial"/>
              <a:buChar char="•"/>
              <a:defRPr sz="2000" b="0" i="0" u="none" strike="noStrike" cap="none">
                <a:solidFill>
                  <a:srgbClr val="000000"/>
                </a:solidFill>
                <a:latin typeface="Arial"/>
                <a:ea typeface="Arial"/>
                <a:cs typeface="Arial"/>
                <a:sym typeface="Arial"/>
              </a:defRPr>
            </a:lvl3pPr>
            <a:lvl4pPr marL="1828800" marR="0" lvl="3" indent="-342900" algn="l" rtl="0">
              <a:lnSpc>
                <a:spcPct val="90000"/>
              </a:lnSpc>
              <a:spcBef>
                <a:spcPts val="1200"/>
              </a:spcBef>
              <a:spcAft>
                <a:spcPts val="0"/>
              </a:spcAft>
              <a:buClr>
                <a:schemeClr val="dk1"/>
              </a:buClr>
              <a:buSzPts val="1800"/>
              <a:buFont typeface="Arial"/>
              <a:buChar char="–"/>
              <a:defRPr sz="1800" b="0" i="0" u="none" strike="noStrike" cap="none">
                <a:solidFill>
                  <a:srgbClr val="000000"/>
                </a:solidFill>
                <a:latin typeface="Arial"/>
                <a:ea typeface="Arial"/>
                <a:cs typeface="Arial"/>
                <a:sym typeface="Arial"/>
              </a:defRPr>
            </a:lvl4pPr>
            <a:lvl5pPr marL="2286000" marR="0" lvl="4" indent="-274320" algn="l" rtl="0">
              <a:lnSpc>
                <a:spcPct val="90000"/>
              </a:lnSpc>
              <a:spcBef>
                <a:spcPts val="1200"/>
              </a:spcBef>
              <a:spcAft>
                <a:spcPts val="0"/>
              </a:spcAft>
              <a:buClr>
                <a:srgbClr val="000000"/>
              </a:buClr>
              <a:buSzPts val="720"/>
              <a:buFont typeface="Arial"/>
              <a:buChar char="»"/>
              <a:defRPr sz="1800" b="0" i="0" u="none" strike="noStrike" cap="none">
                <a:solidFill>
                  <a:srgbClr val="000000"/>
                </a:solidFill>
                <a:latin typeface="Arial"/>
                <a:ea typeface="Arial"/>
                <a:cs typeface="Arial"/>
                <a:sym typeface="Arial"/>
              </a:defRPr>
            </a:lvl5pPr>
            <a:lvl6pPr marL="2743200" marR="0" lvl="5" indent="-228600" algn="l" rtl="0">
              <a:lnSpc>
                <a:spcPct val="90000"/>
              </a:lnSpc>
              <a:spcBef>
                <a:spcPts val="72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L="3200400" marR="0" lvl="6" indent="-228600" algn="l" rtl="0">
              <a:lnSpc>
                <a:spcPct val="90000"/>
              </a:lnSpc>
              <a:spcBef>
                <a:spcPts val="72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L="3657600" marR="0" lvl="7" indent="-228600" algn="l" rtl="0">
              <a:lnSpc>
                <a:spcPct val="90000"/>
              </a:lnSpc>
              <a:spcBef>
                <a:spcPts val="72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L="4114800" marR="0" lvl="8" indent="-228600" algn="l" rtl="0">
              <a:lnSpc>
                <a:spcPct val="90000"/>
              </a:lnSpc>
              <a:spcBef>
                <a:spcPts val="720"/>
              </a:spcBef>
              <a:spcAft>
                <a:spcPts val="72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7" name="Google Shape;77;p17"/>
          <p:cNvSpPr txBox="1">
            <a:spLocks noGrp="1"/>
          </p:cNvSpPr>
          <p:nvPr>
            <p:ph type="title"/>
          </p:nvPr>
        </p:nvSpPr>
        <p:spPr>
          <a:xfrm>
            <a:off x="419100" y="711200"/>
            <a:ext cx="8229600" cy="4065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000000"/>
              </a:buClr>
              <a:buSzPts val="1400"/>
              <a:buFont typeface="Arial"/>
              <a:buNone/>
              <a:defRPr sz="2200" b="1" i="0" u="none" strike="noStrike" cap="none">
                <a:solidFill>
                  <a:schemeClr val="lt1"/>
                </a:solidFill>
                <a:latin typeface="Arial"/>
                <a:ea typeface="Arial"/>
                <a:cs typeface="Arial"/>
                <a:sym typeface="Arial"/>
              </a:defRPr>
            </a:lvl1pPr>
            <a:lvl2pPr marR="0" lvl="1" algn="l" rtl="0">
              <a:lnSpc>
                <a:spcPct val="90000"/>
              </a:lnSpc>
              <a:spcBef>
                <a:spcPts val="0"/>
              </a:spcBef>
              <a:spcAft>
                <a:spcPts val="0"/>
              </a:spcAft>
              <a:buClr>
                <a:srgbClr val="000000"/>
              </a:buClr>
              <a:buSzPts val="1400"/>
              <a:buFont typeface="Arial"/>
              <a:buNone/>
              <a:defRPr sz="2200" b="1" i="0" u="none" strike="noStrike" cap="none">
                <a:solidFill>
                  <a:schemeClr val="lt1"/>
                </a:solidFill>
                <a:latin typeface="Arial"/>
                <a:ea typeface="Arial"/>
                <a:cs typeface="Arial"/>
                <a:sym typeface="Arial"/>
              </a:defRPr>
            </a:lvl2pPr>
            <a:lvl3pPr marR="0" lvl="2" algn="l" rtl="0">
              <a:lnSpc>
                <a:spcPct val="90000"/>
              </a:lnSpc>
              <a:spcBef>
                <a:spcPts val="0"/>
              </a:spcBef>
              <a:spcAft>
                <a:spcPts val="0"/>
              </a:spcAft>
              <a:buClr>
                <a:srgbClr val="000000"/>
              </a:buClr>
              <a:buSzPts val="1400"/>
              <a:buFont typeface="Arial"/>
              <a:buNone/>
              <a:defRPr sz="2200" b="1" i="0" u="none" strike="noStrike" cap="none">
                <a:solidFill>
                  <a:schemeClr val="lt1"/>
                </a:solidFill>
                <a:latin typeface="Arial"/>
                <a:ea typeface="Arial"/>
                <a:cs typeface="Arial"/>
                <a:sym typeface="Arial"/>
              </a:defRPr>
            </a:lvl3pPr>
            <a:lvl4pPr marR="0" lvl="3" algn="l" rtl="0">
              <a:lnSpc>
                <a:spcPct val="90000"/>
              </a:lnSpc>
              <a:spcBef>
                <a:spcPts val="0"/>
              </a:spcBef>
              <a:spcAft>
                <a:spcPts val="0"/>
              </a:spcAft>
              <a:buClr>
                <a:srgbClr val="000000"/>
              </a:buClr>
              <a:buSzPts val="1400"/>
              <a:buFont typeface="Arial"/>
              <a:buNone/>
              <a:defRPr sz="2200" b="1" i="0" u="none" strike="noStrike" cap="none">
                <a:solidFill>
                  <a:schemeClr val="lt1"/>
                </a:solidFill>
                <a:latin typeface="Arial"/>
                <a:ea typeface="Arial"/>
                <a:cs typeface="Arial"/>
                <a:sym typeface="Arial"/>
              </a:defRPr>
            </a:lvl4pPr>
            <a:lvl5pPr marR="0" lvl="4" algn="l" rtl="0">
              <a:lnSpc>
                <a:spcPct val="90000"/>
              </a:lnSpc>
              <a:spcBef>
                <a:spcPts val="0"/>
              </a:spcBef>
              <a:spcAft>
                <a:spcPts val="0"/>
              </a:spcAft>
              <a:buClr>
                <a:srgbClr val="000000"/>
              </a:buClr>
              <a:buSzPts val="1400"/>
              <a:buFont typeface="Arial"/>
              <a:buNone/>
              <a:defRPr sz="2200" b="1" i="0" u="none" strike="noStrike" cap="none">
                <a:solidFill>
                  <a:schemeClr val="lt1"/>
                </a:solidFill>
                <a:latin typeface="Arial"/>
                <a:ea typeface="Arial"/>
                <a:cs typeface="Arial"/>
                <a:sym typeface="Arial"/>
              </a:defRPr>
            </a:lvl5pPr>
            <a:lvl6pPr marR="0" lvl="5" algn="l" rtl="0">
              <a:lnSpc>
                <a:spcPct val="90000"/>
              </a:lnSpc>
              <a:spcBef>
                <a:spcPts val="0"/>
              </a:spcBef>
              <a:spcAft>
                <a:spcPts val="0"/>
              </a:spcAft>
              <a:buClr>
                <a:srgbClr val="000000"/>
              </a:buClr>
              <a:buSzPts val="1400"/>
              <a:buFont typeface="Arial"/>
              <a:buNone/>
              <a:defRPr sz="2200" b="1" i="0" u="none" strike="noStrike" cap="none">
                <a:solidFill>
                  <a:schemeClr val="dk1"/>
                </a:solidFill>
                <a:latin typeface="Arial"/>
                <a:ea typeface="Arial"/>
                <a:cs typeface="Arial"/>
                <a:sym typeface="Arial"/>
              </a:defRPr>
            </a:lvl6pPr>
            <a:lvl7pPr marR="0" lvl="6" algn="l" rtl="0">
              <a:lnSpc>
                <a:spcPct val="90000"/>
              </a:lnSpc>
              <a:spcBef>
                <a:spcPts val="0"/>
              </a:spcBef>
              <a:spcAft>
                <a:spcPts val="0"/>
              </a:spcAft>
              <a:buClr>
                <a:srgbClr val="000000"/>
              </a:buClr>
              <a:buSzPts val="1400"/>
              <a:buFont typeface="Arial"/>
              <a:buNone/>
              <a:defRPr sz="2200" b="1" i="0" u="none" strike="noStrike" cap="none">
                <a:solidFill>
                  <a:schemeClr val="dk1"/>
                </a:solidFill>
                <a:latin typeface="Arial"/>
                <a:ea typeface="Arial"/>
                <a:cs typeface="Arial"/>
                <a:sym typeface="Arial"/>
              </a:defRPr>
            </a:lvl7pPr>
            <a:lvl8pPr marR="0" lvl="7" algn="l" rtl="0">
              <a:lnSpc>
                <a:spcPct val="90000"/>
              </a:lnSpc>
              <a:spcBef>
                <a:spcPts val="0"/>
              </a:spcBef>
              <a:spcAft>
                <a:spcPts val="0"/>
              </a:spcAft>
              <a:buClr>
                <a:srgbClr val="000000"/>
              </a:buClr>
              <a:buSzPts val="1400"/>
              <a:buFont typeface="Arial"/>
              <a:buNone/>
              <a:defRPr sz="2200" b="1" i="0" u="none" strike="noStrike" cap="none">
                <a:solidFill>
                  <a:schemeClr val="dk1"/>
                </a:solidFill>
                <a:latin typeface="Arial"/>
                <a:ea typeface="Arial"/>
                <a:cs typeface="Arial"/>
                <a:sym typeface="Arial"/>
              </a:defRPr>
            </a:lvl8pPr>
            <a:lvl9pPr marR="0" lvl="8" algn="l" rtl="0">
              <a:lnSpc>
                <a:spcPct val="90000"/>
              </a:lnSpc>
              <a:spcBef>
                <a:spcPts val="0"/>
              </a:spcBef>
              <a:spcAft>
                <a:spcPts val="0"/>
              </a:spcAft>
              <a:buClr>
                <a:srgbClr val="000000"/>
              </a:buClr>
              <a:buSzPts val="1400"/>
              <a:buFont typeface="Arial"/>
              <a:buNone/>
              <a:defRPr sz="2200" b="1" i="0" u="none" strike="noStrike" cap="none">
                <a:solidFill>
                  <a:schemeClr val="dk1"/>
                </a:solidFill>
                <a:latin typeface="Arial"/>
                <a:ea typeface="Arial"/>
                <a:cs typeface="Arial"/>
                <a:sym typeface="Arial"/>
              </a:defRPr>
            </a:lvl9pPr>
          </a:lstStyle>
          <a:p>
            <a:endParaRPr/>
          </a:p>
        </p:txBody>
      </p:sp>
      <p:sp>
        <p:nvSpPr>
          <p:cNvPr id="78" name="Google Shape;78;p17"/>
          <p:cNvSpPr txBox="1">
            <a:spLocks noGrp="1"/>
          </p:cNvSpPr>
          <p:nvPr>
            <p:ph type="sldNum" idx="12"/>
          </p:nvPr>
        </p:nvSpPr>
        <p:spPr>
          <a:xfrm>
            <a:off x="0" y="6492875"/>
            <a:ext cx="2133600" cy="3651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79"/>
        <p:cNvGrpSpPr/>
        <p:nvPr/>
      </p:nvGrpSpPr>
      <p:grpSpPr>
        <a:xfrm>
          <a:off x="0" y="0"/>
          <a:ext cx="0" cy="0"/>
          <a:chOff x="0" y="0"/>
          <a:chExt cx="0" cy="0"/>
        </a:xfrm>
      </p:grpSpPr>
      <p:sp>
        <p:nvSpPr>
          <p:cNvPr id="80" name="Google Shape;80;p18"/>
          <p:cNvSpPr txBox="1">
            <a:spLocks noGrp="1"/>
          </p:cNvSpPr>
          <p:nvPr>
            <p:ph type="title"/>
          </p:nvPr>
        </p:nvSpPr>
        <p:spPr>
          <a:xfrm>
            <a:off x="0" y="543600"/>
            <a:ext cx="9144000" cy="5232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rgbClr val="000000"/>
              </a:buClr>
              <a:buSzPts val="1400"/>
              <a:buFont typeface="Arial"/>
              <a:buNone/>
              <a:defRPr sz="2625" b="1" i="0" u="none" strike="noStrike" cap="none">
                <a:solidFill>
                  <a:srgbClr val="002060"/>
                </a:solidFill>
                <a:latin typeface="Helvetica Neue"/>
                <a:ea typeface="Helvetica Neue"/>
                <a:cs typeface="Helvetica Neue"/>
                <a:sym typeface="Helvetica Neue"/>
              </a:defRPr>
            </a:lvl1pPr>
            <a:lvl2pPr marR="0" lvl="1" algn="l" rtl="0">
              <a:lnSpc>
                <a:spcPct val="100000"/>
              </a:lnSpc>
              <a:spcBef>
                <a:spcPts val="0"/>
              </a:spcBef>
              <a:spcAft>
                <a:spcPts val="0"/>
              </a:spcAft>
              <a:buClr>
                <a:srgbClr val="000000"/>
              </a:buClr>
              <a:buSzPts val="1400"/>
              <a:buFont typeface="Arial"/>
              <a:buNone/>
              <a:defRPr sz="3000" b="1" i="0" u="none" strike="noStrike" cap="none">
                <a:solidFill>
                  <a:srgbClr val="00539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3000" b="1" i="0" u="none" strike="noStrike" cap="none">
                <a:solidFill>
                  <a:srgbClr val="00539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3000" b="1" i="0" u="none" strike="noStrike" cap="none">
                <a:solidFill>
                  <a:srgbClr val="00539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3000" b="1" i="0" u="none" strike="noStrike" cap="none">
                <a:solidFill>
                  <a:srgbClr val="00539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3000" b="1" i="0" u="none" strike="noStrike" cap="none">
                <a:solidFill>
                  <a:srgbClr val="00539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3000" b="1" i="0" u="none" strike="noStrike" cap="none">
                <a:solidFill>
                  <a:srgbClr val="00539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3000" b="1" i="0" u="none" strike="noStrike" cap="none">
                <a:solidFill>
                  <a:srgbClr val="00539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3000" b="1" i="0" u="none" strike="noStrike" cap="none">
                <a:solidFill>
                  <a:srgbClr val="005390"/>
                </a:solidFill>
                <a:latin typeface="Arial"/>
                <a:ea typeface="Arial"/>
                <a:cs typeface="Arial"/>
                <a:sym typeface="Arial"/>
              </a:defRPr>
            </a:lvl9pPr>
          </a:lstStyle>
          <a:p>
            <a:endParaRPr/>
          </a:p>
        </p:txBody>
      </p:sp>
      <p:sp>
        <p:nvSpPr>
          <p:cNvPr id="81" name="Google Shape;81;p18"/>
          <p:cNvSpPr txBox="1">
            <a:spLocks noGrp="1"/>
          </p:cNvSpPr>
          <p:nvPr>
            <p:ph type="body" idx="1"/>
          </p:nvPr>
        </p:nvSpPr>
        <p:spPr>
          <a:xfrm>
            <a:off x="207818" y="1627043"/>
            <a:ext cx="8673000" cy="3048000"/>
          </a:xfrm>
          <a:prstGeom prst="rect">
            <a:avLst/>
          </a:prstGeom>
          <a:noFill/>
          <a:ln>
            <a:noFill/>
          </a:ln>
        </p:spPr>
        <p:txBody>
          <a:bodyPr spcFirstLastPara="1" wrap="square" lIns="91425" tIns="91425" rIns="91425" bIns="91425" anchor="t" anchorCtr="0">
            <a:noAutofit/>
          </a:bodyPr>
          <a:lstStyle>
            <a:lvl1pPr marL="457200" marR="0" lvl="0" indent="-381000" algn="l" rtl="0">
              <a:lnSpc>
                <a:spcPct val="100000"/>
              </a:lnSpc>
              <a:spcBef>
                <a:spcPts val="450"/>
              </a:spcBef>
              <a:spcAft>
                <a:spcPts val="0"/>
              </a:spcAft>
              <a:buClr>
                <a:srgbClr val="002060"/>
              </a:buClr>
              <a:buSzPts val="2400"/>
              <a:buFont typeface="Arial"/>
              <a:buChar char="•"/>
              <a:defRPr sz="2063" b="0" i="0" u="none" strike="noStrike" cap="none">
                <a:solidFill>
                  <a:srgbClr val="002060"/>
                </a:solidFill>
                <a:latin typeface="Helvetica Neue"/>
                <a:ea typeface="Helvetica Neue"/>
                <a:cs typeface="Helvetica Neue"/>
                <a:sym typeface="Helvetica Neue"/>
              </a:defRPr>
            </a:lvl1pPr>
            <a:lvl2pPr marL="914400" marR="0" lvl="1" indent="-381000" algn="l" rtl="0">
              <a:lnSpc>
                <a:spcPct val="100000"/>
              </a:lnSpc>
              <a:spcBef>
                <a:spcPts val="450"/>
              </a:spcBef>
              <a:spcAft>
                <a:spcPts val="0"/>
              </a:spcAft>
              <a:buClr>
                <a:srgbClr val="002060"/>
              </a:buClr>
              <a:buSzPts val="2400"/>
              <a:buFont typeface="Noto Sans Symbols"/>
              <a:buChar char="▪"/>
              <a:defRPr sz="2063" b="0" i="0" u="none" strike="noStrike" cap="none">
                <a:solidFill>
                  <a:srgbClr val="002060"/>
                </a:solidFill>
                <a:latin typeface="Helvetica Neue"/>
                <a:ea typeface="Helvetica Neue"/>
                <a:cs typeface="Helvetica Neue"/>
                <a:sym typeface="Helvetica Neue"/>
              </a:defRPr>
            </a:lvl2pPr>
            <a:lvl3pPr marL="1371600" marR="0" lvl="2" indent="-381000" algn="l" rtl="0">
              <a:lnSpc>
                <a:spcPct val="100000"/>
              </a:lnSpc>
              <a:spcBef>
                <a:spcPts val="450"/>
              </a:spcBef>
              <a:spcAft>
                <a:spcPts val="0"/>
              </a:spcAft>
              <a:buClr>
                <a:srgbClr val="002060"/>
              </a:buClr>
              <a:buSzPts val="2400"/>
              <a:buFont typeface="Courier New"/>
              <a:buChar char="o"/>
              <a:defRPr sz="2063" b="0" i="0" u="none" strike="noStrike" cap="none">
                <a:solidFill>
                  <a:srgbClr val="002060"/>
                </a:solidFill>
                <a:latin typeface="Helvetica Neue"/>
                <a:ea typeface="Helvetica Neue"/>
                <a:cs typeface="Helvetica Neue"/>
                <a:sym typeface="Helvetica Neue"/>
              </a:defRPr>
            </a:lvl3pPr>
            <a:lvl4pPr marL="1828800" marR="0" lvl="3" indent="-381000" algn="l" rtl="0">
              <a:lnSpc>
                <a:spcPct val="100000"/>
              </a:lnSpc>
              <a:spcBef>
                <a:spcPts val="450"/>
              </a:spcBef>
              <a:spcAft>
                <a:spcPts val="0"/>
              </a:spcAft>
              <a:buClr>
                <a:srgbClr val="0033CC"/>
              </a:buClr>
              <a:buSzPts val="2400"/>
              <a:buFont typeface="Noto Sans Symbols"/>
              <a:buChar char="▪"/>
              <a:defRPr sz="2250" b="0" i="0" u="none" strike="noStrike" cap="none">
                <a:solidFill>
                  <a:srgbClr val="005390"/>
                </a:solidFill>
                <a:latin typeface="Arial"/>
                <a:ea typeface="Arial"/>
                <a:cs typeface="Arial"/>
                <a:sym typeface="Arial"/>
              </a:defRPr>
            </a:lvl4pPr>
            <a:lvl5pPr marL="2286000" marR="0" lvl="4" indent="-381000" algn="l" rtl="0">
              <a:lnSpc>
                <a:spcPct val="100000"/>
              </a:lnSpc>
              <a:spcBef>
                <a:spcPts val="450"/>
              </a:spcBef>
              <a:spcAft>
                <a:spcPts val="0"/>
              </a:spcAft>
              <a:buClr>
                <a:srgbClr val="0033CC"/>
              </a:buClr>
              <a:buSzPts val="2400"/>
              <a:buFont typeface="Noto Sans Symbols"/>
              <a:buChar char="▫"/>
              <a:defRPr sz="2250" b="0" i="0" u="none" strike="noStrike" cap="none">
                <a:solidFill>
                  <a:srgbClr val="005390"/>
                </a:solidFill>
                <a:latin typeface="Arial"/>
                <a:ea typeface="Arial"/>
                <a:cs typeface="Arial"/>
                <a:sym typeface="Arial"/>
              </a:defRPr>
            </a:lvl5pPr>
            <a:lvl6pPr marL="2743200" marR="0" lvl="5" indent="-381000" algn="l" rtl="0">
              <a:lnSpc>
                <a:spcPct val="100000"/>
              </a:lnSpc>
              <a:spcBef>
                <a:spcPts val="450"/>
              </a:spcBef>
              <a:spcAft>
                <a:spcPts val="0"/>
              </a:spcAft>
              <a:buClr>
                <a:srgbClr val="990033"/>
              </a:buClr>
              <a:buSzPts val="2400"/>
              <a:buFont typeface="Noto Sans Symbols"/>
              <a:buChar char="▫"/>
              <a:defRPr sz="2250" b="0" i="0" u="none" strike="noStrike" cap="none">
                <a:solidFill>
                  <a:srgbClr val="005390"/>
                </a:solidFill>
                <a:latin typeface="Arial"/>
                <a:ea typeface="Arial"/>
                <a:cs typeface="Arial"/>
                <a:sym typeface="Arial"/>
              </a:defRPr>
            </a:lvl6pPr>
            <a:lvl7pPr marL="3200400" marR="0" lvl="6" indent="-381000" algn="l" rtl="0">
              <a:lnSpc>
                <a:spcPct val="100000"/>
              </a:lnSpc>
              <a:spcBef>
                <a:spcPts val="450"/>
              </a:spcBef>
              <a:spcAft>
                <a:spcPts val="0"/>
              </a:spcAft>
              <a:buClr>
                <a:srgbClr val="990033"/>
              </a:buClr>
              <a:buSzPts val="2400"/>
              <a:buFont typeface="Noto Sans Symbols"/>
              <a:buChar char="▫"/>
              <a:defRPr sz="2250" b="0" i="0" u="none" strike="noStrike" cap="none">
                <a:solidFill>
                  <a:srgbClr val="005390"/>
                </a:solidFill>
                <a:latin typeface="Arial"/>
                <a:ea typeface="Arial"/>
                <a:cs typeface="Arial"/>
                <a:sym typeface="Arial"/>
              </a:defRPr>
            </a:lvl7pPr>
            <a:lvl8pPr marL="3657600" marR="0" lvl="7" indent="-381000" algn="l" rtl="0">
              <a:lnSpc>
                <a:spcPct val="100000"/>
              </a:lnSpc>
              <a:spcBef>
                <a:spcPts val="450"/>
              </a:spcBef>
              <a:spcAft>
                <a:spcPts val="0"/>
              </a:spcAft>
              <a:buClr>
                <a:srgbClr val="990033"/>
              </a:buClr>
              <a:buSzPts val="2400"/>
              <a:buFont typeface="Noto Sans Symbols"/>
              <a:buChar char="▫"/>
              <a:defRPr sz="2250" b="0" i="0" u="none" strike="noStrike" cap="none">
                <a:solidFill>
                  <a:srgbClr val="005390"/>
                </a:solidFill>
                <a:latin typeface="Arial"/>
                <a:ea typeface="Arial"/>
                <a:cs typeface="Arial"/>
                <a:sym typeface="Arial"/>
              </a:defRPr>
            </a:lvl8pPr>
            <a:lvl9pPr marL="4114800" marR="0" lvl="8" indent="-381000" algn="l" rtl="0">
              <a:lnSpc>
                <a:spcPct val="100000"/>
              </a:lnSpc>
              <a:spcBef>
                <a:spcPts val="450"/>
              </a:spcBef>
              <a:spcAft>
                <a:spcPts val="0"/>
              </a:spcAft>
              <a:buClr>
                <a:srgbClr val="990033"/>
              </a:buClr>
              <a:buSzPts val="2400"/>
              <a:buFont typeface="Noto Sans Symbols"/>
              <a:buChar char="▫"/>
              <a:defRPr sz="2250" b="0" i="0" u="none" strike="noStrike" cap="none">
                <a:solidFill>
                  <a:srgbClr val="005390"/>
                </a:solidFill>
                <a:latin typeface="Arial"/>
                <a:ea typeface="Arial"/>
                <a:cs typeface="Arial"/>
                <a:sym typeface="Arial"/>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wo Content-K">
  <p:cSld name="Two Content-K">
    <p:spTree>
      <p:nvGrpSpPr>
        <p:cNvPr id="1" name="Shape 82"/>
        <p:cNvGrpSpPr/>
        <p:nvPr/>
      </p:nvGrpSpPr>
      <p:grpSpPr>
        <a:xfrm>
          <a:off x="0" y="0"/>
          <a:ext cx="0" cy="0"/>
          <a:chOff x="0" y="0"/>
          <a:chExt cx="0" cy="0"/>
        </a:xfrm>
      </p:grpSpPr>
      <p:sp>
        <p:nvSpPr>
          <p:cNvPr id="83" name="Google Shape;83;p19"/>
          <p:cNvSpPr txBox="1">
            <a:spLocks noGrp="1"/>
          </p:cNvSpPr>
          <p:nvPr>
            <p:ph type="body" idx="1"/>
          </p:nvPr>
        </p:nvSpPr>
        <p:spPr>
          <a:xfrm>
            <a:off x="420701" y="1371601"/>
            <a:ext cx="4010700" cy="49023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2400"/>
              </a:spcBef>
              <a:spcAft>
                <a:spcPts val="0"/>
              </a:spcAft>
              <a:buClr>
                <a:schemeClr val="dk1"/>
              </a:buClr>
              <a:buSzPts val="2400"/>
              <a:buFont typeface="Arial"/>
              <a:buChar char="❑"/>
              <a:defRPr sz="2400" b="0" i="0" u="none" strike="noStrike" cap="none">
                <a:solidFill>
                  <a:srgbClr val="000000"/>
                </a:solidFill>
                <a:latin typeface="Arial"/>
                <a:ea typeface="Arial"/>
                <a:cs typeface="Arial"/>
                <a:sym typeface="Arial"/>
              </a:defRPr>
            </a:lvl1pPr>
            <a:lvl2pPr marL="914400" marR="0" lvl="1" indent="-368300" algn="l" rtl="0">
              <a:lnSpc>
                <a:spcPct val="90000"/>
              </a:lnSpc>
              <a:spcBef>
                <a:spcPts val="1200"/>
              </a:spcBef>
              <a:spcAft>
                <a:spcPts val="0"/>
              </a:spcAft>
              <a:buClr>
                <a:schemeClr val="dk1"/>
              </a:buClr>
              <a:buSzPts val="2200"/>
              <a:buFont typeface="Arial"/>
              <a:buChar char="▪"/>
              <a:defRPr sz="2200" b="0" i="0" u="none" strike="noStrike" cap="none">
                <a:solidFill>
                  <a:srgbClr val="000000"/>
                </a:solidFill>
                <a:latin typeface="Arial"/>
                <a:ea typeface="Arial"/>
                <a:cs typeface="Arial"/>
                <a:sym typeface="Arial"/>
              </a:defRPr>
            </a:lvl2pPr>
            <a:lvl3pPr marL="1371600" marR="0" lvl="2" indent="-355600" algn="l" rtl="0">
              <a:lnSpc>
                <a:spcPct val="90000"/>
              </a:lnSpc>
              <a:spcBef>
                <a:spcPts val="1200"/>
              </a:spcBef>
              <a:spcAft>
                <a:spcPts val="0"/>
              </a:spcAft>
              <a:buClr>
                <a:schemeClr val="dk1"/>
              </a:buClr>
              <a:buSzPts val="2000"/>
              <a:buFont typeface="Arial"/>
              <a:buChar char="•"/>
              <a:defRPr sz="2000" b="0" i="0" u="none" strike="noStrike" cap="none">
                <a:solidFill>
                  <a:srgbClr val="000000"/>
                </a:solidFill>
                <a:latin typeface="Arial"/>
                <a:ea typeface="Arial"/>
                <a:cs typeface="Arial"/>
                <a:sym typeface="Arial"/>
              </a:defRPr>
            </a:lvl3pPr>
            <a:lvl4pPr marL="1828800" marR="0" lvl="3" indent="-342900" algn="l" rtl="0">
              <a:lnSpc>
                <a:spcPct val="90000"/>
              </a:lnSpc>
              <a:spcBef>
                <a:spcPts val="1200"/>
              </a:spcBef>
              <a:spcAft>
                <a:spcPts val="0"/>
              </a:spcAft>
              <a:buClr>
                <a:schemeClr val="dk1"/>
              </a:buClr>
              <a:buSzPts val="1800"/>
              <a:buFont typeface="Arial"/>
              <a:buChar char="–"/>
              <a:defRPr sz="1800" b="0" i="0" u="none" strike="noStrike" cap="none">
                <a:solidFill>
                  <a:srgbClr val="000000"/>
                </a:solidFill>
                <a:latin typeface="Arial"/>
                <a:ea typeface="Arial"/>
                <a:cs typeface="Arial"/>
                <a:sym typeface="Arial"/>
              </a:defRPr>
            </a:lvl4pPr>
            <a:lvl5pPr marL="2286000" marR="0" lvl="4" indent="-274320" algn="l" rtl="0">
              <a:lnSpc>
                <a:spcPct val="90000"/>
              </a:lnSpc>
              <a:spcBef>
                <a:spcPts val="1200"/>
              </a:spcBef>
              <a:spcAft>
                <a:spcPts val="0"/>
              </a:spcAft>
              <a:buClr>
                <a:srgbClr val="000000"/>
              </a:buClr>
              <a:buSzPts val="720"/>
              <a:buFont typeface="Arial"/>
              <a:buChar char="»"/>
              <a:defRPr sz="1800" b="0" i="0" u="none" strike="noStrike" cap="none">
                <a:solidFill>
                  <a:srgbClr val="000000"/>
                </a:solidFill>
                <a:latin typeface="Arial"/>
                <a:ea typeface="Arial"/>
                <a:cs typeface="Arial"/>
                <a:sym typeface="Arial"/>
              </a:defRPr>
            </a:lvl5pPr>
            <a:lvl6pPr marL="2743200" marR="0" lvl="5" indent="-228600" algn="l" rtl="0">
              <a:lnSpc>
                <a:spcPct val="90000"/>
              </a:lnSpc>
              <a:spcBef>
                <a:spcPts val="72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L="3200400" marR="0" lvl="6" indent="-228600" algn="l" rtl="0">
              <a:lnSpc>
                <a:spcPct val="90000"/>
              </a:lnSpc>
              <a:spcBef>
                <a:spcPts val="72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L="3657600" marR="0" lvl="7" indent="-228600" algn="l" rtl="0">
              <a:lnSpc>
                <a:spcPct val="90000"/>
              </a:lnSpc>
              <a:spcBef>
                <a:spcPts val="72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L="4114800" marR="0" lvl="8" indent="-228600" algn="l" rtl="0">
              <a:lnSpc>
                <a:spcPct val="90000"/>
              </a:lnSpc>
              <a:spcBef>
                <a:spcPts val="720"/>
              </a:spcBef>
              <a:spcAft>
                <a:spcPts val="72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4" name="Google Shape;84;p19"/>
          <p:cNvSpPr txBox="1">
            <a:spLocks noGrp="1"/>
          </p:cNvSpPr>
          <p:nvPr>
            <p:ph type="body" idx="2"/>
          </p:nvPr>
        </p:nvSpPr>
        <p:spPr>
          <a:xfrm>
            <a:off x="4611701" y="1384301"/>
            <a:ext cx="4010700" cy="49023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2400"/>
              </a:spcBef>
              <a:spcAft>
                <a:spcPts val="0"/>
              </a:spcAft>
              <a:buClr>
                <a:schemeClr val="dk1"/>
              </a:buClr>
              <a:buSzPts val="2400"/>
              <a:buFont typeface="Arial"/>
              <a:buChar char="❑"/>
              <a:defRPr sz="2400" b="0" i="0" u="none" strike="noStrike" cap="none">
                <a:solidFill>
                  <a:srgbClr val="000000"/>
                </a:solidFill>
                <a:latin typeface="Arial"/>
                <a:ea typeface="Arial"/>
                <a:cs typeface="Arial"/>
                <a:sym typeface="Arial"/>
              </a:defRPr>
            </a:lvl1pPr>
            <a:lvl2pPr marL="914400" marR="0" lvl="1" indent="-368300" algn="l" rtl="0">
              <a:lnSpc>
                <a:spcPct val="90000"/>
              </a:lnSpc>
              <a:spcBef>
                <a:spcPts val="1200"/>
              </a:spcBef>
              <a:spcAft>
                <a:spcPts val="0"/>
              </a:spcAft>
              <a:buClr>
                <a:schemeClr val="dk1"/>
              </a:buClr>
              <a:buSzPts val="2200"/>
              <a:buFont typeface="Arial"/>
              <a:buChar char="▪"/>
              <a:defRPr sz="2200" b="0" i="0" u="none" strike="noStrike" cap="none">
                <a:solidFill>
                  <a:srgbClr val="000000"/>
                </a:solidFill>
                <a:latin typeface="Arial"/>
                <a:ea typeface="Arial"/>
                <a:cs typeface="Arial"/>
                <a:sym typeface="Arial"/>
              </a:defRPr>
            </a:lvl2pPr>
            <a:lvl3pPr marL="1371600" marR="0" lvl="2" indent="-355600" algn="l" rtl="0">
              <a:lnSpc>
                <a:spcPct val="90000"/>
              </a:lnSpc>
              <a:spcBef>
                <a:spcPts val="1200"/>
              </a:spcBef>
              <a:spcAft>
                <a:spcPts val="0"/>
              </a:spcAft>
              <a:buClr>
                <a:schemeClr val="dk1"/>
              </a:buClr>
              <a:buSzPts val="2000"/>
              <a:buFont typeface="Arial"/>
              <a:buChar char="•"/>
              <a:defRPr sz="2000" b="0" i="0" u="none" strike="noStrike" cap="none">
                <a:solidFill>
                  <a:srgbClr val="000000"/>
                </a:solidFill>
                <a:latin typeface="Arial"/>
                <a:ea typeface="Arial"/>
                <a:cs typeface="Arial"/>
                <a:sym typeface="Arial"/>
              </a:defRPr>
            </a:lvl3pPr>
            <a:lvl4pPr marL="1828800" marR="0" lvl="3" indent="-342900" algn="l" rtl="0">
              <a:lnSpc>
                <a:spcPct val="90000"/>
              </a:lnSpc>
              <a:spcBef>
                <a:spcPts val="1200"/>
              </a:spcBef>
              <a:spcAft>
                <a:spcPts val="0"/>
              </a:spcAft>
              <a:buClr>
                <a:schemeClr val="dk1"/>
              </a:buClr>
              <a:buSzPts val="1800"/>
              <a:buFont typeface="Arial"/>
              <a:buChar char="–"/>
              <a:defRPr sz="1800" b="0" i="0" u="none" strike="noStrike" cap="none">
                <a:solidFill>
                  <a:srgbClr val="000000"/>
                </a:solidFill>
                <a:latin typeface="Arial"/>
                <a:ea typeface="Arial"/>
                <a:cs typeface="Arial"/>
                <a:sym typeface="Arial"/>
              </a:defRPr>
            </a:lvl4pPr>
            <a:lvl5pPr marL="2286000" marR="0" lvl="4" indent="-274320" algn="l" rtl="0">
              <a:lnSpc>
                <a:spcPct val="90000"/>
              </a:lnSpc>
              <a:spcBef>
                <a:spcPts val="1200"/>
              </a:spcBef>
              <a:spcAft>
                <a:spcPts val="0"/>
              </a:spcAft>
              <a:buClr>
                <a:srgbClr val="000000"/>
              </a:buClr>
              <a:buSzPts val="720"/>
              <a:buFont typeface="Arial"/>
              <a:buChar char="»"/>
              <a:defRPr sz="1800" b="0" i="0" u="none" strike="noStrike" cap="none">
                <a:solidFill>
                  <a:srgbClr val="000000"/>
                </a:solidFill>
                <a:latin typeface="Arial"/>
                <a:ea typeface="Arial"/>
                <a:cs typeface="Arial"/>
                <a:sym typeface="Arial"/>
              </a:defRPr>
            </a:lvl5pPr>
            <a:lvl6pPr marL="2743200" marR="0" lvl="5" indent="-228600" algn="l" rtl="0">
              <a:lnSpc>
                <a:spcPct val="90000"/>
              </a:lnSpc>
              <a:spcBef>
                <a:spcPts val="72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L="3200400" marR="0" lvl="6" indent="-228600" algn="l" rtl="0">
              <a:lnSpc>
                <a:spcPct val="90000"/>
              </a:lnSpc>
              <a:spcBef>
                <a:spcPts val="72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L="3657600" marR="0" lvl="7" indent="-228600" algn="l" rtl="0">
              <a:lnSpc>
                <a:spcPct val="90000"/>
              </a:lnSpc>
              <a:spcBef>
                <a:spcPts val="72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L="4114800" marR="0" lvl="8" indent="-228600" algn="l" rtl="0">
              <a:lnSpc>
                <a:spcPct val="90000"/>
              </a:lnSpc>
              <a:spcBef>
                <a:spcPts val="720"/>
              </a:spcBef>
              <a:spcAft>
                <a:spcPts val="72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5" name="Google Shape;85;p19"/>
          <p:cNvSpPr txBox="1">
            <a:spLocks noGrp="1"/>
          </p:cNvSpPr>
          <p:nvPr>
            <p:ph type="title"/>
          </p:nvPr>
        </p:nvSpPr>
        <p:spPr>
          <a:xfrm>
            <a:off x="457200" y="711200"/>
            <a:ext cx="8229600" cy="4065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000000"/>
              </a:buClr>
              <a:buSzPts val="1400"/>
              <a:buFont typeface="Arial"/>
              <a:buNone/>
              <a:defRPr sz="2200" b="1" i="0" u="none" strike="noStrike" cap="none">
                <a:solidFill>
                  <a:schemeClr val="lt1"/>
                </a:solidFill>
                <a:latin typeface="Arial"/>
                <a:ea typeface="Arial"/>
                <a:cs typeface="Arial"/>
                <a:sym typeface="Arial"/>
              </a:defRPr>
            </a:lvl1pPr>
            <a:lvl2pPr marR="0" lvl="1" algn="l" rtl="0">
              <a:lnSpc>
                <a:spcPct val="90000"/>
              </a:lnSpc>
              <a:spcBef>
                <a:spcPts val="0"/>
              </a:spcBef>
              <a:spcAft>
                <a:spcPts val="0"/>
              </a:spcAft>
              <a:buClr>
                <a:srgbClr val="000000"/>
              </a:buClr>
              <a:buSzPts val="1400"/>
              <a:buFont typeface="Arial"/>
              <a:buNone/>
              <a:defRPr sz="2200" b="1" i="0" u="none" strike="noStrike" cap="none">
                <a:solidFill>
                  <a:schemeClr val="lt1"/>
                </a:solidFill>
                <a:latin typeface="Arial"/>
                <a:ea typeface="Arial"/>
                <a:cs typeface="Arial"/>
                <a:sym typeface="Arial"/>
              </a:defRPr>
            </a:lvl2pPr>
            <a:lvl3pPr marR="0" lvl="2" algn="l" rtl="0">
              <a:lnSpc>
                <a:spcPct val="90000"/>
              </a:lnSpc>
              <a:spcBef>
                <a:spcPts val="0"/>
              </a:spcBef>
              <a:spcAft>
                <a:spcPts val="0"/>
              </a:spcAft>
              <a:buClr>
                <a:srgbClr val="000000"/>
              </a:buClr>
              <a:buSzPts val="1400"/>
              <a:buFont typeface="Arial"/>
              <a:buNone/>
              <a:defRPr sz="2200" b="1" i="0" u="none" strike="noStrike" cap="none">
                <a:solidFill>
                  <a:schemeClr val="lt1"/>
                </a:solidFill>
                <a:latin typeface="Arial"/>
                <a:ea typeface="Arial"/>
                <a:cs typeface="Arial"/>
                <a:sym typeface="Arial"/>
              </a:defRPr>
            </a:lvl3pPr>
            <a:lvl4pPr marR="0" lvl="3" algn="l" rtl="0">
              <a:lnSpc>
                <a:spcPct val="90000"/>
              </a:lnSpc>
              <a:spcBef>
                <a:spcPts val="0"/>
              </a:spcBef>
              <a:spcAft>
                <a:spcPts val="0"/>
              </a:spcAft>
              <a:buClr>
                <a:srgbClr val="000000"/>
              </a:buClr>
              <a:buSzPts val="1400"/>
              <a:buFont typeface="Arial"/>
              <a:buNone/>
              <a:defRPr sz="2200" b="1" i="0" u="none" strike="noStrike" cap="none">
                <a:solidFill>
                  <a:schemeClr val="lt1"/>
                </a:solidFill>
                <a:latin typeface="Arial"/>
                <a:ea typeface="Arial"/>
                <a:cs typeface="Arial"/>
                <a:sym typeface="Arial"/>
              </a:defRPr>
            </a:lvl4pPr>
            <a:lvl5pPr marR="0" lvl="4" algn="l" rtl="0">
              <a:lnSpc>
                <a:spcPct val="90000"/>
              </a:lnSpc>
              <a:spcBef>
                <a:spcPts val="0"/>
              </a:spcBef>
              <a:spcAft>
                <a:spcPts val="0"/>
              </a:spcAft>
              <a:buClr>
                <a:srgbClr val="000000"/>
              </a:buClr>
              <a:buSzPts val="1400"/>
              <a:buFont typeface="Arial"/>
              <a:buNone/>
              <a:defRPr sz="2200" b="1" i="0" u="none" strike="noStrike" cap="none">
                <a:solidFill>
                  <a:schemeClr val="lt1"/>
                </a:solidFill>
                <a:latin typeface="Arial"/>
                <a:ea typeface="Arial"/>
                <a:cs typeface="Arial"/>
                <a:sym typeface="Arial"/>
              </a:defRPr>
            </a:lvl5pPr>
            <a:lvl6pPr marR="0" lvl="5" algn="l" rtl="0">
              <a:lnSpc>
                <a:spcPct val="90000"/>
              </a:lnSpc>
              <a:spcBef>
                <a:spcPts val="0"/>
              </a:spcBef>
              <a:spcAft>
                <a:spcPts val="0"/>
              </a:spcAft>
              <a:buClr>
                <a:srgbClr val="000000"/>
              </a:buClr>
              <a:buSzPts val="1400"/>
              <a:buFont typeface="Arial"/>
              <a:buNone/>
              <a:defRPr sz="2200" b="1" i="0" u="none" strike="noStrike" cap="none">
                <a:solidFill>
                  <a:schemeClr val="dk1"/>
                </a:solidFill>
                <a:latin typeface="Arial"/>
                <a:ea typeface="Arial"/>
                <a:cs typeface="Arial"/>
                <a:sym typeface="Arial"/>
              </a:defRPr>
            </a:lvl6pPr>
            <a:lvl7pPr marR="0" lvl="6" algn="l" rtl="0">
              <a:lnSpc>
                <a:spcPct val="90000"/>
              </a:lnSpc>
              <a:spcBef>
                <a:spcPts val="0"/>
              </a:spcBef>
              <a:spcAft>
                <a:spcPts val="0"/>
              </a:spcAft>
              <a:buClr>
                <a:srgbClr val="000000"/>
              </a:buClr>
              <a:buSzPts val="1400"/>
              <a:buFont typeface="Arial"/>
              <a:buNone/>
              <a:defRPr sz="2200" b="1" i="0" u="none" strike="noStrike" cap="none">
                <a:solidFill>
                  <a:schemeClr val="dk1"/>
                </a:solidFill>
                <a:latin typeface="Arial"/>
                <a:ea typeface="Arial"/>
                <a:cs typeface="Arial"/>
                <a:sym typeface="Arial"/>
              </a:defRPr>
            </a:lvl7pPr>
            <a:lvl8pPr marR="0" lvl="7" algn="l" rtl="0">
              <a:lnSpc>
                <a:spcPct val="90000"/>
              </a:lnSpc>
              <a:spcBef>
                <a:spcPts val="0"/>
              </a:spcBef>
              <a:spcAft>
                <a:spcPts val="0"/>
              </a:spcAft>
              <a:buClr>
                <a:srgbClr val="000000"/>
              </a:buClr>
              <a:buSzPts val="1400"/>
              <a:buFont typeface="Arial"/>
              <a:buNone/>
              <a:defRPr sz="2200" b="1" i="0" u="none" strike="noStrike" cap="none">
                <a:solidFill>
                  <a:schemeClr val="dk1"/>
                </a:solidFill>
                <a:latin typeface="Arial"/>
                <a:ea typeface="Arial"/>
                <a:cs typeface="Arial"/>
                <a:sym typeface="Arial"/>
              </a:defRPr>
            </a:lvl8pPr>
            <a:lvl9pPr marR="0" lvl="8" algn="l" rtl="0">
              <a:lnSpc>
                <a:spcPct val="90000"/>
              </a:lnSpc>
              <a:spcBef>
                <a:spcPts val="0"/>
              </a:spcBef>
              <a:spcAft>
                <a:spcPts val="0"/>
              </a:spcAft>
              <a:buClr>
                <a:srgbClr val="000000"/>
              </a:buClr>
              <a:buSzPts val="1400"/>
              <a:buFont typeface="Arial"/>
              <a:buNone/>
              <a:defRPr sz="2200" b="1" i="0" u="none" strike="noStrike" cap="none">
                <a:solidFill>
                  <a:schemeClr val="dk1"/>
                </a:solidFill>
                <a:latin typeface="Arial"/>
                <a:ea typeface="Arial"/>
                <a:cs typeface="Arial"/>
                <a:sym typeface="Arial"/>
              </a:defRPr>
            </a:lvl9pPr>
          </a:lstStyle>
          <a:p>
            <a:endParaRPr/>
          </a:p>
        </p:txBody>
      </p:sp>
      <p:sp>
        <p:nvSpPr>
          <p:cNvPr id="86" name="Google Shape;86;p19"/>
          <p:cNvSpPr txBox="1">
            <a:spLocks noGrp="1"/>
          </p:cNvSpPr>
          <p:nvPr>
            <p:ph type="sldNum" idx="12"/>
          </p:nvPr>
        </p:nvSpPr>
        <p:spPr>
          <a:xfrm>
            <a:off x="0" y="6492875"/>
            <a:ext cx="2133600" cy="3651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 DARK ON LIGHT">
  <p:cSld name="Title Only - DARK ON LIGHT">
    <p:bg>
      <p:bgPr>
        <a:solidFill>
          <a:srgbClr val="FFFFFF"/>
        </a:solidFill>
        <a:effectLst/>
      </p:bgPr>
    </p:bg>
    <p:spTree>
      <p:nvGrpSpPr>
        <p:cNvPr id="1" name="Shape 87"/>
        <p:cNvGrpSpPr/>
        <p:nvPr/>
      </p:nvGrpSpPr>
      <p:grpSpPr>
        <a:xfrm>
          <a:off x="0" y="0"/>
          <a:ext cx="0" cy="0"/>
          <a:chOff x="0" y="0"/>
          <a:chExt cx="0" cy="0"/>
        </a:xfrm>
      </p:grpSpPr>
      <p:sp>
        <p:nvSpPr>
          <p:cNvPr id="88" name="Google Shape;88;p20"/>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89" name="Google Shape;89;p20"/>
          <p:cNvSpPr txBox="1">
            <a:spLocks noGrp="1"/>
          </p:cNvSpPr>
          <p:nvPr>
            <p:ph type="title"/>
          </p:nvPr>
        </p:nvSpPr>
        <p:spPr>
          <a:xfrm>
            <a:off x="596075" y="0"/>
            <a:ext cx="7602300" cy="7851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000000"/>
              </a:buClr>
              <a:buSzPts val="3200"/>
              <a:buFont typeface="Arial"/>
              <a:buNone/>
              <a:defRPr sz="3600" b="1" i="0" u="none" strike="noStrike" cap="none">
                <a:solidFill>
                  <a:srgbClr val="003C71"/>
                </a:solidFill>
                <a:latin typeface="Arial"/>
                <a:ea typeface="Arial"/>
                <a:cs typeface="Arial"/>
                <a:sym typeface="Arial"/>
              </a:defRPr>
            </a:lvl1pPr>
            <a:lvl2pPr marR="0" lvl="1" algn="l" rtl="0">
              <a:lnSpc>
                <a:spcPct val="100000"/>
              </a:lnSpc>
              <a:spcBef>
                <a:spcPts val="0"/>
              </a:spcBef>
              <a:spcAft>
                <a:spcPts val="0"/>
              </a:spcAft>
              <a:buClr>
                <a:srgbClr val="000000"/>
              </a:buClr>
              <a:buSzPts val="3200"/>
              <a:buFont typeface="Arial"/>
              <a:buNone/>
              <a:defRPr sz="3600" b="1" i="0" u="none" strike="noStrike" cap="none">
                <a:solidFill>
                  <a:srgbClr val="003C71"/>
                </a:solidFill>
                <a:latin typeface="Arial"/>
                <a:ea typeface="Arial"/>
                <a:cs typeface="Arial"/>
                <a:sym typeface="Arial"/>
              </a:defRPr>
            </a:lvl2pPr>
            <a:lvl3pPr marR="0" lvl="2" algn="l" rtl="0">
              <a:lnSpc>
                <a:spcPct val="100000"/>
              </a:lnSpc>
              <a:spcBef>
                <a:spcPts val="0"/>
              </a:spcBef>
              <a:spcAft>
                <a:spcPts val="0"/>
              </a:spcAft>
              <a:buClr>
                <a:srgbClr val="000000"/>
              </a:buClr>
              <a:buSzPts val="3200"/>
              <a:buFont typeface="Arial"/>
              <a:buNone/>
              <a:defRPr sz="3600" b="1" i="0" u="none" strike="noStrike" cap="none">
                <a:solidFill>
                  <a:srgbClr val="003C71"/>
                </a:solidFill>
                <a:latin typeface="Arial"/>
                <a:ea typeface="Arial"/>
                <a:cs typeface="Arial"/>
                <a:sym typeface="Arial"/>
              </a:defRPr>
            </a:lvl3pPr>
            <a:lvl4pPr marR="0" lvl="3" algn="l" rtl="0">
              <a:lnSpc>
                <a:spcPct val="100000"/>
              </a:lnSpc>
              <a:spcBef>
                <a:spcPts val="0"/>
              </a:spcBef>
              <a:spcAft>
                <a:spcPts val="0"/>
              </a:spcAft>
              <a:buClr>
                <a:srgbClr val="000000"/>
              </a:buClr>
              <a:buSzPts val="3200"/>
              <a:buFont typeface="Arial"/>
              <a:buNone/>
              <a:defRPr sz="3600" b="1" i="0" u="none" strike="noStrike" cap="none">
                <a:solidFill>
                  <a:srgbClr val="003C71"/>
                </a:solidFill>
                <a:latin typeface="Arial"/>
                <a:ea typeface="Arial"/>
                <a:cs typeface="Arial"/>
                <a:sym typeface="Arial"/>
              </a:defRPr>
            </a:lvl4pPr>
            <a:lvl5pPr marR="0" lvl="4" algn="l" rtl="0">
              <a:lnSpc>
                <a:spcPct val="100000"/>
              </a:lnSpc>
              <a:spcBef>
                <a:spcPts val="0"/>
              </a:spcBef>
              <a:spcAft>
                <a:spcPts val="0"/>
              </a:spcAft>
              <a:buClr>
                <a:srgbClr val="000000"/>
              </a:buClr>
              <a:buSzPts val="3200"/>
              <a:buFont typeface="Arial"/>
              <a:buNone/>
              <a:defRPr sz="3600" b="1" i="0" u="none" strike="noStrike" cap="none">
                <a:solidFill>
                  <a:srgbClr val="003C71"/>
                </a:solidFill>
                <a:latin typeface="Arial"/>
                <a:ea typeface="Arial"/>
                <a:cs typeface="Arial"/>
                <a:sym typeface="Arial"/>
              </a:defRPr>
            </a:lvl5pPr>
            <a:lvl6pPr marR="0" lvl="5" algn="l" rtl="0">
              <a:lnSpc>
                <a:spcPct val="100000"/>
              </a:lnSpc>
              <a:spcBef>
                <a:spcPts val="0"/>
              </a:spcBef>
              <a:spcAft>
                <a:spcPts val="0"/>
              </a:spcAft>
              <a:buClr>
                <a:srgbClr val="000000"/>
              </a:buClr>
              <a:buSzPts val="3200"/>
              <a:buFont typeface="Arial"/>
              <a:buNone/>
              <a:defRPr sz="3600" b="1" i="0" u="none" strike="noStrike" cap="none">
                <a:solidFill>
                  <a:srgbClr val="003C71"/>
                </a:solidFill>
                <a:latin typeface="Arial"/>
                <a:ea typeface="Arial"/>
                <a:cs typeface="Arial"/>
                <a:sym typeface="Arial"/>
              </a:defRPr>
            </a:lvl6pPr>
            <a:lvl7pPr marR="0" lvl="6" algn="l" rtl="0">
              <a:lnSpc>
                <a:spcPct val="100000"/>
              </a:lnSpc>
              <a:spcBef>
                <a:spcPts val="0"/>
              </a:spcBef>
              <a:spcAft>
                <a:spcPts val="0"/>
              </a:spcAft>
              <a:buClr>
                <a:srgbClr val="000000"/>
              </a:buClr>
              <a:buSzPts val="3200"/>
              <a:buFont typeface="Arial"/>
              <a:buNone/>
              <a:defRPr sz="3600" b="1" i="0" u="none" strike="noStrike" cap="none">
                <a:solidFill>
                  <a:srgbClr val="003C71"/>
                </a:solidFill>
                <a:latin typeface="Arial"/>
                <a:ea typeface="Arial"/>
                <a:cs typeface="Arial"/>
                <a:sym typeface="Arial"/>
              </a:defRPr>
            </a:lvl7pPr>
            <a:lvl8pPr marR="0" lvl="7" algn="l" rtl="0">
              <a:lnSpc>
                <a:spcPct val="100000"/>
              </a:lnSpc>
              <a:spcBef>
                <a:spcPts val="0"/>
              </a:spcBef>
              <a:spcAft>
                <a:spcPts val="0"/>
              </a:spcAft>
              <a:buClr>
                <a:srgbClr val="000000"/>
              </a:buClr>
              <a:buSzPts val="3200"/>
              <a:buFont typeface="Arial"/>
              <a:buNone/>
              <a:defRPr sz="3600" b="1" i="0" u="none" strike="noStrike" cap="none">
                <a:solidFill>
                  <a:srgbClr val="003C71"/>
                </a:solidFill>
                <a:latin typeface="Arial"/>
                <a:ea typeface="Arial"/>
                <a:cs typeface="Arial"/>
                <a:sym typeface="Arial"/>
              </a:defRPr>
            </a:lvl8pPr>
            <a:lvl9pPr marR="0" lvl="8" algn="l" rtl="0">
              <a:lnSpc>
                <a:spcPct val="100000"/>
              </a:lnSpc>
              <a:spcBef>
                <a:spcPts val="0"/>
              </a:spcBef>
              <a:spcAft>
                <a:spcPts val="0"/>
              </a:spcAft>
              <a:buClr>
                <a:srgbClr val="000000"/>
              </a:buClr>
              <a:buSzPts val="3200"/>
              <a:buFont typeface="Arial"/>
              <a:buNone/>
              <a:defRPr sz="3600" b="1" i="0" u="none" strike="noStrike" cap="none">
                <a:solidFill>
                  <a:srgbClr val="003C71"/>
                </a:solidFill>
                <a:latin typeface="Arial"/>
                <a:ea typeface="Arial"/>
                <a:cs typeface="Arial"/>
                <a:sym typeface="Arial"/>
              </a:defRPr>
            </a:lvl9pPr>
          </a:lstStyle>
          <a:p>
            <a:endParaRPr/>
          </a:p>
        </p:txBody>
      </p:sp>
      <p:sp>
        <p:nvSpPr>
          <p:cNvPr id="90" name="Google Shape;90;p20"/>
          <p:cNvSpPr txBox="1">
            <a:spLocks noGrp="1"/>
          </p:cNvSpPr>
          <p:nvPr>
            <p:ph type="subTitle" idx="1"/>
          </p:nvPr>
        </p:nvSpPr>
        <p:spPr>
          <a:xfrm>
            <a:off x="596075" y="825927"/>
            <a:ext cx="7345500" cy="524700"/>
          </a:xfrm>
          <a:prstGeom prst="rect">
            <a:avLst/>
          </a:prstGeom>
          <a:noFill/>
          <a:ln>
            <a:noFill/>
          </a:ln>
        </p:spPr>
        <p:txBody>
          <a:bodyPr spcFirstLastPara="1" wrap="square" lIns="91425" tIns="91425" rIns="91425" bIns="91425" anchor="t" anchorCtr="0">
            <a:noAutofit/>
          </a:bodyPr>
          <a:lstStyle>
            <a:lvl1pPr marR="0" lvl="0" algn="l" rtl="0">
              <a:lnSpc>
                <a:spcPct val="115000"/>
              </a:lnSpc>
              <a:spcBef>
                <a:spcPts val="0"/>
              </a:spcBef>
              <a:spcAft>
                <a:spcPts val="0"/>
              </a:spcAft>
              <a:buClr>
                <a:srgbClr val="002060"/>
              </a:buClr>
              <a:buSzPts val="1800"/>
              <a:buFont typeface="Arial"/>
              <a:buNone/>
              <a:defRPr sz="2400" b="1" i="0" u="none" strike="noStrike" cap="none">
                <a:solidFill>
                  <a:srgbClr val="0579BD"/>
                </a:solidFill>
                <a:latin typeface="Arial"/>
                <a:ea typeface="Arial"/>
                <a:cs typeface="Arial"/>
                <a:sym typeface="Arial"/>
              </a:defRPr>
            </a:lvl1pPr>
            <a:lvl2pPr marR="0" lvl="1" algn="l" rtl="0">
              <a:lnSpc>
                <a:spcPct val="115000"/>
              </a:lnSpc>
              <a:spcBef>
                <a:spcPts val="1600"/>
              </a:spcBef>
              <a:spcAft>
                <a:spcPts val="0"/>
              </a:spcAft>
              <a:buClr>
                <a:srgbClr val="000000"/>
              </a:buClr>
              <a:buSzPts val="1400"/>
              <a:buFont typeface="Arial"/>
              <a:buNone/>
              <a:defRPr sz="2400" b="1" i="0" u="none" strike="noStrike" cap="none">
                <a:solidFill>
                  <a:srgbClr val="0579BD"/>
                </a:solidFill>
                <a:latin typeface="Arial"/>
                <a:ea typeface="Arial"/>
                <a:cs typeface="Arial"/>
                <a:sym typeface="Arial"/>
              </a:defRPr>
            </a:lvl2pPr>
            <a:lvl3pPr marR="0" lvl="2" algn="l" rtl="0">
              <a:lnSpc>
                <a:spcPct val="115000"/>
              </a:lnSpc>
              <a:spcBef>
                <a:spcPts val="1600"/>
              </a:spcBef>
              <a:spcAft>
                <a:spcPts val="0"/>
              </a:spcAft>
              <a:buClr>
                <a:srgbClr val="000000"/>
              </a:buClr>
              <a:buSzPts val="1400"/>
              <a:buFont typeface="Arial"/>
              <a:buNone/>
              <a:defRPr sz="2400" b="1" i="0" u="none" strike="noStrike" cap="none">
                <a:solidFill>
                  <a:srgbClr val="0579BD"/>
                </a:solidFill>
                <a:latin typeface="Arial"/>
                <a:ea typeface="Arial"/>
                <a:cs typeface="Arial"/>
                <a:sym typeface="Arial"/>
              </a:defRPr>
            </a:lvl3pPr>
            <a:lvl4pPr marR="0" lvl="3" algn="l" rtl="0">
              <a:lnSpc>
                <a:spcPct val="115000"/>
              </a:lnSpc>
              <a:spcBef>
                <a:spcPts val="1600"/>
              </a:spcBef>
              <a:spcAft>
                <a:spcPts val="0"/>
              </a:spcAft>
              <a:buClr>
                <a:srgbClr val="000000"/>
              </a:buClr>
              <a:buSzPts val="1400"/>
              <a:buFont typeface="Arial"/>
              <a:buNone/>
              <a:defRPr sz="2400" b="1" i="0" u="none" strike="noStrike" cap="none">
                <a:solidFill>
                  <a:srgbClr val="0579BD"/>
                </a:solidFill>
                <a:latin typeface="Arial"/>
                <a:ea typeface="Arial"/>
                <a:cs typeface="Arial"/>
                <a:sym typeface="Arial"/>
              </a:defRPr>
            </a:lvl4pPr>
            <a:lvl5pPr marR="0" lvl="4" algn="l" rtl="0">
              <a:lnSpc>
                <a:spcPct val="115000"/>
              </a:lnSpc>
              <a:spcBef>
                <a:spcPts val="1600"/>
              </a:spcBef>
              <a:spcAft>
                <a:spcPts val="0"/>
              </a:spcAft>
              <a:buClr>
                <a:srgbClr val="000000"/>
              </a:buClr>
              <a:buSzPts val="1400"/>
              <a:buFont typeface="Arial"/>
              <a:buNone/>
              <a:defRPr sz="2400" b="1" i="0" u="none" strike="noStrike" cap="none">
                <a:solidFill>
                  <a:srgbClr val="0579BD"/>
                </a:solidFill>
                <a:latin typeface="Arial"/>
                <a:ea typeface="Arial"/>
                <a:cs typeface="Arial"/>
                <a:sym typeface="Arial"/>
              </a:defRPr>
            </a:lvl5pPr>
            <a:lvl6pPr marR="0" lvl="5" algn="l" rtl="0">
              <a:lnSpc>
                <a:spcPct val="115000"/>
              </a:lnSpc>
              <a:spcBef>
                <a:spcPts val="1600"/>
              </a:spcBef>
              <a:spcAft>
                <a:spcPts val="0"/>
              </a:spcAft>
              <a:buClr>
                <a:srgbClr val="000000"/>
              </a:buClr>
              <a:buSzPts val="1400"/>
              <a:buFont typeface="Arial"/>
              <a:buNone/>
              <a:defRPr sz="2400" b="1" i="0" u="none" strike="noStrike" cap="none">
                <a:solidFill>
                  <a:srgbClr val="0579BD"/>
                </a:solidFill>
                <a:latin typeface="Arial"/>
                <a:ea typeface="Arial"/>
                <a:cs typeface="Arial"/>
                <a:sym typeface="Arial"/>
              </a:defRPr>
            </a:lvl6pPr>
            <a:lvl7pPr marR="0" lvl="6" algn="l" rtl="0">
              <a:lnSpc>
                <a:spcPct val="115000"/>
              </a:lnSpc>
              <a:spcBef>
                <a:spcPts val="1600"/>
              </a:spcBef>
              <a:spcAft>
                <a:spcPts val="0"/>
              </a:spcAft>
              <a:buClr>
                <a:srgbClr val="000000"/>
              </a:buClr>
              <a:buSzPts val="1400"/>
              <a:buFont typeface="Arial"/>
              <a:buNone/>
              <a:defRPr sz="2400" b="1" i="0" u="none" strike="noStrike" cap="none">
                <a:solidFill>
                  <a:srgbClr val="0579BD"/>
                </a:solidFill>
                <a:latin typeface="Arial"/>
                <a:ea typeface="Arial"/>
                <a:cs typeface="Arial"/>
                <a:sym typeface="Arial"/>
              </a:defRPr>
            </a:lvl7pPr>
            <a:lvl8pPr marR="0" lvl="7" algn="l" rtl="0">
              <a:lnSpc>
                <a:spcPct val="115000"/>
              </a:lnSpc>
              <a:spcBef>
                <a:spcPts val="1600"/>
              </a:spcBef>
              <a:spcAft>
                <a:spcPts val="0"/>
              </a:spcAft>
              <a:buClr>
                <a:srgbClr val="000000"/>
              </a:buClr>
              <a:buSzPts val="1400"/>
              <a:buFont typeface="Arial"/>
              <a:buNone/>
              <a:defRPr sz="2400" b="1" i="0" u="none" strike="noStrike" cap="none">
                <a:solidFill>
                  <a:srgbClr val="0579BD"/>
                </a:solidFill>
                <a:latin typeface="Arial"/>
                <a:ea typeface="Arial"/>
                <a:cs typeface="Arial"/>
                <a:sym typeface="Arial"/>
              </a:defRPr>
            </a:lvl8pPr>
            <a:lvl9pPr marR="0" lvl="8" algn="l" rtl="0">
              <a:lnSpc>
                <a:spcPct val="115000"/>
              </a:lnSpc>
              <a:spcBef>
                <a:spcPts val="1600"/>
              </a:spcBef>
              <a:spcAft>
                <a:spcPts val="1600"/>
              </a:spcAft>
              <a:buClr>
                <a:srgbClr val="000000"/>
              </a:buClr>
              <a:buSzPts val="1400"/>
              <a:buFont typeface="Arial"/>
              <a:buNone/>
              <a:defRPr sz="2400" b="1" i="0" u="none" strike="noStrike" cap="none">
                <a:solidFill>
                  <a:srgbClr val="0579BD"/>
                </a:solidFill>
                <a:latin typeface="Arial"/>
                <a:ea typeface="Arial"/>
                <a:cs typeface="Arial"/>
                <a:sym typeface="Arial"/>
              </a:defRPr>
            </a:lvl9pPr>
          </a:lstStyle>
          <a:p>
            <a:endParaRPr/>
          </a:p>
        </p:txBody>
      </p:sp>
      <p:sp>
        <p:nvSpPr>
          <p:cNvPr id="91" name="Google Shape;91;p20"/>
          <p:cNvSpPr txBox="1">
            <a:spLocks noGrp="1"/>
          </p:cNvSpPr>
          <p:nvPr>
            <p:ph type="body" idx="2"/>
          </p:nvPr>
        </p:nvSpPr>
        <p:spPr>
          <a:xfrm>
            <a:off x="711575" y="1480933"/>
            <a:ext cx="7602300" cy="50676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00000"/>
              </a:lnSpc>
              <a:spcBef>
                <a:spcPts val="0"/>
              </a:spcBef>
              <a:spcAft>
                <a:spcPts val="0"/>
              </a:spcAft>
              <a:buClr>
                <a:srgbClr val="000000"/>
              </a:buClr>
              <a:buSzPts val="1800"/>
              <a:buFont typeface="Arial"/>
              <a:buChar char="●"/>
              <a:defRPr sz="1313" b="1" i="0" u="none" strike="noStrike" cap="none">
                <a:solidFill>
                  <a:srgbClr val="000000"/>
                </a:solidFill>
                <a:latin typeface="Arial"/>
                <a:ea typeface="Arial"/>
                <a:cs typeface="Arial"/>
                <a:sym typeface="Arial"/>
              </a:defRPr>
            </a:lvl1pPr>
            <a:lvl2pPr marL="914400" marR="0" lvl="1" indent="-317500" algn="l" rtl="0">
              <a:lnSpc>
                <a:spcPct val="100000"/>
              </a:lnSpc>
              <a:spcBef>
                <a:spcPts val="0"/>
              </a:spcBef>
              <a:spcAft>
                <a:spcPts val="0"/>
              </a:spcAft>
              <a:buClr>
                <a:srgbClr val="000000"/>
              </a:buClr>
              <a:buSzPts val="1400"/>
              <a:buFont typeface="Arial"/>
              <a:buChar char="○"/>
              <a:defRPr sz="1313" b="0" i="0" u="none" strike="noStrike" cap="none">
                <a:solidFill>
                  <a:srgbClr val="000000"/>
                </a:solidFill>
                <a:latin typeface="Arial"/>
                <a:ea typeface="Arial"/>
                <a:cs typeface="Arial"/>
                <a:sym typeface="Arial"/>
              </a:defRPr>
            </a:lvl2pPr>
            <a:lvl3pPr marL="1371600" marR="0" lvl="2" indent="-317500" algn="l" rtl="0">
              <a:lnSpc>
                <a:spcPct val="100000"/>
              </a:lnSpc>
              <a:spcBef>
                <a:spcPts val="0"/>
              </a:spcBef>
              <a:spcAft>
                <a:spcPts val="0"/>
              </a:spcAft>
              <a:buClr>
                <a:srgbClr val="000000"/>
              </a:buClr>
              <a:buSzPts val="1400"/>
              <a:buFont typeface="Arial"/>
              <a:buChar char="■"/>
              <a:defRPr sz="1313" b="0" i="0" u="none" strike="noStrike" cap="none">
                <a:solidFill>
                  <a:srgbClr val="000000"/>
                </a:solidFill>
                <a:latin typeface="Arial"/>
                <a:ea typeface="Arial"/>
                <a:cs typeface="Arial"/>
                <a:sym typeface="Arial"/>
              </a:defRPr>
            </a:lvl3pPr>
            <a:lvl4pPr marL="1828800" marR="0" lvl="3" indent="-317500" algn="l" rtl="0">
              <a:lnSpc>
                <a:spcPct val="100000"/>
              </a:lnSpc>
              <a:spcBef>
                <a:spcPts val="0"/>
              </a:spcBef>
              <a:spcAft>
                <a:spcPts val="0"/>
              </a:spcAft>
              <a:buClr>
                <a:srgbClr val="000000"/>
              </a:buClr>
              <a:buSzPts val="1400"/>
              <a:buFont typeface="Arial"/>
              <a:buChar char="●"/>
              <a:defRPr sz="1313" b="0" i="0" u="none" strike="noStrike" cap="none">
                <a:solidFill>
                  <a:srgbClr val="000000"/>
                </a:solidFill>
                <a:latin typeface="Arial"/>
                <a:ea typeface="Arial"/>
                <a:cs typeface="Arial"/>
                <a:sym typeface="Arial"/>
              </a:defRPr>
            </a:lvl4pPr>
            <a:lvl5pPr marL="2286000" marR="0" lvl="4" indent="-317500" algn="l" rtl="0">
              <a:lnSpc>
                <a:spcPct val="100000"/>
              </a:lnSpc>
              <a:spcBef>
                <a:spcPts val="0"/>
              </a:spcBef>
              <a:spcAft>
                <a:spcPts val="0"/>
              </a:spcAft>
              <a:buClr>
                <a:srgbClr val="000000"/>
              </a:buClr>
              <a:buSzPts val="1400"/>
              <a:buFont typeface="Arial"/>
              <a:buChar char="○"/>
              <a:defRPr sz="1313" b="0" i="0" u="none" strike="noStrike" cap="none">
                <a:solidFill>
                  <a:srgbClr val="000000"/>
                </a:solidFill>
                <a:latin typeface="Arial"/>
                <a:ea typeface="Arial"/>
                <a:cs typeface="Arial"/>
                <a:sym typeface="Arial"/>
              </a:defRPr>
            </a:lvl5pPr>
            <a:lvl6pPr marL="2743200" marR="0" lvl="5" indent="-317500" algn="l" rtl="0">
              <a:lnSpc>
                <a:spcPct val="100000"/>
              </a:lnSpc>
              <a:spcBef>
                <a:spcPts val="0"/>
              </a:spcBef>
              <a:spcAft>
                <a:spcPts val="0"/>
              </a:spcAft>
              <a:buClr>
                <a:srgbClr val="000000"/>
              </a:buClr>
              <a:buSzPts val="1400"/>
              <a:buFont typeface="Arial"/>
              <a:buChar char="■"/>
              <a:defRPr sz="1313" b="0" i="0" u="none" strike="noStrike" cap="none">
                <a:solidFill>
                  <a:srgbClr val="000000"/>
                </a:solidFill>
                <a:latin typeface="Arial"/>
                <a:ea typeface="Arial"/>
                <a:cs typeface="Arial"/>
                <a:sym typeface="Arial"/>
              </a:defRPr>
            </a:lvl6pPr>
            <a:lvl7pPr marL="3200400" marR="0" lvl="6" indent="-317500" algn="l" rtl="0">
              <a:lnSpc>
                <a:spcPct val="100000"/>
              </a:lnSpc>
              <a:spcBef>
                <a:spcPts val="0"/>
              </a:spcBef>
              <a:spcAft>
                <a:spcPts val="0"/>
              </a:spcAft>
              <a:buClr>
                <a:srgbClr val="000000"/>
              </a:buClr>
              <a:buSzPts val="1400"/>
              <a:buFont typeface="Arial"/>
              <a:buChar char="●"/>
              <a:defRPr sz="1313" b="0" i="0" u="none" strike="noStrike" cap="none">
                <a:solidFill>
                  <a:srgbClr val="000000"/>
                </a:solidFill>
                <a:latin typeface="Arial"/>
                <a:ea typeface="Arial"/>
                <a:cs typeface="Arial"/>
                <a:sym typeface="Arial"/>
              </a:defRPr>
            </a:lvl7pPr>
            <a:lvl8pPr marL="3657600" marR="0" lvl="7" indent="-317500" algn="l" rtl="0">
              <a:lnSpc>
                <a:spcPct val="100000"/>
              </a:lnSpc>
              <a:spcBef>
                <a:spcPts val="0"/>
              </a:spcBef>
              <a:spcAft>
                <a:spcPts val="0"/>
              </a:spcAft>
              <a:buClr>
                <a:srgbClr val="000000"/>
              </a:buClr>
              <a:buSzPts val="1400"/>
              <a:buFont typeface="Arial"/>
              <a:buChar char="○"/>
              <a:defRPr sz="1313" b="0" i="0" u="none" strike="noStrike" cap="none">
                <a:solidFill>
                  <a:srgbClr val="000000"/>
                </a:solidFill>
                <a:latin typeface="Arial"/>
                <a:ea typeface="Arial"/>
                <a:cs typeface="Arial"/>
                <a:sym typeface="Arial"/>
              </a:defRPr>
            </a:lvl8pPr>
            <a:lvl9pPr marL="4114800" marR="0" lvl="8" indent="-317500" algn="l" rtl="0">
              <a:lnSpc>
                <a:spcPct val="100000"/>
              </a:lnSpc>
              <a:spcBef>
                <a:spcPts val="0"/>
              </a:spcBef>
              <a:spcAft>
                <a:spcPts val="0"/>
              </a:spcAft>
              <a:buClr>
                <a:srgbClr val="000000"/>
              </a:buClr>
              <a:buSzPts val="1400"/>
              <a:buFont typeface="Arial"/>
              <a:buChar char="■"/>
              <a:defRPr sz="1313"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2"/>
        <p:cNvGrpSpPr/>
        <p:nvPr/>
      </p:nvGrpSpPr>
      <p:grpSpPr>
        <a:xfrm>
          <a:off x="0" y="0"/>
          <a:ext cx="0" cy="0"/>
          <a:chOff x="0" y="0"/>
          <a:chExt cx="0" cy="0"/>
        </a:xfrm>
      </p:grpSpPr>
      <p:sp>
        <p:nvSpPr>
          <p:cNvPr id="93" name="Google Shape;93;p21"/>
          <p:cNvSpPr txBox="1">
            <a:spLocks noGrp="1"/>
          </p:cNvSpPr>
          <p:nvPr>
            <p:ph type="title"/>
          </p:nvPr>
        </p:nvSpPr>
        <p:spPr>
          <a:xfrm>
            <a:off x="457200" y="1219200"/>
            <a:ext cx="8153400" cy="5541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000000"/>
              </a:buClr>
              <a:buSzPts val="1400"/>
              <a:buFont typeface="Arial"/>
              <a:buNone/>
              <a:defRPr sz="3000" b="1" i="0" u="none" strike="noStrike" cap="none">
                <a:solidFill>
                  <a:schemeClr val="lt1"/>
                </a:solidFill>
                <a:latin typeface="Arial"/>
                <a:ea typeface="Arial"/>
                <a:cs typeface="Arial"/>
                <a:sym typeface="Arial"/>
              </a:defRPr>
            </a:lvl1pPr>
            <a:lvl2pPr marR="0" lvl="1" algn="l" rtl="0">
              <a:lnSpc>
                <a:spcPct val="90000"/>
              </a:lnSpc>
              <a:spcBef>
                <a:spcPts val="0"/>
              </a:spcBef>
              <a:spcAft>
                <a:spcPts val="0"/>
              </a:spcAft>
              <a:buClr>
                <a:srgbClr val="000000"/>
              </a:buClr>
              <a:buSzPts val="1400"/>
              <a:buFont typeface="Arial"/>
              <a:buNone/>
              <a:defRPr sz="2200" b="1" i="0" u="none" strike="noStrike" cap="none">
                <a:solidFill>
                  <a:schemeClr val="lt1"/>
                </a:solidFill>
                <a:latin typeface="Arial"/>
                <a:ea typeface="Arial"/>
                <a:cs typeface="Arial"/>
                <a:sym typeface="Arial"/>
              </a:defRPr>
            </a:lvl2pPr>
            <a:lvl3pPr marR="0" lvl="2" algn="l" rtl="0">
              <a:lnSpc>
                <a:spcPct val="90000"/>
              </a:lnSpc>
              <a:spcBef>
                <a:spcPts val="0"/>
              </a:spcBef>
              <a:spcAft>
                <a:spcPts val="0"/>
              </a:spcAft>
              <a:buClr>
                <a:srgbClr val="000000"/>
              </a:buClr>
              <a:buSzPts val="1400"/>
              <a:buFont typeface="Arial"/>
              <a:buNone/>
              <a:defRPr sz="2200" b="1" i="0" u="none" strike="noStrike" cap="none">
                <a:solidFill>
                  <a:schemeClr val="lt1"/>
                </a:solidFill>
                <a:latin typeface="Arial"/>
                <a:ea typeface="Arial"/>
                <a:cs typeface="Arial"/>
                <a:sym typeface="Arial"/>
              </a:defRPr>
            </a:lvl3pPr>
            <a:lvl4pPr marR="0" lvl="3" algn="l" rtl="0">
              <a:lnSpc>
                <a:spcPct val="90000"/>
              </a:lnSpc>
              <a:spcBef>
                <a:spcPts val="0"/>
              </a:spcBef>
              <a:spcAft>
                <a:spcPts val="0"/>
              </a:spcAft>
              <a:buClr>
                <a:srgbClr val="000000"/>
              </a:buClr>
              <a:buSzPts val="1400"/>
              <a:buFont typeface="Arial"/>
              <a:buNone/>
              <a:defRPr sz="2200" b="1" i="0" u="none" strike="noStrike" cap="none">
                <a:solidFill>
                  <a:schemeClr val="lt1"/>
                </a:solidFill>
                <a:latin typeface="Arial"/>
                <a:ea typeface="Arial"/>
                <a:cs typeface="Arial"/>
                <a:sym typeface="Arial"/>
              </a:defRPr>
            </a:lvl4pPr>
            <a:lvl5pPr marR="0" lvl="4" algn="l" rtl="0">
              <a:lnSpc>
                <a:spcPct val="90000"/>
              </a:lnSpc>
              <a:spcBef>
                <a:spcPts val="0"/>
              </a:spcBef>
              <a:spcAft>
                <a:spcPts val="0"/>
              </a:spcAft>
              <a:buClr>
                <a:srgbClr val="000000"/>
              </a:buClr>
              <a:buSzPts val="1400"/>
              <a:buFont typeface="Arial"/>
              <a:buNone/>
              <a:defRPr sz="2200" b="1" i="0" u="none" strike="noStrike" cap="none">
                <a:solidFill>
                  <a:schemeClr val="lt1"/>
                </a:solidFill>
                <a:latin typeface="Arial"/>
                <a:ea typeface="Arial"/>
                <a:cs typeface="Arial"/>
                <a:sym typeface="Arial"/>
              </a:defRPr>
            </a:lvl5pPr>
            <a:lvl6pPr marR="0" lvl="5" algn="l" rtl="0">
              <a:lnSpc>
                <a:spcPct val="90000"/>
              </a:lnSpc>
              <a:spcBef>
                <a:spcPts val="0"/>
              </a:spcBef>
              <a:spcAft>
                <a:spcPts val="0"/>
              </a:spcAft>
              <a:buClr>
                <a:srgbClr val="000000"/>
              </a:buClr>
              <a:buSzPts val="1400"/>
              <a:buFont typeface="Arial"/>
              <a:buNone/>
              <a:defRPr sz="2200" b="1" i="0" u="none" strike="noStrike" cap="none">
                <a:solidFill>
                  <a:schemeClr val="dk1"/>
                </a:solidFill>
                <a:latin typeface="Arial"/>
                <a:ea typeface="Arial"/>
                <a:cs typeface="Arial"/>
                <a:sym typeface="Arial"/>
              </a:defRPr>
            </a:lvl6pPr>
            <a:lvl7pPr marR="0" lvl="6" algn="l" rtl="0">
              <a:lnSpc>
                <a:spcPct val="90000"/>
              </a:lnSpc>
              <a:spcBef>
                <a:spcPts val="0"/>
              </a:spcBef>
              <a:spcAft>
                <a:spcPts val="0"/>
              </a:spcAft>
              <a:buClr>
                <a:srgbClr val="000000"/>
              </a:buClr>
              <a:buSzPts val="1400"/>
              <a:buFont typeface="Arial"/>
              <a:buNone/>
              <a:defRPr sz="2200" b="1" i="0" u="none" strike="noStrike" cap="none">
                <a:solidFill>
                  <a:schemeClr val="dk1"/>
                </a:solidFill>
                <a:latin typeface="Arial"/>
                <a:ea typeface="Arial"/>
                <a:cs typeface="Arial"/>
                <a:sym typeface="Arial"/>
              </a:defRPr>
            </a:lvl7pPr>
            <a:lvl8pPr marR="0" lvl="7" algn="l" rtl="0">
              <a:lnSpc>
                <a:spcPct val="90000"/>
              </a:lnSpc>
              <a:spcBef>
                <a:spcPts val="0"/>
              </a:spcBef>
              <a:spcAft>
                <a:spcPts val="0"/>
              </a:spcAft>
              <a:buClr>
                <a:srgbClr val="000000"/>
              </a:buClr>
              <a:buSzPts val="1400"/>
              <a:buFont typeface="Arial"/>
              <a:buNone/>
              <a:defRPr sz="2200" b="1" i="0" u="none" strike="noStrike" cap="none">
                <a:solidFill>
                  <a:schemeClr val="dk1"/>
                </a:solidFill>
                <a:latin typeface="Arial"/>
                <a:ea typeface="Arial"/>
                <a:cs typeface="Arial"/>
                <a:sym typeface="Arial"/>
              </a:defRPr>
            </a:lvl8pPr>
            <a:lvl9pPr marR="0" lvl="8" algn="l" rtl="0">
              <a:lnSpc>
                <a:spcPct val="90000"/>
              </a:lnSpc>
              <a:spcBef>
                <a:spcPts val="0"/>
              </a:spcBef>
              <a:spcAft>
                <a:spcPts val="0"/>
              </a:spcAft>
              <a:buClr>
                <a:srgbClr val="000000"/>
              </a:buClr>
              <a:buSzPts val="1400"/>
              <a:buFont typeface="Arial"/>
              <a:buNone/>
              <a:defRPr sz="2200" b="1"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5_제목 슬라이드 1">
  <p:cSld name="26_제목 슬라이드">
    <p:spTree>
      <p:nvGrpSpPr>
        <p:cNvPr id="1" name="Shape 18"/>
        <p:cNvGrpSpPr/>
        <p:nvPr/>
      </p:nvGrpSpPr>
      <p:grpSpPr>
        <a:xfrm>
          <a:off x="0" y="0"/>
          <a:ext cx="0" cy="0"/>
          <a:chOff x="0" y="0"/>
          <a:chExt cx="0" cy="0"/>
        </a:xfrm>
      </p:grpSpPr>
      <p:sp>
        <p:nvSpPr>
          <p:cNvPr id="19" name="Google Shape;19;p3"/>
          <p:cNvSpPr>
            <a:spLocks noGrp="1"/>
          </p:cNvSpPr>
          <p:nvPr>
            <p:ph type="pic" idx="2"/>
          </p:nvPr>
        </p:nvSpPr>
        <p:spPr>
          <a:xfrm>
            <a:off x="5649686" y="0"/>
            <a:ext cx="2775900" cy="6858000"/>
          </a:xfrm>
          <a:prstGeom prst="rect">
            <a:avLst/>
          </a:prstGeom>
          <a:noFill/>
          <a:ln>
            <a:noFill/>
          </a:ln>
        </p:spPr>
      </p:sp>
      <p:sp>
        <p:nvSpPr>
          <p:cNvPr id="20" name="Google Shape;20;p3"/>
          <p:cNvSpPr txBox="1">
            <a:spLocks noGrp="1"/>
          </p:cNvSpPr>
          <p:nvPr>
            <p:ph type="sldNum" idx="12"/>
          </p:nvPr>
        </p:nvSpPr>
        <p:spPr>
          <a:xfrm>
            <a:off x="8556784" y="6333134"/>
            <a:ext cx="548700" cy="5250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Only">
  <p:cSld name="titleOnly">
    <p:spTree>
      <p:nvGrpSpPr>
        <p:cNvPr id="1" name="Shape 94"/>
        <p:cNvGrpSpPr/>
        <p:nvPr/>
      </p:nvGrpSpPr>
      <p:grpSpPr>
        <a:xfrm>
          <a:off x="0" y="0"/>
          <a:ext cx="0" cy="0"/>
          <a:chOff x="0" y="0"/>
          <a:chExt cx="0" cy="0"/>
        </a:xfrm>
      </p:grpSpPr>
      <p:sp>
        <p:nvSpPr>
          <p:cNvPr id="95" name="Google Shape;95;p22"/>
          <p:cNvSpPr txBox="1">
            <a:spLocks noGrp="1"/>
          </p:cNvSpPr>
          <p:nvPr>
            <p:ph type="title"/>
          </p:nvPr>
        </p:nvSpPr>
        <p:spPr>
          <a:xfrm>
            <a:off x="1143000" y="274637"/>
            <a:ext cx="7543800" cy="7161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3200"/>
              <a:buFont typeface="Arial"/>
              <a:buNone/>
              <a:defRPr sz="2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32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32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32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32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32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32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32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3200"/>
              <a:buFont typeface="Arial"/>
              <a:buNone/>
              <a:defRPr sz="1800" b="0" i="0" u="none" strike="noStrike" cap="none">
                <a:solidFill>
                  <a:srgbClr val="000000"/>
                </a:solidFill>
                <a:latin typeface="Arial"/>
                <a:ea typeface="Arial"/>
                <a:cs typeface="Arial"/>
                <a:sym typeface="Arial"/>
              </a:defRPr>
            </a:lvl9pPr>
          </a:lstStyle>
          <a:p>
            <a:endParaRPr/>
          </a:p>
        </p:txBody>
      </p:sp>
      <p:sp>
        <p:nvSpPr>
          <p:cNvPr id="96" name="Google Shape;96;p22"/>
          <p:cNvSpPr txBox="1">
            <a:spLocks noGrp="1"/>
          </p:cNvSpPr>
          <p:nvPr>
            <p:ph type="body" idx="1"/>
          </p:nvPr>
        </p:nvSpPr>
        <p:spPr>
          <a:xfrm>
            <a:off x="609600" y="1295400"/>
            <a:ext cx="8077200" cy="4876800"/>
          </a:xfrm>
          <a:prstGeom prst="rect">
            <a:avLst/>
          </a:prstGeom>
          <a:noFill/>
          <a:ln>
            <a:noFill/>
          </a:ln>
        </p:spPr>
        <p:txBody>
          <a:bodyPr spcFirstLastPara="1" wrap="square" lIns="91425" tIns="91425" rIns="91425" bIns="91425" anchor="t" anchorCtr="0">
            <a:noAutofit/>
          </a:bodyPr>
          <a:lstStyle>
            <a:lvl1pPr marL="457200" marR="0" lvl="0" indent="-355600" algn="l" rtl="0">
              <a:lnSpc>
                <a:spcPct val="100000"/>
              </a:lnSpc>
              <a:spcBef>
                <a:spcPts val="64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1pPr>
            <a:lvl2pPr marL="914400" marR="0" lvl="1" indent="-342900" algn="l" rtl="0">
              <a:lnSpc>
                <a:spcPct val="100000"/>
              </a:lnSpc>
              <a:spcBef>
                <a:spcPts val="5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30200" algn="l" rtl="0">
              <a:lnSpc>
                <a:spcPct val="100000"/>
              </a:lnSpc>
              <a:spcBef>
                <a:spcPts val="48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17500" algn="l" rtl="0">
              <a:lnSpc>
                <a:spcPct val="10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a:lnSpc>
                <a:spcPct val="10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7" name="Google Shape;97;p22"/>
          <p:cNvSpPr txBox="1">
            <a:spLocks noGrp="1"/>
          </p:cNvSpPr>
          <p:nvPr>
            <p:ph type="sldNum" idx="12"/>
          </p:nvPr>
        </p:nvSpPr>
        <p:spPr>
          <a:xfrm>
            <a:off x="7010400" y="6492875"/>
            <a:ext cx="2133600" cy="3651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888888"/>
              </a:buClr>
              <a:buSzPts val="1200"/>
              <a:buFont typeface="Arial"/>
              <a:buNone/>
              <a:defRPr sz="1200" b="1"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888888"/>
              </a:buClr>
              <a:buSzPts val="1200"/>
              <a:buFont typeface="Arial"/>
              <a:buNone/>
              <a:defRPr sz="1200" b="1"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888888"/>
              </a:buClr>
              <a:buSzPts val="1200"/>
              <a:buFont typeface="Arial"/>
              <a:buNone/>
              <a:defRPr sz="1200" b="1"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888888"/>
              </a:buClr>
              <a:buSzPts val="1200"/>
              <a:buFont typeface="Arial"/>
              <a:buNone/>
              <a:defRPr sz="1200" b="1"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888888"/>
              </a:buClr>
              <a:buSzPts val="1200"/>
              <a:buFont typeface="Arial"/>
              <a:buNone/>
              <a:defRPr sz="1200" b="1"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888888"/>
              </a:buClr>
              <a:buSzPts val="1200"/>
              <a:buFont typeface="Arial"/>
              <a:buNone/>
              <a:defRPr sz="1200" b="1"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888888"/>
              </a:buClr>
              <a:buSzPts val="1200"/>
              <a:buFont typeface="Arial"/>
              <a:buNone/>
              <a:defRPr sz="1200" b="1"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888888"/>
              </a:buClr>
              <a:buSzPts val="1200"/>
              <a:buFont typeface="Arial"/>
              <a:buNone/>
              <a:defRPr sz="1200" b="1"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888888"/>
              </a:buClr>
              <a:buSzPts val="1200"/>
              <a:buFont typeface="Arial"/>
              <a:buNone/>
              <a:defRPr sz="1200" b="1"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98"/>
        <p:cNvGrpSpPr/>
        <p:nvPr/>
      </p:nvGrpSpPr>
      <p:grpSpPr>
        <a:xfrm>
          <a:off x="0" y="0"/>
          <a:ext cx="0" cy="0"/>
          <a:chOff x="0" y="0"/>
          <a:chExt cx="0" cy="0"/>
        </a:xfrm>
      </p:grpSpPr>
      <p:sp>
        <p:nvSpPr>
          <p:cNvPr id="99" name="Google Shape;99;p23"/>
          <p:cNvSpPr txBox="1">
            <a:spLocks noGrp="1"/>
          </p:cNvSpPr>
          <p:nvPr>
            <p:ph type="title"/>
          </p:nvPr>
        </p:nvSpPr>
        <p:spPr>
          <a:xfrm>
            <a:off x="457200" y="685800"/>
            <a:ext cx="8229600" cy="4065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31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31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1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1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1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1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1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1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13" b="0" i="0" u="none" strike="noStrike" cap="none">
                <a:solidFill>
                  <a:srgbClr val="000000"/>
                </a:solidFill>
                <a:latin typeface="Arial"/>
                <a:ea typeface="Arial"/>
                <a:cs typeface="Arial"/>
                <a:sym typeface="Arial"/>
              </a:defRPr>
            </a:lvl9pPr>
          </a:lstStyle>
          <a:p>
            <a:endParaRPr/>
          </a:p>
        </p:txBody>
      </p:sp>
      <p:sp>
        <p:nvSpPr>
          <p:cNvPr id="100" name="Google Shape;100;p23"/>
          <p:cNvSpPr txBox="1">
            <a:spLocks noGrp="1"/>
          </p:cNvSpPr>
          <p:nvPr>
            <p:ph type="sldNum" idx="12"/>
          </p:nvPr>
        </p:nvSpPr>
        <p:spPr>
          <a:xfrm>
            <a:off x="0" y="6492875"/>
            <a:ext cx="2133600" cy="3651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101"/>
        <p:cNvGrpSpPr/>
        <p:nvPr/>
      </p:nvGrpSpPr>
      <p:grpSpPr>
        <a:xfrm>
          <a:off x="0" y="0"/>
          <a:ext cx="0" cy="0"/>
          <a:chOff x="0" y="0"/>
          <a:chExt cx="0" cy="0"/>
        </a:xfrm>
      </p:grpSpPr>
      <p:sp>
        <p:nvSpPr>
          <p:cNvPr id="102" name="Google Shape;102;p24"/>
          <p:cNvSpPr txBox="1">
            <a:spLocks noGrp="1"/>
          </p:cNvSpPr>
          <p:nvPr>
            <p:ph type="body" idx="1"/>
          </p:nvPr>
        </p:nvSpPr>
        <p:spPr>
          <a:xfrm>
            <a:off x="477674" y="2129051"/>
            <a:ext cx="3940200" cy="42855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450"/>
              </a:spcBef>
              <a:spcAft>
                <a:spcPts val="0"/>
              </a:spcAft>
              <a:buClr>
                <a:srgbClr val="990033"/>
              </a:buClr>
              <a:buSzPts val="2400"/>
              <a:buFont typeface="Noto Sans Symbols"/>
              <a:buChar char="➢"/>
              <a:defRPr sz="2250" b="0" i="0" u="none" strike="noStrike" cap="none">
                <a:solidFill>
                  <a:srgbClr val="005390"/>
                </a:solidFill>
                <a:latin typeface="Century Gothic"/>
                <a:ea typeface="Century Gothic"/>
                <a:cs typeface="Century Gothic"/>
                <a:sym typeface="Century Gothic"/>
              </a:defRPr>
            </a:lvl1pPr>
            <a:lvl2pPr marL="914400" marR="0" lvl="1" indent="-355600" algn="l" rtl="0">
              <a:lnSpc>
                <a:spcPct val="100000"/>
              </a:lnSpc>
              <a:spcBef>
                <a:spcPts val="375"/>
              </a:spcBef>
              <a:spcAft>
                <a:spcPts val="0"/>
              </a:spcAft>
              <a:buClr>
                <a:srgbClr val="990033"/>
              </a:buClr>
              <a:buSzPts val="2000"/>
              <a:buFont typeface="Noto Sans Symbols"/>
              <a:buChar char="•"/>
              <a:defRPr sz="1875" b="0" i="0" u="none" strike="noStrike" cap="none">
                <a:solidFill>
                  <a:srgbClr val="005390"/>
                </a:solidFill>
                <a:latin typeface="Century Gothic"/>
                <a:ea typeface="Century Gothic"/>
                <a:cs typeface="Century Gothic"/>
                <a:sym typeface="Century Gothic"/>
              </a:defRPr>
            </a:lvl2pPr>
            <a:lvl3pPr marL="1371600" marR="0" lvl="2" indent="-355600" algn="l" rtl="0">
              <a:lnSpc>
                <a:spcPct val="100000"/>
              </a:lnSpc>
              <a:spcBef>
                <a:spcPts val="375"/>
              </a:spcBef>
              <a:spcAft>
                <a:spcPts val="0"/>
              </a:spcAft>
              <a:buClr>
                <a:srgbClr val="990033"/>
              </a:buClr>
              <a:buSzPts val="2000"/>
              <a:buFont typeface="Arial"/>
              <a:buChar char="–"/>
              <a:defRPr sz="1875" b="0" i="0" u="none" strike="noStrike" cap="none">
                <a:solidFill>
                  <a:srgbClr val="005390"/>
                </a:solidFill>
                <a:latin typeface="Century Gothic"/>
                <a:ea typeface="Century Gothic"/>
                <a:cs typeface="Century Gothic"/>
                <a:sym typeface="Century Gothic"/>
              </a:defRPr>
            </a:lvl3pPr>
            <a:lvl4pPr marL="1828800" marR="0" lvl="3" indent="-355600" algn="l" rtl="0">
              <a:lnSpc>
                <a:spcPct val="100000"/>
              </a:lnSpc>
              <a:spcBef>
                <a:spcPts val="375"/>
              </a:spcBef>
              <a:spcAft>
                <a:spcPts val="0"/>
              </a:spcAft>
              <a:buClr>
                <a:srgbClr val="990033"/>
              </a:buClr>
              <a:buSzPts val="2000"/>
              <a:buFont typeface="Noto Sans Symbols"/>
              <a:buChar char="▪"/>
              <a:defRPr sz="1875" b="0" i="0" u="none" strike="noStrike" cap="none">
                <a:solidFill>
                  <a:srgbClr val="005390"/>
                </a:solidFill>
                <a:latin typeface="Century Gothic"/>
                <a:ea typeface="Century Gothic"/>
                <a:cs typeface="Century Gothic"/>
                <a:sym typeface="Century Gothic"/>
              </a:defRPr>
            </a:lvl4pPr>
            <a:lvl5pPr marL="2286000" marR="0" lvl="4" indent="-355600" algn="l" rtl="0">
              <a:lnSpc>
                <a:spcPct val="100000"/>
              </a:lnSpc>
              <a:spcBef>
                <a:spcPts val="375"/>
              </a:spcBef>
              <a:spcAft>
                <a:spcPts val="0"/>
              </a:spcAft>
              <a:buClr>
                <a:srgbClr val="990033"/>
              </a:buClr>
              <a:buSzPts val="2000"/>
              <a:buFont typeface="Noto Sans Symbols"/>
              <a:buChar char="▫"/>
              <a:defRPr sz="1875" b="0" i="0" u="none" strike="noStrike" cap="none">
                <a:solidFill>
                  <a:srgbClr val="005390"/>
                </a:solidFill>
                <a:latin typeface="Century Gothic"/>
                <a:ea typeface="Century Gothic"/>
                <a:cs typeface="Century Gothic"/>
                <a:sym typeface="Century Gothic"/>
              </a:defRPr>
            </a:lvl5pPr>
            <a:lvl6pPr marL="2743200" marR="0" lvl="5" indent="-342900" algn="l" rtl="0">
              <a:lnSpc>
                <a:spcPct val="100000"/>
              </a:lnSpc>
              <a:spcBef>
                <a:spcPts val="338"/>
              </a:spcBef>
              <a:spcAft>
                <a:spcPts val="0"/>
              </a:spcAft>
              <a:buClr>
                <a:srgbClr val="990033"/>
              </a:buClr>
              <a:buSzPts val="1800"/>
              <a:buFont typeface="Noto Sans Symbols"/>
              <a:buChar char="▫"/>
              <a:defRPr sz="1687" b="0" i="0" u="none" strike="noStrike" cap="none">
                <a:solidFill>
                  <a:srgbClr val="005390"/>
                </a:solidFill>
                <a:latin typeface="Arial"/>
                <a:ea typeface="Arial"/>
                <a:cs typeface="Arial"/>
                <a:sym typeface="Arial"/>
              </a:defRPr>
            </a:lvl6pPr>
            <a:lvl7pPr marL="3200400" marR="0" lvl="6" indent="-342900" algn="l" rtl="0">
              <a:lnSpc>
                <a:spcPct val="100000"/>
              </a:lnSpc>
              <a:spcBef>
                <a:spcPts val="338"/>
              </a:spcBef>
              <a:spcAft>
                <a:spcPts val="0"/>
              </a:spcAft>
              <a:buClr>
                <a:srgbClr val="990033"/>
              </a:buClr>
              <a:buSzPts val="1800"/>
              <a:buFont typeface="Noto Sans Symbols"/>
              <a:buChar char="▫"/>
              <a:defRPr sz="1687" b="0" i="0" u="none" strike="noStrike" cap="none">
                <a:solidFill>
                  <a:srgbClr val="005390"/>
                </a:solidFill>
                <a:latin typeface="Arial"/>
                <a:ea typeface="Arial"/>
                <a:cs typeface="Arial"/>
                <a:sym typeface="Arial"/>
              </a:defRPr>
            </a:lvl7pPr>
            <a:lvl8pPr marL="3657600" marR="0" lvl="7" indent="-342900" algn="l" rtl="0">
              <a:lnSpc>
                <a:spcPct val="100000"/>
              </a:lnSpc>
              <a:spcBef>
                <a:spcPts val="338"/>
              </a:spcBef>
              <a:spcAft>
                <a:spcPts val="0"/>
              </a:spcAft>
              <a:buClr>
                <a:srgbClr val="990033"/>
              </a:buClr>
              <a:buSzPts val="1800"/>
              <a:buFont typeface="Noto Sans Symbols"/>
              <a:buChar char="▫"/>
              <a:defRPr sz="1687" b="0" i="0" u="none" strike="noStrike" cap="none">
                <a:solidFill>
                  <a:srgbClr val="005390"/>
                </a:solidFill>
                <a:latin typeface="Arial"/>
                <a:ea typeface="Arial"/>
                <a:cs typeface="Arial"/>
                <a:sym typeface="Arial"/>
              </a:defRPr>
            </a:lvl8pPr>
            <a:lvl9pPr marL="4114800" marR="0" lvl="8" indent="-342900" algn="l" rtl="0">
              <a:lnSpc>
                <a:spcPct val="100000"/>
              </a:lnSpc>
              <a:spcBef>
                <a:spcPts val="338"/>
              </a:spcBef>
              <a:spcAft>
                <a:spcPts val="0"/>
              </a:spcAft>
              <a:buClr>
                <a:srgbClr val="990033"/>
              </a:buClr>
              <a:buSzPts val="1800"/>
              <a:buFont typeface="Noto Sans Symbols"/>
              <a:buChar char="▫"/>
              <a:defRPr sz="1687" b="0" i="0" u="none" strike="noStrike" cap="none">
                <a:solidFill>
                  <a:srgbClr val="005390"/>
                </a:solidFill>
                <a:latin typeface="Arial"/>
                <a:ea typeface="Arial"/>
                <a:cs typeface="Arial"/>
                <a:sym typeface="Arial"/>
              </a:defRPr>
            </a:lvl9pPr>
          </a:lstStyle>
          <a:p>
            <a:endParaRPr/>
          </a:p>
        </p:txBody>
      </p:sp>
      <p:sp>
        <p:nvSpPr>
          <p:cNvPr id="103" name="Google Shape;103;p24"/>
          <p:cNvSpPr txBox="1">
            <a:spLocks noGrp="1"/>
          </p:cNvSpPr>
          <p:nvPr>
            <p:ph type="body" idx="2"/>
          </p:nvPr>
        </p:nvSpPr>
        <p:spPr>
          <a:xfrm>
            <a:off x="4570412" y="2129051"/>
            <a:ext cx="4137000" cy="42855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450"/>
              </a:spcBef>
              <a:spcAft>
                <a:spcPts val="0"/>
              </a:spcAft>
              <a:buClr>
                <a:srgbClr val="990033"/>
              </a:buClr>
              <a:buSzPts val="2400"/>
              <a:buFont typeface="Noto Sans Symbols"/>
              <a:buChar char="➢"/>
              <a:defRPr sz="2250" b="0" i="0" u="none" strike="noStrike" cap="none">
                <a:solidFill>
                  <a:srgbClr val="005390"/>
                </a:solidFill>
                <a:latin typeface="Century Gothic"/>
                <a:ea typeface="Century Gothic"/>
                <a:cs typeface="Century Gothic"/>
                <a:sym typeface="Century Gothic"/>
              </a:defRPr>
            </a:lvl1pPr>
            <a:lvl2pPr marL="914400" marR="0" lvl="1" indent="-355600" algn="l" rtl="0">
              <a:lnSpc>
                <a:spcPct val="100000"/>
              </a:lnSpc>
              <a:spcBef>
                <a:spcPts val="375"/>
              </a:spcBef>
              <a:spcAft>
                <a:spcPts val="0"/>
              </a:spcAft>
              <a:buClr>
                <a:srgbClr val="990033"/>
              </a:buClr>
              <a:buSzPts val="2000"/>
              <a:buFont typeface="Noto Sans Symbols"/>
              <a:buChar char="•"/>
              <a:defRPr sz="1875" b="0" i="0" u="none" strike="noStrike" cap="none">
                <a:solidFill>
                  <a:srgbClr val="005390"/>
                </a:solidFill>
                <a:latin typeface="Century Gothic"/>
                <a:ea typeface="Century Gothic"/>
                <a:cs typeface="Century Gothic"/>
                <a:sym typeface="Century Gothic"/>
              </a:defRPr>
            </a:lvl2pPr>
            <a:lvl3pPr marL="1371600" marR="0" lvl="2" indent="-355600" algn="l" rtl="0">
              <a:lnSpc>
                <a:spcPct val="100000"/>
              </a:lnSpc>
              <a:spcBef>
                <a:spcPts val="375"/>
              </a:spcBef>
              <a:spcAft>
                <a:spcPts val="0"/>
              </a:spcAft>
              <a:buClr>
                <a:srgbClr val="990033"/>
              </a:buClr>
              <a:buSzPts val="2000"/>
              <a:buFont typeface="Arial"/>
              <a:buChar char="–"/>
              <a:defRPr sz="1875" b="0" i="0" u="none" strike="noStrike" cap="none">
                <a:solidFill>
                  <a:srgbClr val="005390"/>
                </a:solidFill>
                <a:latin typeface="Century Gothic"/>
                <a:ea typeface="Century Gothic"/>
                <a:cs typeface="Century Gothic"/>
                <a:sym typeface="Century Gothic"/>
              </a:defRPr>
            </a:lvl3pPr>
            <a:lvl4pPr marL="1828800" marR="0" lvl="3" indent="-355600" algn="l" rtl="0">
              <a:lnSpc>
                <a:spcPct val="100000"/>
              </a:lnSpc>
              <a:spcBef>
                <a:spcPts val="375"/>
              </a:spcBef>
              <a:spcAft>
                <a:spcPts val="0"/>
              </a:spcAft>
              <a:buClr>
                <a:srgbClr val="990033"/>
              </a:buClr>
              <a:buSzPts val="2000"/>
              <a:buFont typeface="Noto Sans Symbols"/>
              <a:buChar char="▪"/>
              <a:defRPr sz="1875" b="0" i="0" u="none" strike="noStrike" cap="none">
                <a:solidFill>
                  <a:srgbClr val="005390"/>
                </a:solidFill>
                <a:latin typeface="Century Gothic"/>
                <a:ea typeface="Century Gothic"/>
                <a:cs typeface="Century Gothic"/>
                <a:sym typeface="Century Gothic"/>
              </a:defRPr>
            </a:lvl4pPr>
            <a:lvl5pPr marL="2286000" marR="0" lvl="4" indent="-355600" algn="l" rtl="0">
              <a:lnSpc>
                <a:spcPct val="100000"/>
              </a:lnSpc>
              <a:spcBef>
                <a:spcPts val="375"/>
              </a:spcBef>
              <a:spcAft>
                <a:spcPts val="0"/>
              </a:spcAft>
              <a:buClr>
                <a:srgbClr val="990033"/>
              </a:buClr>
              <a:buSzPts val="2000"/>
              <a:buFont typeface="Noto Sans Symbols"/>
              <a:buChar char="▫"/>
              <a:defRPr sz="1875" b="0" i="0" u="none" strike="noStrike" cap="none">
                <a:solidFill>
                  <a:srgbClr val="005390"/>
                </a:solidFill>
                <a:latin typeface="Century Gothic"/>
                <a:ea typeface="Century Gothic"/>
                <a:cs typeface="Century Gothic"/>
                <a:sym typeface="Century Gothic"/>
              </a:defRPr>
            </a:lvl5pPr>
            <a:lvl6pPr marL="2743200" marR="0" lvl="5" indent="-342900" algn="l" rtl="0">
              <a:lnSpc>
                <a:spcPct val="100000"/>
              </a:lnSpc>
              <a:spcBef>
                <a:spcPts val="338"/>
              </a:spcBef>
              <a:spcAft>
                <a:spcPts val="0"/>
              </a:spcAft>
              <a:buClr>
                <a:srgbClr val="990033"/>
              </a:buClr>
              <a:buSzPts val="1800"/>
              <a:buFont typeface="Noto Sans Symbols"/>
              <a:buChar char="▫"/>
              <a:defRPr sz="1687" b="0" i="0" u="none" strike="noStrike" cap="none">
                <a:solidFill>
                  <a:srgbClr val="005390"/>
                </a:solidFill>
                <a:latin typeface="Arial"/>
                <a:ea typeface="Arial"/>
                <a:cs typeface="Arial"/>
                <a:sym typeface="Arial"/>
              </a:defRPr>
            </a:lvl6pPr>
            <a:lvl7pPr marL="3200400" marR="0" lvl="6" indent="-342900" algn="l" rtl="0">
              <a:lnSpc>
                <a:spcPct val="100000"/>
              </a:lnSpc>
              <a:spcBef>
                <a:spcPts val="338"/>
              </a:spcBef>
              <a:spcAft>
                <a:spcPts val="0"/>
              </a:spcAft>
              <a:buClr>
                <a:srgbClr val="990033"/>
              </a:buClr>
              <a:buSzPts val="1800"/>
              <a:buFont typeface="Noto Sans Symbols"/>
              <a:buChar char="▫"/>
              <a:defRPr sz="1687" b="0" i="0" u="none" strike="noStrike" cap="none">
                <a:solidFill>
                  <a:srgbClr val="005390"/>
                </a:solidFill>
                <a:latin typeface="Arial"/>
                <a:ea typeface="Arial"/>
                <a:cs typeface="Arial"/>
                <a:sym typeface="Arial"/>
              </a:defRPr>
            </a:lvl7pPr>
            <a:lvl8pPr marL="3657600" marR="0" lvl="7" indent="-342900" algn="l" rtl="0">
              <a:lnSpc>
                <a:spcPct val="100000"/>
              </a:lnSpc>
              <a:spcBef>
                <a:spcPts val="338"/>
              </a:spcBef>
              <a:spcAft>
                <a:spcPts val="0"/>
              </a:spcAft>
              <a:buClr>
                <a:srgbClr val="990033"/>
              </a:buClr>
              <a:buSzPts val="1800"/>
              <a:buFont typeface="Noto Sans Symbols"/>
              <a:buChar char="▫"/>
              <a:defRPr sz="1687" b="0" i="0" u="none" strike="noStrike" cap="none">
                <a:solidFill>
                  <a:srgbClr val="005390"/>
                </a:solidFill>
                <a:latin typeface="Arial"/>
                <a:ea typeface="Arial"/>
                <a:cs typeface="Arial"/>
                <a:sym typeface="Arial"/>
              </a:defRPr>
            </a:lvl8pPr>
            <a:lvl9pPr marL="4114800" marR="0" lvl="8" indent="-342900" algn="l" rtl="0">
              <a:lnSpc>
                <a:spcPct val="100000"/>
              </a:lnSpc>
              <a:spcBef>
                <a:spcPts val="338"/>
              </a:spcBef>
              <a:spcAft>
                <a:spcPts val="0"/>
              </a:spcAft>
              <a:buClr>
                <a:srgbClr val="990033"/>
              </a:buClr>
              <a:buSzPts val="1800"/>
              <a:buFont typeface="Noto Sans Symbols"/>
              <a:buChar char="▫"/>
              <a:defRPr sz="1687" b="0" i="0" u="none" strike="noStrike" cap="none">
                <a:solidFill>
                  <a:srgbClr val="005390"/>
                </a:solidFill>
                <a:latin typeface="Arial"/>
                <a:ea typeface="Arial"/>
                <a:cs typeface="Arial"/>
                <a:sym typeface="Arial"/>
              </a:defRPr>
            </a:lvl9pPr>
          </a:lstStyle>
          <a:p>
            <a:endParaRPr/>
          </a:p>
        </p:txBody>
      </p:sp>
      <p:sp>
        <p:nvSpPr>
          <p:cNvPr id="104" name="Google Shape;104;p24"/>
          <p:cNvSpPr txBox="1">
            <a:spLocks noGrp="1"/>
          </p:cNvSpPr>
          <p:nvPr>
            <p:ph type="title"/>
          </p:nvPr>
        </p:nvSpPr>
        <p:spPr>
          <a:xfrm>
            <a:off x="477672" y="1447800"/>
            <a:ext cx="8229600" cy="554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2813" b="1" i="0" u="none" strike="noStrike" cap="none">
                <a:solidFill>
                  <a:srgbClr val="005390"/>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2813" b="1" i="0" u="none" strike="noStrike" cap="none">
                <a:solidFill>
                  <a:srgbClr val="005390"/>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400"/>
              <a:buFont typeface="Arial"/>
              <a:buNone/>
              <a:defRPr sz="2813" b="1" i="0" u="none" strike="noStrike" cap="none">
                <a:solidFill>
                  <a:srgbClr val="005390"/>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400"/>
              <a:buFont typeface="Arial"/>
              <a:buNone/>
              <a:defRPr sz="2813" b="1" i="0" u="none" strike="noStrike" cap="none">
                <a:solidFill>
                  <a:srgbClr val="005390"/>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400"/>
              <a:buFont typeface="Arial"/>
              <a:buNone/>
              <a:defRPr sz="2813" b="1" i="0" u="none" strike="noStrike" cap="none">
                <a:solidFill>
                  <a:srgbClr val="005390"/>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400"/>
              <a:buFont typeface="Arial"/>
              <a:buNone/>
              <a:defRPr sz="2813" b="1" i="0" u="none" strike="noStrike" cap="none">
                <a:solidFill>
                  <a:srgbClr val="00539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813" b="1" i="0" u="none" strike="noStrike" cap="none">
                <a:solidFill>
                  <a:srgbClr val="00539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813" b="1" i="0" u="none" strike="noStrike" cap="none">
                <a:solidFill>
                  <a:srgbClr val="00539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813" b="1" i="0" u="none" strike="noStrike" cap="none">
                <a:solidFill>
                  <a:srgbClr val="005390"/>
                </a:solidFill>
                <a:latin typeface="Arial"/>
                <a:ea typeface="Arial"/>
                <a:cs typeface="Arial"/>
                <a:sym typeface="Arial"/>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1_One Content-right">
  <p:cSld name="1_One Content-right">
    <p:spTree>
      <p:nvGrpSpPr>
        <p:cNvPr id="1" name="Shape 108"/>
        <p:cNvGrpSpPr/>
        <p:nvPr/>
      </p:nvGrpSpPr>
      <p:grpSpPr>
        <a:xfrm>
          <a:off x="0" y="0"/>
          <a:ext cx="0" cy="0"/>
          <a:chOff x="0" y="0"/>
          <a:chExt cx="0" cy="0"/>
        </a:xfrm>
      </p:grpSpPr>
      <p:sp>
        <p:nvSpPr>
          <p:cNvPr id="109" name="Google Shape;109;p26"/>
          <p:cNvSpPr txBox="1">
            <a:spLocks noGrp="1"/>
          </p:cNvSpPr>
          <p:nvPr>
            <p:ph type="body" idx="1"/>
          </p:nvPr>
        </p:nvSpPr>
        <p:spPr>
          <a:xfrm>
            <a:off x="4611701" y="1384301"/>
            <a:ext cx="4010700" cy="4902300"/>
          </a:xfrm>
          <a:prstGeom prst="rect">
            <a:avLst/>
          </a:prstGeom>
          <a:noFill/>
          <a:ln>
            <a:noFill/>
          </a:ln>
        </p:spPr>
        <p:txBody>
          <a:bodyPr spcFirstLastPara="1" wrap="square" lIns="91425" tIns="45700" rIns="91425" bIns="45700" anchor="t" anchorCtr="0">
            <a:noAutofit/>
          </a:bodyPr>
          <a:lstStyle>
            <a:lvl1pPr marL="457200" lvl="0" indent="-350520" algn="l">
              <a:lnSpc>
                <a:spcPct val="100000"/>
              </a:lnSpc>
              <a:spcBef>
                <a:spcPts val="480"/>
              </a:spcBef>
              <a:spcAft>
                <a:spcPts val="0"/>
              </a:spcAft>
              <a:buClr>
                <a:schemeClr val="dk1"/>
              </a:buClr>
              <a:buSzPts val="1920"/>
              <a:buChar char="•"/>
              <a:defRPr sz="2400"/>
            </a:lvl1pPr>
            <a:lvl2pPr marL="914400" lvl="1" indent="-340360" algn="l">
              <a:lnSpc>
                <a:spcPct val="100000"/>
              </a:lnSpc>
              <a:spcBef>
                <a:spcPts val="440"/>
              </a:spcBef>
              <a:spcAft>
                <a:spcPts val="0"/>
              </a:spcAft>
              <a:buClr>
                <a:schemeClr val="dk1"/>
              </a:buClr>
              <a:buSzPts val="1760"/>
              <a:buChar char="–"/>
              <a:defRPr sz="2200"/>
            </a:lvl2pPr>
            <a:lvl3pPr marL="1371600" lvl="2" indent="-330200" algn="l">
              <a:lnSpc>
                <a:spcPct val="100000"/>
              </a:lnSpc>
              <a:spcBef>
                <a:spcPts val="400"/>
              </a:spcBef>
              <a:spcAft>
                <a:spcPts val="0"/>
              </a:spcAft>
              <a:buClr>
                <a:schemeClr val="dk1"/>
              </a:buClr>
              <a:buSzPts val="1600"/>
              <a:buChar char="•"/>
              <a:defRPr sz="2000"/>
            </a:lvl3pPr>
            <a:lvl4pPr marL="1828800" lvl="3" indent="-320039" algn="l">
              <a:lnSpc>
                <a:spcPct val="100000"/>
              </a:lnSpc>
              <a:spcBef>
                <a:spcPts val="360"/>
              </a:spcBef>
              <a:spcAft>
                <a:spcPts val="0"/>
              </a:spcAft>
              <a:buClr>
                <a:schemeClr val="dk1"/>
              </a:buClr>
              <a:buSzPts val="144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110" name="Google Shape;110;p26"/>
          <p:cNvSpPr txBox="1">
            <a:spLocks noGrp="1"/>
          </p:cNvSpPr>
          <p:nvPr>
            <p:ph type="title"/>
          </p:nvPr>
        </p:nvSpPr>
        <p:spPr>
          <a:xfrm>
            <a:off x="457200" y="711200"/>
            <a:ext cx="8229600" cy="4065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1" name="Google Shape;111;p26"/>
          <p:cNvSpPr txBox="1">
            <a:spLocks noGrp="1"/>
          </p:cNvSpPr>
          <p:nvPr>
            <p:ph type="sldNum" idx="12"/>
          </p:nvPr>
        </p:nvSpPr>
        <p:spPr>
          <a:xfrm>
            <a:off x="0" y="6492875"/>
            <a:ext cx="2133600" cy="3651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2"/>
        <p:cNvGrpSpPr/>
        <p:nvPr/>
      </p:nvGrpSpPr>
      <p:grpSpPr>
        <a:xfrm>
          <a:off x="0" y="0"/>
          <a:ext cx="0" cy="0"/>
          <a:chOff x="0" y="0"/>
          <a:chExt cx="0" cy="0"/>
        </a:xfrm>
      </p:grpSpPr>
      <p:sp>
        <p:nvSpPr>
          <p:cNvPr id="113" name="Google Shape;113;p27"/>
          <p:cNvSpPr txBox="1">
            <a:spLocks noGrp="1"/>
          </p:cNvSpPr>
          <p:nvPr>
            <p:ph type="ctrTitle"/>
          </p:nvPr>
        </p:nvSpPr>
        <p:spPr>
          <a:xfrm>
            <a:off x="685800" y="2130425"/>
            <a:ext cx="7772400" cy="1470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4" name="Google Shape;114;p27"/>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15"/>
        <p:cNvGrpSpPr/>
        <p:nvPr/>
      </p:nvGrpSpPr>
      <p:grpSpPr>
        <a:xfrm>
          <a:off x="0" y="0"/>
          <a:ext cx="0" cy="0"/>
          <a:chOff x="0" y="0"/>
          <a:chExt cx="0" cy="0"/>
        </a:xfrm>
      </p:grpSpPr>
      <p:sp>
        <p:nvSpPr>
          <p:cNvPr id="116" name="Google Shape;116;p2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7" name="Google Shape;117;p28"/>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18" name="Google Shape;118;p28"/>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19" name="Google Shape;119;p28"/>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20" name="Google Shape;120;p28"/>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21"/>
        <p:cNvGrpSpPr/>
        <p:nvPr/>
      </p:nvGrpSpPr>
      <p:grpSpPr>
        <a:xfrm>
          <a:off x="0" y="0"/>
          <a:ext cx="0" cy="0"/>
          <a:chOff x="0" y="0"/>
          <a:chExt cx="0" cy="0"/>
        </a:xfrm>
      </p:grpSpPr>
      <p:sp>
        <p:nvSpPr>
          <p:cNvPr id="122" name="Google Shape;122;p29"/>
          <p:cNvSpPr txBox="1">
            <a:spLocks noGrp="1"/>
          </p:cNvSpPr>
          <p:nvPr>
            <p:ph type="title"/>
          </p:nvPr>
        </p:nvSpPr>
        <p:spPr>
          <a:xfrm>
            <a:off x="722313" y="4406900"/>
            <a:ext cx="7772400" cy="13620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3" name="Google Shape;123;p29"/>
          <p:cNvSpPr txBox="1">
            <a:spLocks noGrp="1"/>
          </p:cNvSpPr>
          <p:nvPr>
            <p:ph type="body" idx="1"/>
          </p:nvPr>
        </p:nvSpPr>
        <p:spPr>
          <a:xfrm>
            <a:off x="722313" y="2906713"/>
            <a:ext cx="7772400" cy="1500300"/>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124" name="Google Shape;124;p29"/>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25" name="Google Shape;125;p29"/>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26" name="Google Shape;126;p29"/>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27"/>
        <p:cNvGrpSpPr/>
        <p:nvPr/>
      </p:nvGrpSpPr>
      <p:grpSpPr>
        <a:xfrm>
          <a:off x="0" y="0"/>
          <a:ext cx="0" cy="0"/>
          <a:chOff x="0" y="0"/>
          <a:chExt cx="0" cy="0"/>
        </a:xfrm>
      </p:grpSpPr>
      <p:sp>
        <p:nvSpPr>
          <p:cNvPr id="128" name="Google Shape;128;p3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9" name="Google Shape;129;p30"/>
          <p:cNvSpPr txBox="1">
            <a:spLocks noGrp="1"/>
          </p:cNvSpPr>
          <p:nvPr>
            <p:ph type="body" idx="1"/>
          </p:nvPr>
        </p:nvSpPr>
        <p:spPr>
          <a:xfrm>
            <a:off x="457200" y="1600200"/>
            <a:ext cx="4038600" cy="452610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130" name="Google Shape;130;p30"/>
          <p:cNvSpPr txBox="1">
            <a:spLocks noGrp="1"/>
          </p:cNvSpPr>
          <p:nvPr>
            <p:ph type="body" idx="2"/>
          </p:nvPr>
        </p:nvSpPr>
        <p:spPr>
          <a:xfrm>
            <a:off x="4648200" y="1600200"/>
            <a:ext cx="4038600" cy="452610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131" name="Google Shape;131;p30"/>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2" name="Google Shape;132;p30"/>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3" name="Google Shape;133;p30"/>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34"/>
        <p:cNvGrpSpPr/>
        <p:nvPr/>
      </p:nvGrpSpPr>
      <p:grpSpPr>
        <a:xfrm>
          <a:off x="0" y="0"/>
          <a:ext cx="0" cy="0"/>
          <a:chOff x="0" y="0"/>
          <a:chExt cx="0" cy="0"/>
        </a:xfrm>
      </p:grpSpPr>
      <p:sp>
        <p:nvSpPr>
          <p:cNvPr id="135" name="Google Shape;135;p3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6" name="Google Shape;136;p31"/>
          <p:cNvSpPr txBox="1">
            <a:spLocks noGrp="1"/>
          </p:cNvSpPr>
          <p:nvPr>
            <p:ph type="body" idx="1"/>
          </p:nvPr>
        </p:nvSpPr>
        <p:spPr>
          <a:xfrm>
            <a:off x="457200" y="1535113"/>
            <a:ext cx="4040100" cy="639900"/>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137" name="Google Shape;137;p31"/>
          <p:cNvSpPr txBox="1">
            <a:spLocks noGrp="1"/>
          </p:cNvSpPr>
          <p:nvPr>
            <p:ph type="body" idx="2"/>
          </p:nvPr>
        </p:nvSpPr>
        <p:spPr>
          <a:xfrm>
            <a:off x="457200" y="2174875"/>
            <a:ext cx="4040100" cy="3951300"/>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138" name="Google Shape;138;p31"/>
          <p:cNvSpPr txBox="1">
            <a:spLocks noGrp="1"/>
          </p:cNvSpPr>
          <p:nvPr>
            <p:ph type="body" idx="3"/>
          </p:nvPr>
        </p:nvSpPr>
        <p:spPr>
          <a:xfrm>
            <a:off x="4645025" y="1535113"/>
            <a:ext cx="4041900" cy="639900"/>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139" name="Google Shape;139;p31"/>
          <p:cNvSpPr txBox="1">
            <a:spLocks noGrp="1"/>
          </p:cNvSpPr>
          <p:nvPr>
            <p:ph type="body" idx="4"/>
          </p:nvPr>
        </p:nvSpPr>
        <p:spPr>
          <a:xfrm>
            <a:off x="4645025" y="2174875"/>
            <a:ext cx="4041900" cy="3951300"/>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140" name="Google Shape;140;p31"/>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1" name="Google Shape;141;p31"/>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2" name="Google Shape;142;p31"/>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43"/>
        <p:cNvGrpSpPr/>
        <p:nvPr/>
      </p:nvGrpSpPr>
      <p:grpSpPr>
        <a:xfrm>
          <a:off x="0" y="0"/>
          <a:ext cx="0" cy="0"/>
          <a:chOff x="0" y="0"/>
          <a:chExt cx="0" cy="0"/>
        </a:xfrm>
      </p:grpSpPr>
      <p:sp>
        <p:nvSpPr>
          <p:cNvPr id="144" name="Google Shape;144;p3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5" name="Google Shape;145;p32"/>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6" name="Google Shape;146;p32"/>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7" name="Google Shape;147;p32"/>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t" anchorCtr="0">
            <a:noAutofit/>
          </a:bodyPr>
          <a:lstStyle>
            <a:lvl1pPr marR="0" lvl="0" algn="r"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23" name="Google Shape;23;p4"/>
          <p:cNvSpPr txBox="1">
            <a:spLocks noGrp="1"/>
          </p:cNvSpPr>
          <p:nvPr>
            <p:ph type="body" idx="1"/>
          </p:nvPr>
        </p:nvSpPr>
        <p:spPr>
          <a:xfrm>
            <a:off x="457200" y="1600200"/>
            <a:ext cx="8229600" cy="45261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0000"/>
              </a:lnSpc>
              <a:spcBef>
                <a:spcPts val="4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1pPr>
            <a:lvl2pPr marL="914400" marR="0" lvl="1" indent="-317500" algn="l" rtl="0">
              <a:lnSpc>
                <a:spcPct val="100000"/>
              </a:lnSpc>
              <a:spcBef>
                <a:spcPts val="4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2pPr>
            <a:lvl3pPr marL="1371600" marR="0" lvl="2" indent="-317500" algn="l" rtl="0">
              <a:lnSpc>
                <a:spcPct val="100000"/>
              </a:lnSpc>
              <a:spcBef>
                <a:spcPts val="4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3pPr>
            <a:lvl4pPr marL="1828800" marR="0" lvl="3" indent="-317500" algn="l" rtl="0">
              <a:lnSpc>
                <a:spcPct val="100000"/>
              </a:lnSpc>
              <a:spcBef>
                <a:spcPts val="40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4pPr>
            <a:lvl5pPr marL="2286000" marR="0" lvl="4" indent="-317500" algn="l" rtl="0">
              <a:lnSpc>
                <a:spcPct val="100000"/>
              </a:lnSpc>
              <a:spcBef>
                <a:spcPts val="4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5pPr>
            <a:lvl6pPr marL="2743200" marR="0" lvl="5" indent="-317500" algn="l" rtl="0">
              <a:lnSpc>
                <a:spcPct val="100000"/>
              </a:lnSpc>
              <a:spcBef>
                <a:spcPts val="4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6pPr>
            <a:lvl7pPr marL="3200400" marR="0" lvl="6" indent="-317500" algn="l" rtl="0">
              <a:lnSpc>
                <a:spcPct val="100000"/>
              </a:lnSpc>
              <a:spcBef>
                <a:spcPts val="4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7pPr>
            <a:lvl8pPr marL="3657600" marR="0" lvl="7" indent="-317500" algn="l" rtl="0">
              <a:lnSpc>
                <a:spcPct val="100000"/>
              </a:lnSpc>
              <a:spcBef>
                <a:spcPts val="4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8pPr>
            <a:lvl9pPr marL="4114800" marR="0" lvl="8" indent="-317500" algn="l" rtl="0">
              <a:lnSpc>
                <a:spcPct val="100000"/>
              </a:lnSpc>
              <a:spcBef>
                <a:spcPts val="4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24" name="Google Shape;24;p4"/>
          <p:cNvSpPr txBox="1">
            <a:spLocks noGrp="1"/>
          </p:cNvSpPr>
          <p:nvPr>
            <p:ph type="sldNum" idx="12"/>
          </p:nvPr>
        </p:nvSpPr>
        <p:spPr>
          <a:xfrm>
            <a:off x="6553200" y="6215063"/>
            <a:ext cx="1905000" cy="4569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r>
              <a:rPr lang="en-US"/>
              <a:t>2</a:t>
            </a:r>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48"/>
        <p:cNvGrpSpPr/>
        <p:nvPr/>
      </p:nvGrpSpPr>
      <p:grpSpPr>
        <a:xfrm>
          <a:off x="0" y="0"/>
          <a:ext cx="0" cy="0"/>
          <a:chOff x="0" y="0"/>
          <a:chExt cx="0" cy="0"/>
        </a:xfrm>
      </p:grpSpPr>
      <p:sp>
        <p:nvSpPr>
          <p:cNvPr id="149" name="Google Shape;149;p33"/>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50" name="Google Shape;150;p33"/>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51" name="Google Shape;151;p33"/>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52"/>
        <p:cNvGrpSpPr/>
        <p:nvPr/>
      </p:nvGrpSpPr>
      <p:grpSpPr>
        <a:xfrm>
          <a:off x="0" y="0"/>
          <a:ext cx="0" cy="0"/>
          <a:chOff x="0" y="0"/>
          <a:chExt cx="0" cy="0"/>
        </a:xfrm>
      </p:grpSpPr>
      <p:sp>
        <p:nvSpPr>
          <p:cNvPr id="153" name="Google Shape;153;p34"/>
          <p:cNvSpPr txBox="1">
            <a:spLocks noGrp="1"/>
          </p:cNvSpPr>
          <p:nvPr>
            <p:ph type="title"/>
          </p:nvPr>
        </p:nvSpPr>
        <p:spPr>
          <a:xfrm>
            <a:off x="457200" y="273050"/>
            <a:ext cx="3008400" cy="1162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4" name="Google Shape;154;p34"/>
          <p:cNvSpPr txBox="1">
            <a:spLocks noGrp="1"/>
          </p:cNvSpPr>
          <p:nvPr>
            <p:ph type="body" idx="1"/>
          </p:nvPr>
        </p:nvSpPr>
        <p:spPr>
          <a:xfrm>
            <a:off x="3575050" y="273050"/>
            <a:ext cx="5111700" cy="5853000"/>
          </a:xfrm>
          <a:prstGeom prst="rect">
            <a:avLst/>
          </a:prstGeom>
          <a:noFill/>
          <a:ln>
            <a:noFill/>
          </a:ln>
        </p:spPr>
        <p:txBody>
          <a:bodyPr spcFirstLastPara="1" wrap="square" lIns="91425" tIns="45700" rIns="91425" bIns="45700" anchor="t" anchorCtr="0">
            <a:no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155" name="Google Shape;155;p34"/>
          <p:cNvSpPr txBox="1">
            <a:spLocks noGrp="1"/>
          </p:cNvSpPr>
          <p:nvPr>
            <p:ph type="body" idx="2"/>
          </p:nvPr>
        </p:nvSpPr>
        <p:spPr>
          <a:xfrm>
            <a:off x="457200" y="1435100"/>
            <a:ext cx="3008400" cy="46911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156" name="Google Shape;156;p34"/>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57" name="Google Shape;157;p34"/>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58" name="Google Shape;158;p34"/>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59"/>
        <p:cNvGrpSpPr/>
        <p:nvPr/>
      </p:nvGrpSpPr>
      <p:grpSpPr>
        <a:xfrm>
          <a:off x="0" y="0"/>
          <a:ext cx="0" cy="0"/>
          <a:chOff x="0" y="0"/>
          <a:chExt cx="0" cy="0"/>
        </a:xfrm>
      </p:grpSpPr>
      <p:sp>
        <p:nvSpPr>
          <p:cNvPr id="160" name="Google Shape;160;p35"/>
          <p:cNvSpPr txBox="1">
            <a:spLocks noGrp="1"/>
          </p:cNvSpPr>
          <p:nvPr>
            <p:ph type="title"/>
          </p:nvPr>
        </p:nvSpPr>
        <p:spPr>
          <a:xfrm>
            <a:off x="1792288" y="4800600"/>
            <a:ext cx="5486400" cy="5667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1" name="Google Shape;161;p35"/>
          <p:cNvSpPr>
            <a:spLocks noGrp="1"/>
          </p:cNvSpPr>
          <p:nvPr>
            <p:ph type="pic" idx="2"/>
          </p:nvPr>
        </p:nvSpPr>
        <p:spPr>
          <a:xfrm>
            <a:off x="1792288" y="612775"/>
            <a:ext cx="5486400" cy="4114800"/>
          </a:xfrm>
          <a:prstGeom prst="rect">
            <a:avLst/>
          </a:prstGeom>
          <a:noFill/>
          <a:ln>
            <a:noFill/>
          </a:ln>
        </p:spPr>
      </p:sp>
      <p:sp>
        <p:nvSpPr>
          <p:cNvPr id="162" name="Google Shape;162;p35"/>
          <p:cNvSpPr txBox="1">
            <a:spLocks noGrp="1"/>
          </p:cNvSpPr>
          <p:nvPr>
            <p:ph type="body" idx="1"/>
          </p:nvPr>
        </p:nvSpPr>
        <p:spPr>
          <a:xfrm>
            <a:off x="1792288" y="5367338"/>
            <a:ext cx="5486400" cy="8049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163" name="Google Shape;163;p35"/>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64" name="Google Shape;164;p35"/>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65" name="Google Shape;165;p35"/>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66"/>
        <p:cNvGrpSpPr/>
        <p:nvPr/>
      </p:nvGrpSpPr>
      <p:grpSpPr>
        <a:xfrm>
          <a:off x="0" y="0"/>
          <a:ext cx="0" cy="0"/>
          <a:chOff x="0" y="0"/>
          <a:chExt cx="0" cy="0"/>
        </a:xfrm>
      </p:grpSpPr>
      <p:sp>
        <p:nvSpPr>
          <p:cNvPr id="167" name="Google Shape;167;p3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8" name="Google Shape;168;p36"/>
          <p:cNvSpPr txBox="1">
            <a:spLocks noGrp="1"/>
          </p:cNvSpPr>
          <p:nvPr>
            <p:ph type="body" idx="1"/>
          </p:nvPr>
        </p:nvSpPr>
        <p:spPr>
          <a:xfrm rot="5400000">
            <a:off x="2308949" y="-251550"/>
            <a:ext cx="4526100" cy="82296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69" name="Google Shape;169;p36"/>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70" name="Google Shape;170;p36"/>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71" name="Google Shape;171;p36"/>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72"/>
        <p:cNvGrpSpPr/>
        <p:nvPr/>
      </p:nvGrpSpPr>
      <p:grpSpPr>
        <a:xfrm>
          <a:off x="0" y="0"/>
          <a:ext cx="0" cy="0"/>
          <a:chOff x="0" y="0"/>
          <a:chExt cx="0" cy="0"/>
        </a:xfrm>
      </p:grpSpPr>
      <p:sp>
        <p:nvSpPr>
          <p:cNvPr id="173" name="Google Shape;173;p37"/>
          <p:cNvSpPr txBox="1">
            <a:spLocks noGrp="1"/>
          </p:cNvSpPr>
          <p:nvPr>
            <p:ph type="title"/>
          </p:nvPr>
        </p:nvSpPr>
        <p:spPr>
          <a:xfrm rot="5400000">
            <a:off x="4732349" y="2171688"/>
            <a:ext cx="5851500" cy="20574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4" name="Google Shape;174;p37"/>
          <p:cNvSpPr txBox="1">
            <a:spLocks noGrp="1"/>
          </p:cNvSpPr>
          <p:nvPr>
            <p:ph type="body" idx="1"/>
          </p:nvPr>
        </p:nvSpPr>
        <p:spPr>
          <a:xfrm rot="5400000">
            <a:off x="541350" y="190488"/>
            <a:ext cx="5851500" cy="60198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75" name="Google Shape;175;p37"/>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76" name="Google Shape;176;p37"/>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77" name="Google Shape;177;p37"/>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matchingName="Title Page with Flag">
  <p:cSld name="Title Page with Flag">
    <p:spTree>
      <p:nvGrpSpPr>
        <p:cNvPr id="1" name="Shape 178"/>
        <p:cNvGrpSpPr/>
        <p:nvPr/>
      </p:nvGrpSpPr>
      <p:grpSpPr>
        <a:xfrm>
          <a:off x="0" y="0"/>
          <a:ext cx="0" cy="0"/>
          <a:chOff x="0" y="0"/>
          <a:chExt cx="0" cy="0"/>
        </a:xfrm>
      </p:grpSpPr>
      <p:pic>
        <p:nvPicPr>
          <p:cNvPr id="179" name="Google Shape;179;p38" descr="Flag_more_blue"/>
          <p:cNvPicPr preferRelativeResize="0"/>
          <p:nvPr/>
        </p:nvPicPr>
        <p:blipFill rotWithShape="1">
          <a:blip r:embed="rId2">
            <a:alphaModFix/>
          </a:blip>
          <a:srcRect/>
          <a:stretch/>
        </p:blipFill>
        <p:spPr>
          <a:xfrm>
            <a:off x="0" y="2722563"/>
            <a:ext cx="9144000" cy="4135437"/>
          </a:xfrm>
          <a:prstGeom prst="rect">
            <a:avLst/>
          </a:prstGeom>
          <a:noFill/>
          <a:ln>
            <a:noFill/>
          </a:ln>
        </p:spPr>
      </p:pic>
      <p:sp>
        <p:nvSpPr>
          <p:cNvPr id="180" name="Google Shape;180;p38"/>
          <p:cNvSpPr/>
          <p:nvPr/>
        </p:nvSpPr>
        <p:spPr>
          <a:xfrm>
            <a:off x="0" y="2501900"/>
            <a:ext cx="9144000" cy="346200"/>
          </a:xfrm>
          <a:prstGeom prst="rect">
            <a:avLst/>
          </a:prstGeom>
          <a:solidFill>
            <a:srgbClr val="013C88"/>
          </a:solidFill>
          <a:ln>
            <a:noFill/>
          </a:ln>
          <a:effectLst>
            <a:outerShdw blurRad="44450" dist="27940" dir="5400000" algn="ctr">
              <a:srgbClr val="000000">
                <a:alpha val="30980"/>
              </a:srgbClr>
            </a:outerShdw>
          </a:effectLst>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0B1F65"/>
              </a:buClr>
              <a:buSzPts val="1600"/>
              <a:buFont typeface="Arimo"/>
              <a:buNone/>
            </a:pPr>
            <a:endParaRPr sz="1600" b="0" i="0" u="none" strike="noStrike" cap="none" baseline="-25000">
              <a:solidFill>
                <a:srgbClr val="000000"/>
              </a:solidFill>
              <a:latin typeface="Calibri"/>
              <a:ea typeface="Calibri"/>
              <a:cs typeface="Calibri"/>
              <a:sym typeface="Calibri"/>
            </a:endParaRPr>
          </a:p>
        </p:txBody>
      </p:sp>
      <p:sp>
        <p:nvSpPr>
          <p:cNvPr id="181" name="Google Shape;181;p38"/>
          <p:cNvSpPr/>
          <p:nvPr/>
        </p:nvSpPr>
        <p:spPr>
          <a:xfrm>
            <a:off x="0" y="1708150"/>
            <a:ext cx="9144000" cy="700200"/>
          </a:xfrm>
          <a:prstGeom prst="rect">
            <a:avLst/>
          </a:prstGeom>
          <a:solidFill>
            <a:srgbClr val="A50021"/>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404812"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FFFFFF"/>
                </a:solidFill>
                <a:latin typeface="Calibri"/>
                <a:ea typeface="Calibri"/>
                <a:cs typeface="Calibri"/>
                <a:sym typeface="Calibri"/>
              </a:rPr>
              <a:t>Federal Acquisition Service</a:t>
            </a:r>
            <a:endParaRPr sz="1400" b="0" i="0" u="none" strike="noStrike" cap="none">
              <a:solidFill>
                <a:srgbClr val="000000"/>
              </a:solidFill>
              <a:latin typeface="Arial"/>
              <a:ea typeface="Arial"/>
              <a:cs typeface="Arial"/>
              <a:sym typeface="Arial"/>
            </a:endParaRPr>
          </a:p>
        </p:txBody>
      </p:sp>
      <p:pic>
        <p:nvPicPr>
          <p:cNvPr id="182" name="Google Shape;182;p38"/>
          <p:cNvPicPr preferRelativeResize="0"/>
          <p:nvPr/>
        </p:nvPicPr>
        <p:blipFill rotWithShape="1">
          <a:blip r:embed="rId3">
            <a:alphaModFix/>
          </a:blip>
          <a:srcRect/>
          <a:stretch/>
        </p:blipFill>
        <p:spPr>
          <a:xfrm>
            <a:off x="455613" y="455613"/>
            <a:ext cx="785812" cy="788987"/>
          </a:xfrm>
          <a:prstGeom prst="rect">
            <a:avLst/>
          </a:prstGeom>
          <a:noFill/>
          <a:ln>
            <a:noFill/>
          </a:ln>
        </p:spPr>
      </p:pic>
      <p:sp>
        <p:nvSpPr>
          <p:cNvPr id="183" name="Google Shape;183;p38"/>
          <p:cNvSpPr txBox="1"/>
          <p:nvPr/>
        </p:nvSpPr>
        <p:spPr>
          <a:xfrm>
            <a:off x="5002213" y="1066800"/>
            <a:ext cx="4103700" cy="250800"/>
          </a:xfrm>
          <a:prstGeom prst="rect">
            <a:avLst/>
          </a:prstGeom>
          <a:noFill/>
          <a:ln>
            <a:noFill/>
          </a:ln>
        </p:spPr>
        <p:txBody>
          <a:bodyPr spcFirstLastPara="1" wrap="square" lIns="0" tIns="45700" rIns="0" bIns="45700" anchor="t" anchorCtr="0">
            <a:noAutofit/>
          </a:bodyPr>
          <a:lstStyle/>
          <a:p>
            <a:pPr marL="0" marR="0" lvl="0" indent="0" algn="r" rtl="0">
              <a:lnSpc>
                <a:spcPct val="100000"/>
              </a:lnSpc>
              <a:spcBef>
                <a:spcPts val="0"/>
              </a:spcBef>
              <a:spcAft>
                <a:spcPts val="0"/>
              </a:spcAft>
              <a:buClr>
                <a:srgbClr val="000000"/>
              </a:buClr>
              <a:buSzPts val="1400"/>
              <a:buFont typeface="Arial"/>
              <a:buNone/>
            </a:pPr>
            <a:r>
              <a:rPr lang="en-US" sz="1400" b="1" i="0" u="none" strike="noStrike" cap="none">
                <a:solidFill>
                  <a:srgbClr val="4C4C4C"/>
                </a:solidFill>
                <a:latin typeface="Calibri"/>
                <a:ea typeface="Calibri"/>
                <a:cs typeface="Calibri"/>
                <a:sym typeface="Calibri"/>
              </a:rPr>
              <a:t>U.S. General Services Administration</a:t>
            </a:r>
            <a:endParaRPr sz="2400" b="0" i="0" u="none" strike="noStrike" cap="none">
              <a:solidFill>
                <a:srgbClr val="000000"/>
              </a:solidFill>
              <a:latin typeface="Libre Franklin Medium"/>
              <a:ea typeface="Libre Franklin Medium"/>
              <a:cs typeface="Libre Franklin Medium"/>
              <a:sym typeface="Libre Franklin Medium"/>
            </a:endParaRPr>
          </a:p>
        </p:txBody>
      </p:sp>
      <p:sp>
        <p:nvSpPr>
          <p:cNvPr id="184" name="Google Shape;184;p38"/>
          <p:cNvSpPr txBox="1">
            <a:spLocks noGrp="1"/>
          </p:cNvSpPr>
          <p:nvPr>
            <p:ph type="body" idx="1"/>
          </p:nvPr>
        </p:nvSpPr>
        <p:spPr>
          <a:xfrm>
            <a:off x="1346200" y="3352800"/>
            <a:ext cx="6667500" cy="2844900"/>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800"/>
              </a:spcBef>
              <a:spcAft>
                <a:spcPts val="0"/>
              </a:spcAft>
              <a:buClr>
                <a:srgbClr val="FFFFFF"/>
              </a:buClr>
              <a:buSzPts val="4000"/>
              <a:buNone/>
              <a:defRPr sz="4000" b="0" cap="none">
                <a:solidFill>
                  <a:srgbClr val="FFFFFF"/>
                </a:solidFill>
                <a:latin typeface="Calibri"/>
                <a:ea typeface="Calibri"/>
                <a:cs typeface="Calibri"/>
                <a:sym typeface="Calibri"/>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85" name="Google Shape;185;p38"/>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86" name="Google Shape;186;p38"/>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600"/>
              <a:buFont typeface="Arial"/>
              <a:buNone/>
              <a:defRPr sz="1600" b="0" i="0" u="none" strike="noStrike" cap="none" baseline="-25000">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600"/>
              <a:buFont typeface="Arial"/>
              <a:buNone/>
              <a:defRPr sz="1600" b="0" i="0" u="none" strike="noStrike" cap="none" baseline="-25000">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600"/>
              <a:buFont typeface="Arial"/>
              <a:buNone/>
              <a:defRPr sz="1600" b="0" i="0" u="none" strike="noStrike" cap="none" baseline="-25000">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600"/>
              <a:buFont typeface="Arial"/>
              <a:buNone/>
              <a:defRPr sz="1600" b="0" i="0" u="none" strike="noStrike" cap="none" baseline="-25000">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600"/>
              <a:buFont typeface="Arial"/>
              <a:buNone/>
              <a:defRPr sz="1600" b="0" i="0" u="none" strike="noStrike" cap="none" baseline="-25000">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600"/>
              <a:buFont typeface="Arial"/>
              <a:buNone/>
              <a:defRPr sz="1600" b="0" i="0" u="none" strike="noStrike" cap="none" baseline="-25000">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600"/>
              <a:buFont typeface="Arial"/>
              <a:buNone/>
              <a:defRPr sz="1600" b="0" i="0" u="none" strike="noStrike" cap="none" baseline="-25000">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600"/>
              <a:buFont typeface="Arial"/>
              <a:buNone/>
              <a:defRPr sz="1600" b="0" i="0" u="none" strike="noStrike" cap="none" baseline="-25000">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600"/>
              <a:buFont typeface="Arial"/>
              <a:buNone/>
              <a:defRPr sz="1600" b="0" i="0" u="none" strike="noStrike" cap="none" baseline="-25000">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opic Title">
  <p:cSld name="Topic Title">
    <p:spTree>
      <p:nvGrpSpPr>
        <p:cNvPr id="1" name="Shape 187"/>
        <p:cNvGrpSpPr/>
        <p:nvPr/>
      </p:nvGrpSpPr>
      <p:grpSpPr>
        <a:xfrm>
          <a:off x="0" y="0"/>
          <a:ext cx="0" cy="0"/>
          <a:chOff x="0" y="0"/>
          <a:chExt cx="0" cy="0"/>
        </a:xfrm>
      </p:grpSpPr>
      <p:sp>
        <p:nvSpPr>
          <p:cNvPr id="188" name="Google Shape;188;p39"/>
          <p:cNvSpPr/>
          <p:nvPr/>
        </p:nvSpPr>
        <p:spPr>
          <a:xfrm>
            <a:off x="3111500" y="2527300"/>
            <a:ext cx="5918100" cy="1144500"/>
          </a:xfrm>
          <a:prstGeom prst="rect">
            <a:avLst/>
          </a:prstGeom>
          <a:solidFill>
            <a:srgbClr val="A50021"/>
          </a:solidFill>
          <a:ln>
            <a:noFill/>
          </a:ln>
          <a:effectLst>
            <a:outerShdw blurRad="190500" dist="101600" dir="6300000" algn="tl" rotWithShape="0">
              <a:srgbClr val="000000">
                <a:alpha val="4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FFFFFF"/>
              </a:solidFill>
              <a:latin typeface="Libre Franklin Medium"/>
              <a:ea typeface="Libre Franklin Medium"/>
              <a:cs typeface="Libre Franklin Medium"/>
              <a:sym typeface="Libre Franklin Medium"/>
            </a:endParaRPr>
          </a:p>
        </p:txBody>
      </p:sp>
      <p:sp>
        <p:nvSpPr>
          <p:cNvPr id="189" name="Google Shape;189;p39"/>
          <p:cNvSpPr txBox="1">
            <a:spLocks noGrp="1"/>
          </p:cNvSpPr>
          <p:nvPr>
            <p:ph type="title"/>
          </p:nvPr>
        </p:nvSpPr>
        <p:spPr>
          <a:xfrm>
            <a:off x="3098800" y="2522538"/>
            <a:ext cx="5753100" cy="11430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Clr>
                <a:schemeClr val="lt1"/>
              </a:buClr>
              <a:buSzPts val="3200"/>
              <a:buFont typeface="Calibri"/>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0" name="Google Shape;190;p39"/>
          <p:cNvSpPr txBox="1">
            <a:spLocks noGrp="1"/>
          </p:cNvSpPr>
          <p:nvPr>
            <p:ph type="sldNum" idx="12"/>
          </p:nvPr>
        </p:nvSpPr>
        <p:spPr>
          <a:xfrm>
            <a:off x="0" y="6492875"/>
            <a:ext cx="2133600" cy="3651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wo Content-K">
  <p:cSld name="Two Content-K">
    <p:spTree>
      <p:nvGrpSpPr>
        <p:cNvPr id="1" name="Shape 191"/>
        <p:cNvGrpSpPr/>
        <p:nvPr/>
      </p:nvGrpSpPr>
      <p:grpSpPr>
        <a:xfrm>
          <a:off x="0" y="0"/>
          <a:ext cx="0" cy="0"/>
          <a:chOff x="0" y="0"/>
          <a:chExt cx="0" cy="0"/>
        </a:xfrm>
      </p:grpSpPr>
      <p:sp>
        <p:nvSpPr>
          <p:cNvPr id="192" name="Google Shape;192;p40"/>
          <p:cNvSpPr txBox="1">
            <a:spLocks noGrp="1"/>
          </p:cNvSpPr>
          <p:nvPr>
            <p:ph type="body" idx="1"/>
          </p:nvPr>
        </p:nvSpPr>
        <p:spPr>
          <a:xfrm>
            <a:off x="420701" y="1371601"/>
            <a:ext cx="4010700" cy="4902300"/>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68300" algn="l">
              <a:lnSpc>
                <a:spcPct val="100000"/>
              </a:lnSpc>
              <a:spcBef>
                <a:spcPts val="440"/>
              </a:spcBef>
              <a:spcAft>
                <a:spcPts val="0"/>
              </a:spcAft>
              <a:buClr>
                <a:schemeClr val="dk1"/>
              </a:buClr>
              <a:buSzPts val="2200"/>
              <a:buChar char="–"/>
              <a:defRPr sz="22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193" name="Google Shape;193;p40"/>
          <p:cNvSpPr txBox="1">
            <a:spLocks noGrp="1"/>
          </p:cNvSpPr>
          <p:nvPr>
            <p:ph type="body" idx="2"/>
          </p:nvPr>
        </p:nvSpPr>
        <p:spPr>
          <a:xfrm>
            <a:off x="4611701" y="1384301"/>
            <a:ext cx="4010700" cy="4902300"/>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68300" algn="l">
              <a:lnSpc>
                <a:spcPct val="100000"/>
              </a:lnSpc>
              <a:spcBef>
                <a:spcPts val="440"/>
              </a:spcBef>
              <a:spcAft>
                <a:spcPts val="0"/>
              </a:spcAft>
              <a:buClr>
                <a:schemeClr val="dk1"/>
              </a:buClr>
              <a:buSzPts val="2200"/>
              <a:buChar char="–"/>
              <a:defRPr sz="22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194" name="Google Shape;194;p40"/>
          <p:cNvSpPr txBox="1">
            <a:spLocks noGrp="1"/>
          </p:cNvSpPr>
          <p:nvPr>
            <p:ph type="title"/>
          </p:nvPr>
        </p:nvSpPr>
        <p:spPr>
          <a:xfrm>
            <a:off x="457200" y="711200"/>
            <a:ext cx="8229600" cy="4065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5" name="Google Shape;195;p40"/>
          <p:cNvSpPr txBox="1">
            <a:spLocks noGrp="1"/>
          </p:cNvSpPr>
          <p:nvPr>
            <p:ph type="sldNum" idx="12"/>
          </p:nvPr>
        </p:nvSpPr>
        <p:spPr>
          <a:xfrm>
            <a:off x="0" y="6492875"/>
            <a:ext cx="2133600" cy="3651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1_One Content-left">
  <p:cSld name="1_One Content-left">
    <p:spTree>
      <p:nvGrpSpPr>
        <p:cNvPr id="1" name="Shape 196"/>
        <p:cNvGrpSpPr/>
        <p:nvPr/>
      </p:nvGrpSpPr>
      <p:grpSpPr>
        <a:xfrm>
          <a:off x="0" y="0"/>
          <a:ext cx="0" cy="0"/>
          <a:chOff x="0" y="0"/>
          <a:chExt cx="0" cy="0"/>
        </a:xfrm>
      </p:grpSpPr>
      <p:sp>
        <p:nvSpPr>
          <p:cNvPr id="197" name="Google Shape;197;p41"/>
          <p:cNvSpPr txBox="1">
            <a:spLocks noGrp="1"/>
          </p:cNvSpPr>
          <p:nvPr>
            <p:ph type="body" idx="1"/>
          </p:nvPr>
        </p:nvSpPr>
        <p:spPr>
          <a:xfrm>
            <a:off x="420701" y="1371601"/>
            <a:ext cx="4010700" cy="4902300"/>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68300" algn="l">
              <a:lnSpc>
                <a:spcPct val="100000"/>
              </a:lnSpc>
              <a:spcBef>
                <a:spcPts val="440"/>
              </a:spcBef>
              <a:spcAft>
                <a:spcPts val="0"/>
              </a:spcAft>
              <a:buClr>
                <a:schemeClr val="dk1"/>
              </a:buClr>
              <a:buSzPts val="2200"/>
              <a:buChar char="–"/>
              <a:defRPr sz="22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198" name="Google Shape;198;p41"/>
          <p:cNvSpPr txBox="1">
            <a:spLocks noGrp="1"/>
          </p:cNvSpPr>
          <p:nvPr>
            <p:ph type="title"/>
          </p:nvPr>
        </p:nvSpPr>
        <p:spPr>
          <a:xfrm>
            <a:off x="457200" y="711200"/>
            <a:ext cx="8229600" cy="4065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9" name="Google Shape;199;p41"/>
          <p:cNvSpPr txBox="1">
            <a:spLocks noGrp="1"/>
          </p:cNvSpPr>
          <p:nvPr>
            <p:ph type="sldNum" idx="12"/>
          </p:nvPr>
        </p:nvSpPr>
        <p:spPr>
          <a:xfrm>
            <a:off x="0" y="6492875"/>
            <a:ext cx="2133600" cy="3651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200"/>
        <p:cNvGrpSpPr/>
        <p:nvPr/>
      </p:nvGrpSpPr>
      <p:grpSpPr>
        <a:xfrm>
          <a:off x="0" y="0"/>
          <a:ext cx="0" cy="0"/>
          <a:chOff x="0" y="0"/>
          <a:chExt cx="0" cy="0"/>
        </a:xfrm>
      </p:grpSpPr>
      <p:sp>
        <p:nvSpPr>
          <p:cNvPr id="201" name="Google Shape;201;p42"/>
          <p:cNvSpPr txBox="1">
            <a:spLocks noGrp="1"/>
          </p:cNvSpPr>
          <p:nvPr>
            <p:ph type="body" idx="1"/>
          </p:nvPr>
        </p:nvSpPr>
        <p:spPr>
          <a:xfrm>
            <a:off x="419100" y="1371601"/>
            <a:ext cx="8405700" cy="4902300"/>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68300" algn="l">
              <a:lnSpc>
                <a:spcPct val="100000"/>
              </a:lnSpc>
              <a:spcBef>
                <a:spcPts val="440"/>
              </a:spcBef>
              <a:spcAft>
                <a:spcPts val="0"/>
              </a:spcAft>
              <a:buClr>
                <a:schemeClr val="dk1"/>
              </a:buClr>
              <a:buSzPts val="2200"/>
              <a:buChar char="–"/>
              <a:defRPr sz="22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202" name="Google Shape;202;p42"/>
          <p:cNvSpPr txBox="1">
            <a:spLocks noGrp="1"/>
          </p:cNvSpPr>
          <p:nvPr>
            <p:ph type="title"/>
          </p:nvPr>
        </p:nvSpPr>
        <p:spPr>
          <a:xfrm>
            <a:off x="419100" y="711200"/>
            <a:ext cx="8229600" cy="4065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3" name="Google Shape;203;p42"/>
          <p:cNvSpPr txBox="1">
            <a:spLocks noGrp="1"/>
          </p:cNvSpPr>
          <p:nvPr>
            <p:ph type="sldNum" idx="12"/>
          </p:nvPr>
        </p:nvSpPr>
        <p:spPr>
          <a:xfrm>
            <a:off x="0" y="6492875"/>
            <a:ext cx="2133600" cy="3651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8_제목 슬라이드">
  <p:cSld name="18_제목 슬라이드">
    <p:spTree>
      <p:nvGrpSpPr>
        <p:cNvPr id="1" name="Shape 25"/>
        <p:cNvGrpSpPr/>
        <p:nvPr/>
      </p:nvGrpSpPr>
      <p:grpSpPr>
        <a:xfrm>
          <a:off x="0" y="0"/>
          <a:ext cx="0" cy="0"/>
          <a:chOff x="0" y="0"/>
          <a:chExt cx="0" cy="0"/>
        </a:xfrm>
      </p:grpSpPr>
      <p:sp>
        <p:nvSpPr>
          <p:cNvPr id="26" name="Google Shape;26;p5"/>
          <p:cNvSpPr>
            <a:spLocks noGrp="1"/>
          </p:cNvSpPr>
          <p:nvPr>
            <p:ph type="pic" idx="2"/>
          </p:nvPr>
        </p:nvSpPr>
        <p:spPr>
          <a:xfrm>
            <a:off x="1" y="3429000"/>
            <a:ext cx="9144000" cy="3423900"/>
          </a:xfrm>
          <a:prstGeom prst="rect">
            <a:avLst/>
          </a:prstGeom>
          <a:noFill/>
          <a:ln>
            <a:noFill/>
          </a:ln>
        </p:spPr>
      </p:sp>
      <p:sp>
        <p:nvSpPr>
          <p:cNvPr id="27" name="Google Shape;27;p5"/>
          <p:cNvSpPr txBox="1">
            <a:spLocks noGrp="1"/>
          </p:cNvSpPr>
          <p:nvPr>
            <p:ph type="sldNum" idx="12"/>
          </p:nvPr>
        </p:nvSpPr>
        <p:spPr>
          <a:xfrm>
            <a:off x="8556784" y="6333134"/>
            <a:ext cx="548700" cy="5250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d Comparison">
  <p:cSld name="Titled Comparison">
    <p:spTree>
      <p:nvGrpSpPr>
        <p:cNvPr id="1" name="Shape 204"/>
        <p:cNvGrpSpPr/>
        <p:nvPr/>
      </p:nvGrpSpPr>
      <p:grpSpPr>
        <a:xfrm>
          <a:off x="0" y="0"/>
          <a:ext cx="0" cy="0"/>
          <a:chOff x="0" y="0"/>
          <a:chExt cx="0" cy="0"/>
        </a:xfrm>
      </p:grpSpPr>
      <p:sp>
        <p:nvSpPr>
          <p:cNvPr id="205" name="Google Shape;205;p43"/>
          <p:cNvSpPr txBox="1">
            <a:spLocks noGrp="1"/>
          </p:cNvSpPr>
          <p:nvPr>
            <p:ph type="body" idx="1"/>
          </p:nvPr>
        </p:nvSpPr>
        <p:spPr>
          <a:xfrm>
            <a:off x="420701" y="1981200"/>
            <a:ext cx="4010700" cy="4292700"/>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68300" algn="l">
              <a:lnSpc>
                <a:spcPct val="100000"/>
              </a:lnSpc>
              <a:spcBef>
                <a:spcPts val="440"/>
              </a:spcBef>
              <a:spcAft>
                <a:spcPts val="0"/>
              </a:spcAft>
              <a:buClr>
                <a:schemeClr val="dk1"/>
              </a:buClr>
              <a:buSzPts val="2200"/>
              <a:buChar char="–"/>
              <a:defRPr sz="22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206" name="Google Shape;206;p43"/>
          <p:cNvSpPr txBox="1">
            <a:spLocks noGrp="1"/>
          </p:cNvSpPr>
          <p:nvPr>
            <p:ph type="body" idx="2"/>
          </p:nvPr>
        </p:nvSpPr>
        <p:spPr>
          <a:xfrm>
            <a:off x="433401" y="1231901"/>
            <a:ext cx="4010700" cy="6858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480"/>
              </a:spcBef>
              <a:spcAft>
                <a:spcPts val="0"/>
              </a:spcAft>
              <a:buClr>
                <a:schemeClr val="dk1"/>
              </a:buClr>
              <a:buSzPts val="2400"/>
              <a:buNone/>
              <a:defRPr sz="2400" b="1"/>
            </a:lvl1pPr>
            <a:lvl2pPr marL="914400" lvl="1" indent="-368300" algn="l">
              <a:lnSpc>
                <a:spcPct val="100000"/>
              </a:lnSpc>
              <a:spcBef>
                <a:spcPts val="440"/>
              </a:spcBef>
              <a:spcAft>
                <a:spcPts val="0"/>
              </a:spcAft>
              <a:buClr>
                <a:schemeClr val="dk1"/>
              </a:buClr>
              <a:buSzPts val="2200"/>
              <a:buChar char="–"/>
              <a:defRPr sz="22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207" name="Google Shape;207;p43"/>
          <p:cNvSpPr txBox="1">
            <a:spLocks noGrp="1"/>
          </p:cNvSpPr>
          <p:nvPr>
            <p:ph type="title"/>
          </p:nvPr>
        </p:nvSpPr>
        <p:spPr>
          <a:xfrm>
            <a:off x="457200" y="698500"/>
            <a:ext cx="8229600" cy="419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8" name="Google Shape;208;p43"/>
          <p:cNvSpPr txBox="1">
            <a:spLocks noGrp="1"/>
          </p:cNvSpPr>
          <p:nvPr>
            <p:ph type="body" idx="3"/>
          </p:nvPr>
        </p:nvSpPr>
        <p:spPr>
          <a:xfrm>
            <a:off x="4560901" y="1993900"/>
            <a:ext cx="4010700" cy="4292700"/>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68300" algn="l">
              <a:lnSpc>
                <a:spcPct val="100000"/>
              </a:lnSpc>
              <a:spcBef>
                <a:spcPts val="440"/>
              </a:spcBef>
              <a:spcAft>
                <a:spcPts val="0"/>
              </a:spcAft>
              <a:buClr>
                <a:schemeClr val="dk1"/>
              </a:buClr>
              <a:buSzPts val="2200"/>
              <a:buChar char="–"/>
              <a:defRPr sz="22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209" name="Google Shape;209;p43"/>
          <p:cNvSpPr txBox="1">
            <a:spLocks noGrp="1"/>
          </p:cNvSpPr>
          <p:nvPr>
            <p:ph type="body" idx="4"/>
          </p:nvPr>
        </p:nvSpPr>
        <p:spPr>
          <a:xfrm>
            <a:off x="4573601" y="1244601"/>
            <a:ext cx="4010700" cy="6858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480"/>
              </a:spcBef>
              <a:spcAft>
                <a:spcPts val="0"/>
              </a:spcAft>
              <a:buClr>
                <a:schemeClr val="dk1"/>
              </a:buClr>
              <a:buSzPts val="2400"/>
              <a:buNone/>
              <a:defRPr sz="2400" b="1"/>
            </a:lvl1pPr>
            <a:lvl2pPr marL="914400" lvl="1" indent="-368300" algn="l">
              <a:lnSpc>
                <a:spcPct val="100000"/>
              </a:lnSpc>
              <a:spcBef>
                <a:spcPts val="440"/>
              </a:spcBef>
              <a:spcAft>
                <a:spcPts val="0"/>
              </a:spcAft>
              <a:buClr>
                <a:schemeClr val="dk1"/>
              </a:buClr>
              <a:buSzPts val="2200"/>
              <a:buChar char="–"/>
              <a:defRPr sz="22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210" name="Google Shape;210;p43"/>
          <p:cNvSpPr txBox="1">
            <a:spLocks noGrp="1"/>
          </p:cNvSpPr>
          <p:nvPr>
            <p:ph type="sldNum" idx="12"/>
          </p:nvPr>
        </p:nvSpPr>
        <p:spPr>
          <a:xfrm>
            <a:off x="0" y="6492875"/>
            <a:ext cx="2133600" cy="3651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ext Right Image Paste Left-Titled">
  <p:cSld name="Text Right Image Paste Left-Titled">
    <p:spTree>
      <p:nvGrpSpPr>
        <p:cNvPr id="1" name="Shape 211"/>
        <p:cNvGrpSpPr/>
        <p:nvPr/>
      </p:nvGrpSpPr>
      <p:grpSpPr>
        <a:xfrm>
          <a:off x="0" y="0"/>
          <a:ext cx="0" cy="0"/>
          <a:chOff x="0" y="0"/>
          <a:chExt cx="0" cy="0"/>
        </a:xfrm>
      </p:grpSpPr>
      <p:sp>
        <p:nvSpPr>
          <p:cNvPr id="212" name="Google Shape;212;p44"/>
          <p:cNvSpPr txBox="1">
            <a:spLocks noGrp="1"/>
          </p:cNvSpPr>
          <p:nvPr>
            <p:ph type="body" idx="1"/>
          </p:nvPr>
        </p:nvSpPr>
        <p:spPr>
          <a:xfrm>
            <a:off x="4726001" y="2019300"/>
            <a:ext cx="4010700" cy="4292700"/>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68300" algn="l">
              <a:lnSpc>
                <a:spcPct val="100000"/>
              </a:lnSpc>
              <a:spcBef>
                <a:spcPts val="440"/>
              </a:spcBef>
              <a:spcAft>
                <a:spcPts val="0"/>
              </a:spcAft>
              <a:buClr>
                <a:schemeClr val="dk1"/>
              </a:buClr>
              <a:buSzPts val="2200"/>
              <a:buChar char="–"/>
              <a:defRPr sz="22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213" name="Google Shape;213;p44"/>
          <p:cNvSpPr txBox="1">
            <a:spLocks noGrp="1"/>
          </p:cNvSpPr>
          <p:nvPr>
            <p:ph type="body" idx="2"/>
          </p:nvPr>
        </p:nvSpPr>
        <p:spPr>
          <a:xfrm>
            <a:off x="4738701" y="1270001"/>
            <a:ext cx="4010700" cy="6858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480"/>
              </a:spcBef>
              <a:spcAft>
                <a:spcPts val="0"/>
              </a:spcAft>
              <a:buClr>
                <a:schemeClr val="dk1"/>
              </a:buClr>
              <a:buSzPts val="2400"/>
              <a:buNone/>
              <a:defRPr sz="2400" b="1"/>
            </a:lvl1pPr>
            <a:lvl2pPr marL="914400" lvl="1" indent="-368300" algn="l">
              <a:lnSpc>
                <a:spcPct val="100000"/>
              </a:lnSpc>
              <a:spcBef>
                <a:spcPts val="440"/>
              </a:spcBef>
              <a:spcAft>
                <a:spcPts val="0"/>
              </a:spcAft>
              <a:buClr>
                <a:schemeClr val="dk1"/>
              </a:buClr>
              <a:buSzPts val="2200"/>
              <a:buChar char="–"/>
              <a:defRPr sz="22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214" name="Google Shape;214;p44"/>
          <p:cNvSpPr txBox="1">
            <a:spLocks noGrp="1"/>
          </p:cNvSpPr>
          <p:nvPr>
            <p:ph type="title"/>
          </p:nvPr>
        </p:nvSpPr>
        <p:spPr>
          <a:xfrm>
            <a:off x="457200" y="698500"/>
            <a:ext cx="8229600" cy="419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5" name="Google Shape;215;p44"/>
          <p:cNvSpPr txBox="1">
            <a:spLocks noGrp="1"/>
          </p:cNvSpPr>
          <p:nvPr>
            <p:ph type="sldNum" idx="12"/>
          </p:nvPr>
        </p:nvSpPr>
        <p:spPr>
          <a:xfrm>
            <a:off x="0" y="6492875"/>
            <a:ext cx="2133600" cy="3651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amp; Content2">
  <p:cSld name="Title &amp; Content2">
    <p:spTree>
      <p:nvGrpSpPr>
        <p:cNvPr id="1" name="Shape 216"/>
        <p:cNvGrpSpPr/>
        <p:nvPr/>
      </p:nvGrpSpPr>
      <p:grpSpPr>
        <a:xfrm>
          <a:off x="0" y="0"/>
          <a:ext cx="0" cy="0"/>
          <a:chOff x="0" y="0"/>
          <a:chExt cx="0" cy="0"/>
        </a:xfrm>
      </p:grpSpPr>
      <p:sp>
        <p:nvSpPr>
          <p:cNvPr id="217" name="Google Shape;217;p45"/>
          <p:cNvSpPr txBox="1">
            <a:spLocks noGrp="1"/>
          </p:cNvSpPr>
          <p:nvPr>
            <p:ph type="body" idx="1"/>
          </p:nvPr>
        </p:nvSpPr>
        <p:spPr>
          <a:xfrm>
            <a:off x="420700" y="1219200"/>
            <a:ext cx="8329500" cy="5054700"/>
          </a:xfrm>
          <a:prstGeom prst="rect">
            <a:avLst/>
          </a:prstGeom>
          <a:noFill/>
          <a:ln>
            <a:noFill/>
          </a:ln>
        </p:spPr>
        <p:txBody>
          <a:bodyPr spcFirstLastPara="1" wrap="square" lIns="91425" tIns="45700" rIns="91425" bIns="45700" anchor="t" anchorCtr="0">
            <a:noAutofit/>
          </a:bodyPr>
          <a:lstStyle>
            <a:lvl1pPr marL="457200" lvl="0" indent="-350520" algn="l">
              <a:lnSpc>
                <a:spcPct val="100000"/>
              </a:lnSpc>
              <a:spcBef>
                <a:spcPts val="480"/>
              </a:spcBef>
              <a:spcAft>
                <a:spcPts val="0"/>
              </a:spcAft>
              <a:buClr>
                <a:schemeClr val="dk1"/>
              </a:buClr>
              <a:buSzPts val="1920"/>
              <a:buChar char="•"/>
              <a:defRPr sz="2400"/>
            </a:lvl1pPr>
            <a:lvl2pPr marL="914400" lvl="1" indent="-340360" algn="l">
              <a:lnSpc>
                <a:spcPct val="100000"/>
              </a:lnSpc>
              <a:spcBef>
                <a:spcPts val="440"/>
              </a:spcBef>
              <a:spcAft>
                <a:spcPts val="0"/>
              </a:spcAft>
              <a:buClr>
                <a:schemeClr val="dk1"/>
              </a:buClr>
              <a:buSzPts val="1760"/>
              <a:buChar char="–"/>
              <a:defRPr sz="2200"/>
            </a:lvl2pPr>
            <a:lvl3pPr marL="1371600" lvl="2" indent="-330200" algn="l">
              <a:lnSpc>
                <a:spcPct val="100000"/>
              </a:lnSpc>
              <a:spcBef>
                <a:spcPts val="400"/>
              </a:spcBef>
              <a:spcAft>
                <a:spcPts val="0"/>
              </a:spcAft>
              <a:buClr>
                <a:schemeClr val="dk1"/>
              </a:buClr>
              <a:buSzPts val="1600"/>
              <a:buChar char="•"/>
              <a:defRPr sz="2000"/>
            </a:lvl3pPr>
            <a:lvl4pPr marL="1828800" lvl="3" indent="-320039" algn="l">
              <a:lnSpc>
                <a:spcPct val="100000"/>
              </a:lnSpc>
              <a:spcBef>
                <a:spcPts val="360"/>
              </a:spcBef>
              <a:spcAft>
                <a:spcPts val="0"/>
              </a:spcAft>
              <a:buClr>
                <a:schemeClr val="dk1"/>
              </a:buClr>
              <a:buSzPts val="144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218" name="Google Shape;218;p45"/>
          <p:cNvSpPr txBox="1">
            <a:spLocks noGrp="1"/>
          </p:cNvSpPr>
          <p:nvPr>
            <p:ph type="title"/>
          </p:nvPr>
        </p:nvSpPr>
        <p:spPr>
          <a:xfrm>
            <a:off x="457200" y="698500"/>
            <a:ext cx="8229600" cy="419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9" name="Google Shape;219;p45"/>
          <p:cNvSpPr txBox="1">
            <a:spLocks noGrp="1"/>
          </p:cNvSpPr>
          <p:nvPr>
            <p:ph type="sldNum" idx="12"/>
          </p:nvPr>
        </p:nvSpPr>
        <p:spPr>
          <a:xfrm>
            <a:off x="0" y="6492875"/>
            <a:ext cx="2133600" cy="3651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220"/>
        <p:cNvGrpSpPr/>
        <p:nvPr/>
      </p:nvGrpSpPr>
      <p:grpSpPr>
        <a:xfrm>
          <a:off x="0" y="0"/>
          <a:ext cx="0" cy="0"/>
          <a:chOff x="0" y="0"/>
          <a:chExt cx="0" cy="0"/>
        </a:xfrm>
      </p:grpSpPr>
      <p:sp>
        <p:nvSpPr>
          <p:cNvPr id="221" name="Google Shape;221;p46"/>
          <p:cNvSpPr txBox="1">
            <a:spLocks noGrp="1"/>
          </p:cNvSpPr>
          <p:nvPr>
            <p:ph type="title"/>
          </p:nvPr>
        </p:nvSpPr>
        <p:spPr>
          <a:xfrm>
            <a:off x="457200" y="685800"/>
            <a:ext cx="8229600" cy="4065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2" name="Google Shape;222;p46"/>
          <p:cNvSpPr txBox="1">
            <a:spLocks noGrp="1"/>
          </p:cNvSpPr>
          <p:nvPr>
            <p:ph type="sldNum" idx="12"/>
          </p:nvPr>
        </p:nvSpPr>
        <p:spPr>
          <a:xfrm>
            <a:off x="0" y="6492875"/>
            <a:ext cx="2133600" cy="3651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5_Blank">
  <p:cSld name="5_Blank">
    <p:spTree>
      <p:nvGrpSpPr>
        <p:cNvPr id="1" name="Shape 223"/>
        <p:cNvGrpSpPr/>
        <p:nvPr/>
      </p:nvGrpSpPr>
      <p:grpSpPr>
        <a:xfrm>
          <a:off x="0" y="0"/>
          <a:ext cx="0" cy="0"/>
          <a:chOff x="0" y="0"/>
          <a:chExt cx="0" cy="0"/>
        </a:xfrm>
      </p:grpSpPr>
      <p:sp>
        <p:nvSpPr>
          <p:cNvPr id="224" name="Google Shape;224;p47"/>
          <p:cNvSpPr txBox="1">
            <a:spLocks noGrp="1"/>
          </p:cNvSpPr>
          <p:nvPr>
            <p:ph type="title"/>
          </p:nvPr>
        </p:nvSpPr>
        <p:spPr>
          <a:xfrm>
            <a:off x="457200" y="685800"/>
            <a:ext cx="8229600" cy="4065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5" name="Google Shape;225;p47"/>
          <p:cNvSpPr txBox="1">
            <a:spLocks noGrp="1"/>
          </p:cNvSpPr>
          <p:nvPr>
            <p:ph type="sldNum" idx="12"/>
          </p:nvPr>
        </p:nvSpPr>
        <p:spPr>
          <a:xfrm>
            <a:off x="0" y="6492875"/>
            <a:ext cx="2133600" cy="3651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amp; Content2">
  <p:cSld name="Title &amp; Content2">
    <p:spTree>
      <p:nvGrpSpPr>
        <p:cNvPr id="1" name="Shape 230"/>
        <p:cNvGrpSpPr/>
        <p:nvPr/>
      </p:nvGrpSpPr>
      <p:grpSpPr>
        <a:xfrm>
          <a:off x="0" y="0"/>
          <a:ext cx="0" cy="0"/>
          <a:chOff x="0" y="0"/>
          <a:chExt cx="0" cy="0"/>
        </a:xfrm>
      </p:grpSpPr>
      <p:sp>
        <p:nvSpPr>
          <p:cNvPr id="231" name="Google Shape;231;p49"/>
          <p:cNvSpPr txBox="1">
            <a:spLocks noGrp="1"/>
          </p:cNvSpPr>
          <p:nvPr>
            <p:ph type="body" idx="1"/>
          </p:nvPr>
        </p:nvSpPr>
        <p:spPr>
          <a:xfrm>
            <a:off x="420700" y="1219201"/>
            <a:ext cx="8329500" cy="5054700"/>
          </a:xfrm>
          <a:prstGeom prst="rect">
            <a:avLst/>
          </a:prstGeom>
          <a:noFill/>
          <a:ln>
            <a:noFill/>
          </a:ln>
        </p:spPr>
        <p:txBody>
          <a:bodyPr spcFirstLastPara="1" wrap="square" lIns="91425" tIns="45700" rIns="91425" bIns="45700" anchor="t" anchorCtr="0">
            <a:noAutofit/>
          </a:bodyPr>
          <a:lstStyle>
            <a:lvl1pPr marL="457200" marR="0" lvl="0" indent="-350520" algn="l" rtl="0">
              <a:lnSpc>
                <a:spcPct val="100000"/>
              </a:lnSpc>
              <a:spcBef>
                <a:spcPts val="1800"/>
              </a:spcBef>
              <a:spcAft>
                <a:spcPts val="0"/>
              </a:spcAft>
              <a:buClr>
                <a:schemeClr val="dk1"/>
              </a:buClr>
              <a:buSzPts val="1920"/>
              <a:buFont typeface="Arial"/>
              <a:buChar char="❑"/>
              <a:defRPr sz="1800" b="0" i="0" u="none" strike="noStrike" cap="none">
                <a:solidFill>
                  <a:srgbClr val="000000"/>
                </a:solidFill>
                <a:latin typeface="Arial"/>
                <a:ea typeface="Arial"/>
                <a:cs typeface="Arial"/>
                <a:sym typeface="Arial"/>
              </a:defRPr>
            </a:lvl1pPr>
            <a:lvl2pPr marL="914400" marR="0" lvl="1" indent="-340360" algn="l" rtl="0">
              <a:lnSpc>
                <a:spcPct val="90000"/>
              </a:lnSpc>
              <a:spcBef>
                <a:spcPts val="900"/>
              </a:spcBef>
              <a:spcAft>
                <a:spcPts val="0"/>
              </a:spcAft>
              <a:buClr>
                <a:schemeClr val="dk1"/>
              </a:buClr>
              <a:buSzPts val="1760"/>
              <a:buFont typeface="Arial"/>
              <a:buChar char="▪"/>
              <a:defRPr sz="1650" b="0" i="0" u="none" strike="noStrike" cap="none">
                <a:solidFill>
                  <a:srgbClr val="000000"/>
                </a:solidFill>
                <a:latin typeface="Arial"/>
                <a:ea typeface="Arial"/>
                <a:cs typeface="Arial"/>
                <a:sym typeface="Arial"/>
              </a:defRPr>
            </a:lvl2pPr>
            <a:lvl3pPr marL="1371600" marR="0" lvl="2" indent="-330200" algn="l" rtl="0">
              <a:lnSpc>
                <a:spcPct val="90000"/>
              </a:lnSpc>
              <a:spcBef>
                <a:spcPts val="900"/>
              </a:spcBef>
              <a:spcAft>
                <a:spcPts val="0"/>
              </a:spcAft>
              <a:buClr>
                <a:schemeClr val="dk1"/>
              </a:buClr>
              <a:buSzPts val="1600"/>
              <a:buFont typeface="Arial"/>
              <a:buChar char="•"/>
              <a:defRPr sz="1500" b="0" i="0" u="none" strike="noStrike" cap="none">
                <a:solidFill>
                  <a:srgbClr val="000000"/>
                </a:solidFill>
                <a:latin typeface="Arial"/>
                <a:ea typeface="Arial"/>
                <a:cs typeface="Arial"/>
                <a:sym typeface="Arial"/>
              </a:defRPr>
            </a:lvl3pPr>
            <a:lvl4pPr marL="1828800" marR="0" lvl="3" indent="-320039" algn="l" rtl="0">
              <a:lnSpc>
                <a:spcPct val="90000"/>
              </a:lnSpc>
              <a:spcBef>
                <a:spcPts val="900"/>
              </a:spcBef>
              <a:spcAft>
                <a:spcPts val="0"/>
              </a:spcAft>
              <a:buClr>
                <a:schemeClr val="dk1"/>
              </a:buClr>
              <a:buSzPts val="1440"/>
              <a:buFont typeface="Arial"/>
              <a:buChar char="–"/>
              <a:defRPr sz="1350" b="0" i="0" u="none" strike="noStrike" cap="none">
                <a:solidFill>
                  <a:srgbClr val="000000"/>
                </a:solidFill>
                <a:latin typeface="Arial"/>
                <a:ea typeface="Arial"/>
                <a:cs typeface="Arial"/>
                <a:sym typeface="Arial"/>
              </a:defRPr>
            </a:lvl4pPr>
            <a:lvl5pPr marL="2286000" marR="0" lvl="4" indent="-274320" algn="l" rtl="0">
              <a:lnSpc>
                <a:spcPct val="90000"/>
              </a:lnSpc>
              <a:spcBef>
                <a:spcPts val="900"/>
              </a:spcBef>
              <a:spcAft>
                <a:spcPts val="0"/>
              </a:spcAft>
              <a:buClr>
                <a:srgbClr val="000000"/>
              </a:buClr>
              <a:buSzPts val="720"/>
              <a:buFont typeface="Arial"/>
              <a:buChar char="»"/>
              <a:defRPr sz="1350" b="0" i="0" u="none" strike="noStrike" cap="none">
                <a:solidFill>
                  <a:srgbClr val="000000"/>
                </a:solidFill>
                <a:latin typeface="Arial"/>
                <a:ea typeface="Arial"/>
                <a:cs typeface="Arial"/>
                <a:sym typeface="Arial"/>
              </a:defRPr>
            </a:lvl5pPr>
            <a:lvl6pPr marL="2743200" marR="0" lvl="5" indent="-228600" algn="l" rtl="0">
              <a:lnSpc>
                <a:spcPct val="90000"/>
              </a:lnSpc>
              <a:spcBef>
                <a:spcPts val="54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L="3200400" marR="0" lvl="6" indent="-228600" algn="l" rtl="0">
              <a:lnSpc>
                <a:spcPct val="90000"/>
              </a:lnSpc>
              <a:spcBef>
                <a:spcPts val="54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L="3657600" marR="0" lvl="7" indent="-228600" algn="l" rtl="0">
              <a:lnSpc>
                <a:spcPct val="90000"/>
              </a:lnSpc>
              <a:spcBef>
                <a:spcPts val="54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L="4114800" marR="0" lvl="8" indent="-228600" algn="l" rtl="0">
              <a:lnSpc>
                <a:spcPct val="90000"/>
              </a:lnSpc>
              <a:spcBef>
                <a:spcPts val="540"/>
              </a:spcBef>
              <a:spcAft>
                <a:spcPts val="54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endParaRPr/>
          </a:p>
        </p:txBody>
      </p:sp>
      <p:sp>
        <p:nvSpPr>
          <p:cNvPr id="232" name="Google Shape;232;p49"/>
          <p:cNvSpPr txBox="1">
            <a:spLocks noGrp="1"/>
          </p:cNvSpPr>
          <p:nvPr>
            <p:ph type="sldNum" idx="12"/>
          </p:nvPr>
        </p:nvSpPr>
        <p:spPr>
          <a:xfrm>
            <a:off x="0" y="6492875"/>
            <a:ext cx="2133600" cy="3651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33"/>
        <p:cNvGrpSpPr/>
        <p:nvPr/>
      </p:nvGrpSpPr>
      <p:grpSpPr>
        <a:xfrm>
          <a:off x="0" y="0"/>
          <a:ext cx="0" cy="0"/>
          <a:chOff x="0" y="0"/>
          <a:chExt cx="0" cy="0"/>
        </a:xfrm>
      </p:grpSpPr>
      <p:sp>
        <p:nvSpPr>
          <p:cNvPr id="234" name="Google Shape;234;p50"/>
          <p:cNvSpPr txBox="1">
            <a:spLocks noGrp="1"/>
          </p:cNvSpPr>
          <p:nvPr>
            <p:ph type="title"/>
          </p:nvPr>
        </p:nvSpPr>
        <p:spPr>
          <a:xfrm>
            <a:off x="457200" y="1219201"/>
            <a:ext cx="8153400" cy="5541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000000"/>
              </a:buClr>
              <a:buSzPts val="1400"/>
              <a:buFont typeface="Arial"/>
              <a:buNone/>
              <a:defRPr sz="2250" b="1" i="0" u="none" strike="noStrike" cap="none">
                <a:solidFill>
                  <a:schemeClr val="lt1"/>
                </a:solidFill>
                <a:latin typeface="Arial"/>
                <a:ea typeface="Arial"/>
                <a:cs typeface="Arial"/>
                <a:sym typeface="Arial"/>
              </a:defRPr>
            </a:lvl1pPr>
            <a:lvl2pPr marR="0" lvl="1" algn="l" rtl="0">
              <a:lnSpc>
                <a:spcPct val="90000"/>
              </a:lnSpc>
              <a:spcBef>
                <a:spcPts val="0"/>
              </a:spcBef>
              <a:spcAft>
                <a:spcPts val="0"/>
              </a:spcAft>
              <a:buClr>
                <a:srgbClr val="000000"/>
              </a:buClr>
              <a:buSzPts val="1400"/>
              <a:buFont typeface="Arial"/>
              <a:buNone/>
              <a:defRPr sz="1650" b="1" i="0" u="none" strike="noStrike" cap="none">
                <a:solidFill>
                  <a:schemeClr val="lt1"/>
                </a:solidFill>
                <a:latin typeface="Arial"/>
                <a:ea typeface="Arial"/>
                <a:cs typeface="Arial"/>
                <a:sym typeface="Arial"/>
              </a:defRPr>
            </a:lvl2pPr>
            <a:lvl3pPr marR="0" lvl="2" algn="l" rtl="0">
              <a:lnSpc>
                <a:spcPct val="90000"/>
              </a:lnSpc>
              <a:spcBef>
                <a:spcPts val="0"/>
              </a:spcBef>
              <a:spcAft>
                <a:spcPts val="0"/>
              </a:spcAft>
              <a:buClr>
                <a:srgbClr val="000000"/>
              </a:buClr>
              <a:buSzPts val="1400"/>
              <a:buFont typeface="Arial"/>
              <a:buNone/>
              <a:defRPr sz="1650" b="1" i="0" u="none" strike="noStrike" cap="none">
                <a:solidFill>
                  <a:schemeClr val="lt1"/>
                </a:solidFill>
                <a:latin typeface="Arial"/>
                <a:ea typeface="Arial"/>
                <a:cs typeface="Arial"/>
                <a:sym typeface="Arial"/>
              </a:defRPr>
            </a:lvl3pPr>
            <a:lvl4pPr marR="0" lvl="3" algn="l" rtl="0">
              <a:lnSpc>
                <a:spcPct val="90000"/>
              </a:lnSpc>
              <a:spcBef>
                <a:spcPts val="0"/>
              </a:spcBef>
              <a:spcAft>
                <a:spcPts val="0"/>
              </a:spcAft>
              <a:buClr>
                <a:srgbClr val="000000"/>
              </a:buClr>
              <a:buSzPts val="1400"/>
              <a:buFont typeface="Arial"/>
              <a:buNone/>
              <a:defRPr sz="1650" b="1" i="0" u="none" strike="noStrike" cap="none">
                <a:solidFill>
                  <a:schemeClr val="lt1"/>
                </a:solidFill>
                <a:latin typeface="Arial"/>
                <a:ea typeface="Arial"/>
                <a:cs typeface="Arial"/>
                <a:sym typeface="Arial"/>
              </a:defRPr>
            </a:lvl4pPr>
            <a:lvl5pPr marR="0" lvl="4" algn="l" rtl="0">
              <a:lnSpc>
                <a:spcPct val="90000"/>
              </a:lnSpc>
              <a:spcBef>
                <a:spcPts val="0"/>
              </a:spcBef>
              <a:spcAft>
                <a:spcPts val="0"/>
              </a:spcAft>
              <a:buClr>
                <a:srgbClr val="000000"/>
              </a:buClr>
              <a:buSzPts val="1400"/>
              <a:buFont typeface="Arial"/>
              <a:buNone/>
              <a:defRPr sz="1650" b="1" i="0" u="none" strike="noStrike" cap="none">
                <a:solidFill>
                  <a:schemeClr val="lt1"/>
                </a:solidFill>
                <a:latin typeface="Arial"/>
                <a:ea typeface="Arial"/>
                <a:cs typeface="Arial"/>
                <a:sym typeface="Arial"/>
              </a:defRPr>
            </a:lvl5pPr>
            <a:lvl6pPr marR="0" lvl="5" algn="l" rtl="0">
              <a:lnSpc>
                <a:spcPct val="90000"/>
              </a:lnSpc>
              <a:spcBef>
                <a:spcPts val="0"/>
              </a:spcBef>
              <a:spcAft>
                <a:spcPts val="0"/>
              </a:spcAft>
              <a:buClr>
                <a:srgbClr val="000000"/>
              </a:buClr>
              <a:buSzPts val="1400"/>
              <a:buFont typeface="Arial"/>
              <a:buNone/>
              <a:defRPr sz="1650" b="1" i="0" u="none" strike="noStrike" cap="none">
                <a:solidFill>
                  <a:schemeClr val="dk1"/>
                </a:solidFill>
                <a:latin typeface="Arial"/>
                <a:ea typeface="Arial"/>
                <a:cs typeface="Arial"/>
                <a:sym typeface="Arial"/>
              </a:defRPr>
            </a:lvl6pPr>
            <a:lvl7pPr marR="0" lvl="6" algn="l" rtl="0">
              <a:lnSpc>
                <a:spcPct val="90000"/>
              </a:lnSpc>
              <a:spcBef>
                <a:spcPts val="0"/>
              </a:spcBef>
              <a:spcAft>
                <a:spcPts val="0"/>
              </a:spcAft>
              <a:buClr>
                <a:srgbClr val="000000"/>
              </a:buClr>
              <a:buSzPts val="1400"/>
              <a:buFont typeface="Arial"/>
              <a:buNone/>
              <a:defRPr sz="1650" b="1" i="0" u="none" strike="noStrike" cap="none">
                <a:solidFill>
                  <a:schemeClr val="dk1"/>
                </a:solidFill>
                <a:latin typeface="Arial"/>
                <a:ea typeface="Arial"/>
                <a:cs typeface="Arial"/>
                <a:sym typeface="Arial"/>
              </a:defRPr>
            </a:lvl7pPr>
            <a:lvl8pPr marR="0" lvl="7" algn="l" rtl="0">
              <a:lnSpc>
                <a:spcPct val="90000"/>
              </a:lnSpc>
              <a:spcBef>
                <a:spcPts val="0"/>
              </a:spcBef>
              <a:spcAft>
                <a:spcPts val="0"/>
              </a:spcAft>
              <a:buClr>
                <a:srgbClr val="000000"/>
              </a:buClr>
              <a:buSzPts val="1400"/>
              <a:buFont typeface="Arial"/>
              <a:buNone/>
              <a:defRPr sz="1650" b="1" i="0" u="none" strike="noStrike" cap="none">
                <a:solidFill>
                  <a:schemeClr val="dk1"/>
                </a:solidFill>
                <a:latin typeface="Arial"/>
                <a:ea typeface="Arial"/>
                <a:cs typeface="Arial"/>
                <a:sym typeface="Arial"/>
              </a:defRPr>
            </a:lvl8pPr>
            <a:lvl9pPr marR="0" lvl="8" algn="l" rtl="0">
              <a:lnSpc>
                <a:spcPct val="90000"/>
              </a:lnSpc>
              <a:spcBef>
                <a:spcPts val="0"/>
              </a:spcBef>
              <a:spcAft>
                <a:spcPts val="0"/>
              </a:spcAft>
              <a:buClr>
                <a:srgbClr val="000000"/>
              </a:buClr>
              <a:buSzPts val="1400"/>
              <a:buFont typeface="Arial"/>
              <a:buNone/>
              <a:defRPr sz="1650" b="1"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235"/>
        <p:cNvGrpSpPr/>
        <p:nvPr/>
      </p:nvGrpSpPr>
      <p:grpSpPr>
        <a:xfrm>
          <a:off x="0" y="0"/>
          <a:ext cx="0" cy="0"/>
          <a:chOff x="0" y="0"/>
          <a:chExt cx="0" cy="0"/>
        </a:xfrm>
      </p:grpSpPr>
      <p:sp>
        <p:nvSpPr>
          <p:cNvPr id="236" name="Google Shape;236;p51"/>
          <p:cNvSpPr/>
          <p:nvPr/>
        </p:nvSpPr>
        <p:spPr>
          <a:xfrm>
            <a:off x="0" y="1513262"/>
            <a:ext cx="9144000" cy="485400"/>
          </a:xfrm>
          <a:prstGeom prst="rect">
            <a:avLst/>
          </a:prstGeom>
          <a:solidFill>
            <a:srgbClr val="005390"/>
          </a:solidFill>
          <a:ln>
            <a:noFill/>
          </a:ln>
        </p:spPr>
        <p:txBody>
          <a:bodyPr spcFirstLastPara="1" wrap="square" lIns="64275" tIns="32125" rIns="64275" bIns="32125" anchor="ctr" anchorCtr="0">
            <a:noAutofit/>
          </a:bodyPr>
          <a:lstStyle/>
          <a:p>
            <a:pPr marL="0" marR="0" lvl="0" indent="0" algn="ctr" rtl="0">
              <a:lnSpc>
                <a:spcPct val="100000"/>
              </a:lnSpc>
              <a:spcBef>
                <a:spcPts val="0"/>
              </a:spcBef>
              <a:spcAft>
                <a:spcPts val="0"/>
              </a:spcAft>
              <a:buClr>
                <a:srgbClr val="000000"/>
              </a:buClr>
              <a:buSzPts val="2250"/>
              <a:buFont typeface="Arial"/>
              <a:buNone/>
            </a:pPr>
            <a:r>
              <a:rPr lang="en-US" sz="2250" b="1" i="0" u="none" strike="noStrike" cap="none">
                <a:solidFill>
                  <a:srgbClr val="FFFFFF"/>
                </a:solidFill>
                <a:latin typeface="Helvetica Neue"/>
                <a:ea typeface="Helvetica Neue"/>
                <a:cs typeface="Helvetica Neue"/>
                <a:sym typeface="Helvetica Neue"/>
              </a:rPr>
              <a:t>Federal Acquisition Service</a:t>
            </a:r>
            <a:endParaRPr sz="2250" b="1" i="0" u="none" strike="noStrike" cap="none">
              <a:solidFill>
                <a:srgbClr val="FFFFFF"/>
              </a:solidFill>
              <a:latin typeface="Helvetica Neue"/>
              <a:ea typeface="Helvetica Neue"/>
              <a:cs typeface="Helvetica Neue"/>
              <a:sym typeface="Helvetica Neue"/>
            </a:endParaRPr>
          </a:p>
        </p:txBody>
      </p:sp>
      <p:sp>
        <p:nvSpPr>
          <p:cNvPr id="237" name="Google Shape;237;p51"/>
          <p:cNvSpPr txBox="1"/>
          <p:nvPr/>
        </p:nvSpPr>
        <p:spPr>
          <a:xfrm>
            <a:off x="4572000" y="911227"/>
            <a:ext cx="4445100" cy="304800"/>
          </a:xfrm>
          <a:prstGeom prst="rect">
            <a:avLst/>
          </a:prstGeom>
          <a:noFill/>
          <a:ln>
            <a:noFill/>
          </a:ln>
        </p:spPr>
        <p:txBody>
          <a:bodyPr spcFirstLastPara="1" wrap="square" lIns="0" tIns="32125" rIns="0" bIns="32125" anchor="t" anchorCtr="0">
            <a:noAutofit/>
          </a:bodyPr>
          <a:lstStyle/>
          <a:p>
            <a:pPr marL="0" marR="0" lvl="0" indent="0" algn="r" rtl="0">
              <a:lnSpc>
                <a:spcPct val="100000"/>
              </a:lnSpc>
              <a:spcBef>
                <a:spcPts val="0"/>
              </a:spcBef>
              <a:spcAft>
                <a:spcPts val="0"/>
              </a:spcAft>
              <a:buClr>
                <a:srgbClr val="000000"/>
              </a:buClr>
              <a:buSzPts val="985"/>
              <a:buFont typeface="Arial"/>
              <a:buNone/>
            </a:pPr>
            <a:r>
              <a:rPr lang="en-US" sz="985" b="0" i="0" u="none" strike="noStrike" cap="none">
                <a:solidFill>
                  <a:schemeClr val="dk1"/>
                </a:solidFill>
                <a:latin typeface="Helvetica Neue"/>
                <a:ea typeface="Helvetica Neue"/>
                <a:cs typeface="Helvetica Neue"/>
                <a:sym typeface="Helvetica Neue"/>
              </a:rPr>
              <a:t>U.S. General Services Administration</a:t>
            </a:r>
            <a:endParaRPr sz="1687" b="0" i="0" u="none" strike="noStrike" cap="none">
              <a:solidFill>
                <a:schemeClr val="dk1"/>
              </a:solidFill>
              <a:latin typeface="Helvetica Neue"/>
              <a:ea typeface="Helvetica Neue"/>
              <a:cs typeface="Helvetica Neue"/>
              <a:sym typeface="Helvetica Neue"/>
            </a:endParaRPr>
          </a:p>
        </p:txBody>
      </p:sp>
      <p:sp>
        <p:nvSpPr>
          <p:cNvPr id="238" name="Google Shape;238;p51"/>
          <p:cNvSpPr/>
          <p:nvPr/>
        </p:nvSpPr>
        <p:spPr>
          <a:xfrm>
            <a:off x="0" y="1983811"/>
            <a:ext cx="9144000" cy="103200"/>
          </a:xfrm>
          <a:prstGeom prst="rect">
            <a:avLst/>
          </a:prstGeom>
          <a:solidFill>
            <a:srgbClr val="990033"/>
          </a:solidFill>
          <a:ln>
            <a:noFill/>
          </a:ln>
        </p:spPr>
        <p:txBody>
          <a:bodyPr spcFirstLastPara="1" wrap="square" lIns="64275" tIns="32125" rIns="64275" bIns="32125" anchor="ctr" anchorCtr="0">
            <a:noAutofit/>
          </a:bodyPr>
          <a:lstStyle/>
          <a:p>
            <a:pPr marL="244449" marR="0" lvl="0" indent="0" algn="l" rtl="0">
              <a:lnSpc>
                <a:spcPct val="100000"/>
              </a:lnSpc>
              <a:spcBef>
                <a:spcPts val="0"/>
              </a:spcBef>
              <a:spcAft>
                <a:spcPts val="0"/>
              </a:spcAft>
              <a:buClr>
                <a:srgbClr val="000000"/>
              </a:buClr>
              <a:buSzPts val="1406"/>
              <a:buFont typeface="Arial"/>
              <a:buNone/>
            </a:pPr>
            <a:endParaRPr sz="1406" b="0" i="0" u="none" strike="noStrike" cap="none">
              <a:solidFill>
                <a:schemeClr val="dk1"/>
              </a:solidFill>
              <a:latin typeface="Source Sans Pro"/>
              <a:ea typeface="Source Sans Pro"/>
              <a:cs typeface="Source Sans Pro"/>
              <a:sym typeface="Source Sans Pro"/>
            </a:endParaRPr>
          </a:p>
        </p:txBody>
      </p:sp>
      <p:pic>
        <p:nvPicPr>
          <p:cNvPr id="239" name="Google Shape;239;p51"/>
          <p:cNvPicPr preferRelativeResize="0"/>
          <p:nvPr/>
        </p:nvPicPr>
        <p:blipFill rotWithShape="1">
          <a:blip r:embed="rId2">
            <a:alphaModFix/>
          </a:blip>
          <a:srcRect/>
          <a:stretch/>
        </p:blipFill>
        <p:spPr>
          <a:xfrm>
            <a:off x="209670" y="244042"/>
            <a:ext cx="668476" cy="666330"/>
          </a:xfrm>
          <a:prstGeom prst="rect">
            <a:avLst/>
          </a:prstGeom>
          <a:noFill/>
          <a:ln>
            <a:noFill/>
          </a:ln>
        </p:spPr>
      </p:pic>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40"/>
        <p:cNvGrpSpPr/>
        <p:nvPr/>
      </p:nvGrpSpPr>
      <p:grpSpPr>
        <a:xfrm>
          <a:off x="0" y="0"/>
          <a:ext cx="0" cy="0"/>
          <a:chOff x="0" y="0"/>
          <a:chExt cx="0" cy="0"/>
        </a:xfrm>
      </p:grpSpPr>
      <p:sp>
        <p:nvSpPr>
          <p:cNvPr id="241" name="Google Shape;241;p52"/>
          <p:cNvSpPr txBox="1">
            <a:spLocks noGrp="1"/>
          </p:cNvSpPr>
          <p:nvPr>
            <p:ph type="title"/>
          </p:nvPr>
        </p:nvSpPr>
        <p:spPr>
          <a:xfrm>
            <a:off x="0" y="543600"/>
            <a:ext cx="9144000" cy="5232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rgbClr val="000000"/>
              </a:buClr>
              <a:buSzPts val="1400"/>
              <a:buFont typeface="Arial"/>
              <a:buNone/>
              <a:defRPr sz="1969" b="1" i="0" u="none" strike="noStrike" cap="none">
                <a:solidFill>
                  <a:srgbClr val="002060"/>
                </a:solidFill>
                <a:latin typeface="Helvetica Neue"/>
                <a:ea typeface="Helvetica Neue"/>
                <a:cs typeface="Helvetica Neue"/>
                <a:sym typeface="Helvetica Neue"/>
              </a:defRPr>
            </a:lvl1pPr>
            <a:lvl2pPr marR="0" lvl="1" algn="l" rtl="0">
              <a:lnSpc>
                <a:spcPct val="100000"/>
              </a:lnSpc>
              <a:spcBef>
                <a:spcPts val="0"/>
              </a:spcBef>
              <a:spcAft>
                <a:spcPts val="0"/>
              </a:spcAft>
              <a:buClr>
                <a:srgbClr val="000000"/>
              </a:buClr>
              <a:buSzPts val="1400"/>
              <a:buFont typeface="Arial"/>
              <a:buNone/>
              <a:defRPr sz="2250" b="1" i="0" u="none" strike="noStrike" cap="none">
                <a:solidFill>
                  <a:srgbClr val="00539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250" b="1" i="0" u="none" strike="noStrike" cap="none">
                <a:solidFill>
                  <a:srgbClr val="00539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250" b="1" i="0" u="none" strike="noStrike" cap="none">
                <a:solidFill>
                  <a:srgbClr val="00539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250" b="1" i="0" u="none" strike="noStrike" cap="none">
                <a:solidFill>
                  <a:srgbClr val="00539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250" b="1" i="0" u="none" strike="noStrike" cap="none">
                <a:solidFill>
                  <a:srgbClr val="00539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250" b="1" i="0" u="none" strike="noStrike" cap="none">
                <a:solidFill>
                  <a:srgbClr val="00539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250" b="1" i="0" u="none" strike="noStrike" cap="none">
                <a:solidFill>
                  <a:srgbClr val="00539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250" b="1" i="0" u="none" strike="noStrike" cap="none">
                <a:solidFill>
                  <a:srgbClr val="005390"/>
                </a:solidFill>
                <a:latin typeface="Arial"/>
                <a:ea typeface="Arial"/>
                <a:cs typeface="Arial"/>
                <a:sym typeface="Arial"/>
              </a:defRPr>
            </a:lvl9pPr>
          </a:lstStyle>
          <a:p>
            <a:endParaRPr/>
          </a:p>
        </p:txBody>
      </p:sp>
      <p:sp>
        <p:nvSpPr>
          <p:cNvPr id="242" name="Google Shape;242;p52"/>
          <p:cNvSpPr txBox="1">
            <a:spLocks noGrp="1"/>
          </p:cNvSpPr>
          <p:nvPr>
            <p:ph type="body" idx="1"/>
          </p:nvPr>
        </p:nvSpPr>
        <p:spPr>
          <a:xfrm>
            <a:off x="207818" y="1627043"/>
            <a:ext cx="8673000" cy="3048000"/>
          </a:xfrm>
          <a:prstGeom prst="rect">
            <a:avLst/>
          </a:prstGeom>
          <a:noFill/>
          <a:ln>
            <a:noFill/>
          </a:ln>
        </p:spPr>
        <p:txBody>
          <a:bodyPr spcFirstLastPara="1" wrap="square" lIns="91425" tIns="91425" rIns="91425" bIns="91425" anchor="t" anchorCtr="0">
            <a:noAutofit/>
          </a:bodyPr>
          <a:lstStyle>
            <a:lvl1pPr marL="457200" marR="0" lvl="0" indent="-381000" algn="l" rtl="0">
              <a:lnSpc>
                <a:spcPct val="100000"/>
              </a:lnSpc>
              <a:spcBef>
                <a:spcPts val="338"/>
              </a:spcBef>
              <a:spcAft>
                <a:spcPts val="0"/>
              </a:spcAft>
              <a:buClr>
                <a:srgbClr val="002060"/>
              </a:buClr>
              <a:buSzPts val="2400"/>
              <a:buFont typeface="Arial"/>
              <a:buChar char="•"/>
              <a:defRPr sz="1547" b="0" i="0" u="none" strike="noStrike" cap="none">
                <a:solidFill>
                  <a:srgbClr val="002060"/>
                </a:solidFill>
                <a:latin typeface="Helvetica Neue"/>
                <a:ea typeface="Helvetica Neue"/>
                <a:cs typeface="Helvetica Neue"/>
                <a:sym typeface="Helvetica Neue"/>
              </a:defRPr>
            </a:lvl1pPr>
            <a:lvl2pPr marL="914400" marR="0" lvl="1" indent="-381000" algn="l" rtl="0">
              <a:lnSpc>
                <a:spcPct val="100000"/>
              </a:lnSpc>
              <a:spcBef>
                <a:spcPts val="338"/>
              </a:spcBef>
              <a:spcAft>
                <a:spcPts val="0"/>
              </a:spcAft>
              <a:buClr>
                <a:srgbClr val="002060"/>
              </a:buClr>
              <a:buSzPts val="2400"/>
              <a:buFont typeface="Noto Sans Symbols"/>
              <a:buChar char="▪"/>
              <a:defRPr sz="1547" b="0" i="0" u="none" strike="noStrike" cap="none">
                <a:solidFill>
                  <a:srgbClr val="002060"/>
                </a:solidFill>
                <a:latin typeface="Helvetica Neue"/>
                <a:ea typeface="Helvetica Neue"/>
                <a:cs typeface="Helvetica Neue"/>
                <a:sym typeface="Helvetica Neue"/>
              </a:defRPr>
            </a:lvl2pPr>
            <a:lvl3pPr marL="1371600" marR="0" lvl="2" indent="-381000" algn="l" rtl="0">
              <a:lnSpc>
                <a:spcPct val="100000"/>
              </a:lnSpc>
              <a:spcBef>
                <a:spcPts val="338"/>
              </a:spcBef>
              <a:spcAft>
                <a:spcPts val="0"/>
              </a:spcAft>
              <a:buClr>
                <a:srgbClr val="002060"/>
              </a:buClr>
              <a:buSzPts val="2400"/>
              <a:buFont typeface="Courier New"/>
              <a:buChar char="o"/>
              <a:defRPr sz="1547" b="0" i="0" u="none" strike="noStrike" cap="none">
                <a:solidFill>
                  <a:srgbClr val="002060"/>
                </a:solidFill>
                <a:latin typeface="Helvetica Neue"/>
                <a:ea typeface="Helvetica Neue"/>
                <a:cs typeface="Helvetica Neue"/>
                <a:sym typeface="Helvetica Neue"/>
              </a:defRPr>
            </a:lvl3pPr>
            <a:lvl4pPr marL="1828800" marR="0" lvl="3" indent="-381000" algn="l" rtl="0">
              <a:lnSpc>
                <a:spcPct val="100000"/>
              </a:lnSpc>
              <a:spcBef>
                <a:spcPts val="338"/>
              </a:spcBef>
              <a:spcAft>
                <a:spcPts val="0"/>
              </a:spcAft>
              <a:buClr>
                <a:srgbClr val="0033CC"/>
              </a:buClr>
              <a:buSzPts val="2400"/>
              <a:buFont typeface="Noto Sans Symbols"/>
              <a:buChar char="▪"/>
              <a:defRPr sz="1687" b="0" i="0" u="none" strike="noStrike" cap="none">
                <a:solidFill>
                  <a:srgbClr val="005390"/>
                </a:solidFill>
                <a:latin typeface="Arial"/>
                <a:ea typeface="Arial"/>
                <a:cs typeface="Arial"/>
                <a:sym typeface="Arial"/>
              </a:defRPr>
            </a:lvl4pPr>
            <a:lvl5pPr marL="2286000" marR="0" lvl="4" indent="-381000" algn="l" rtl="0">
              <a:lnSpc>
                <a:spcPct val="100000"/>
              </a:lnSpc>
              <a:spcBef>
                <a:spcPts val="338"/>
              </a:spcBef>
              <a:spcAft>
                <a:spcPts val="0"/>
              </a:spcAft>
              <a:buClr>
                <a:srgbClr val="0033CC"/>
              </a:buClr>
              <a:buSzPts val="2400"/>
              <a:buFont typeface="Noto Sans Symbols"/>
              <a:buChar char="▫"/>
              <a:defRPr sz="1687" b="0" i="0" u="none" strike="noStrike" cap="none">
                <a:solidFill>
                  <a:srgbClr val="005390"/>
                </a:solidFill>
                <a:latin typeface="Arial"/>
                <a:ea typeface="Arial"/>
                <a:cs typeface="Arial"/>
                <a:sym typeface="Arial"/>
              </a:defRPr>
            </a:lvl5pPr>
            <a:lvl6pPr marL="2743200" marR="0" lvl="5" indent="-381000" algn="l" rtl="0">
              <a:lnSpc>
                <a:spcPct val="100000"/>
              </a:lnSpc>
              <a:spcBef>
                <a:spcPts val="338"/>
              </a:spcBef>
              <a:spcAft>
                <a:spcPts val="0"/>
              </a:spcAft>
              <a:buClr>
                <a:srgbClr val="990033"/>
              </a:buClr>
              <a:buSzPts val="2400"/>
              <a:buFont typeface="Noto Sans Symbols"/>
              <a:buChar char="▫"/>
              <a:defRPr sz="1687" b="0" i="0" u="none" strike="noStrike" cap="none">
                <a:solidFill>
                  <a:srgbClr val="005390"/>
                </a:solidFill>
                <a:latin typeface="Arial"/>
                <a:ea typeface="Arial"/>
                <a:cs typeface="Arial"/>
                <a:sym typeface="Arial"/>
              </a:defRPr>
            </a:lvl6pPr>
            <a:lvl7pPr marL="3200400" marR="0" lvl="6" indent="-381000" algn="l" rtl="0">
              <a:lnSpc>
                <a:spcPct val="100000"/>
              </a:lnSpc>
              <a:spcBef>
                <a:spcPts val="338"/>
              </a:spcBef>
              <a:spcAft>
                <a:spcPts val="0"/>
              </a:spcAft>
              <a:buClr>
                <a:srgbClr val="990033"/>
              </a:buClr>
              <a:buSzPts val="2400"/>
              <a:buFont typeface="Noto Sans Symbols"/>
              <a:buChar char="▫"/>
              <a:defRPr sz="1687" b="0" i="0" u="none" strike="noStrike" cap="none">
                <a:solidFill>
                  <a:srgbClr val="005390"/>
                </a:solidFill>
                <a:latin typeface="Arial"/>
                <a:ea typeface="Arial"/>
                <a:cs typeface="Arial"/>
                <a:sym typeface="Arial"/>
              </a:defRPr>
            </a:lvl7pPr>
            <a:lvl8pPr marL="3657600" marR="0" lvl="7" indent="-381000" algn="l" rtl="0">
              <a:lnSpc>
                <a:spcPct val="100000"/>
              </a:lnSpc>
              <a:spcBef>
                <a:spcPts val="338"/>
              </a:spcBef>
              <a:spcAft>
                <a:spcPts val="0"/>
              </a:spcAft>
              <a:buClr>
                <a:srgbClr val="990033"/>
              </a:buClr>
              <a:buSzPts val="2400"/>
              <a:buFont typeface="Noto Sans Symbols"/>
              <a:buChar char="▫"/>
              <a:defRPr sz="1687" b="0" i="0" u="none" strike="noStrike" cap="none">
                <a:solidFill>
                  <a:srgbClr val="005390"/>
                </a:solidFill>
                <a:latin typeface="Arial"/>
                <a:ea typeface="Arial"/>
                <a:cs typeface="Arial"/>
                <a:sym typeface="Arial"/>
              </a:defRPr>
            </a:lvl8pPr>
            <a:lvl9pPr marL="4114800" marR="0" lvl="8" indent="-381000" algn="l" rtl="0">
              <a:lnSpc>
                <a:spcPct val="100000"/>
              </a:lnSpc>
              <a:spcBef>
                <a:spcPts val="338"/>
              </a:spcBef>
              <a:spcAft>
                <a:spcPts val="0"/>
              </a:spcAft>
              <a:buClr>
                <a:srgbClr val="990033"/>
              </a:buClr>
              <a:buSzPts val="2400"/>
              <a:buFont typeface="Noto Sans Symbols"/>
              <a:buChar char="▫"/>
              <a:defRPr sz="1687" b="0" i="0" u="none" strike="noStrike" cap="none">
                <a:solidFill>
                  <a:srgbClr val="005390"/>
                </a:solidFill>
                <a:latin typeface="Arial"/>
                <a:ea typeface="Arial"/>
                <a:cs typeface="Arial"/>
                <a:sym typeface="Arial"/>
              </a:defRPr>
            </a:lvl9pPr>
          </a:lstStyle>
          <a:p>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43"/>
        <p:cNvGrpSpPr/>
        <p:nvPr/>
      </p:nvGrpSpPr>
      <p:grpSpPr>
        <a:xfrm>
          <a:off x="0" y="0"/>
          <a:ext cx="0" cy="0"/>
          <a:chOff x="0" y="0"/>
          <a:chExt cx="0" cy="0"/>
        </a:xfrm>
      </p:grpSpPr>
      <p:sp>
        <p:nvSpPr>
          <p:cNvPr id="244" name="Google Shape;244;p53"/>
          <p:cNvSpPr txBox="1">
            <a:spLocks noGrp="1"/>
          </p:cNvSpPr>
          <p:nvPr>
            <p:ph type="body" idx="1"/>
          </p:nvPr>
        </p:nvSpPr>
        <p:spPr>
          <a:xfrm>
            <a:off x="477675" y="2129052"/>
            <a:ext cx="3940200" cy="42855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338"/>
              </a:spcBef>
              <a:spcAft>
                <a:spcPts val="0"/>
              </a:spcAft>
              <a:buClr>
                <a:srgbClr val="990033"/>
              </a:buClr>
              <a:buSzPts val="2400"/>
              <a:buFont typeface="Noto Sans Symbols"/>
              <a:buChar char="➢"/>
              <a:defRPr sz="1687" b="0" i="0" u="none" strike="noStrike" cap="none">
                <a:solidFill>
                  <a:srgbClr val="005390"/>
                </a:solidFill>
                <a:latin typeface="Century Gothic"/>
                <a:ea typeface="Century Gothic"/>
                <a:cs typeface="Century Gothic"/>
                <a:sym typeface="Century Gothic"/>
              </a:defRPr>
            </a:lvl1pPr>
            <a:lvl2pPr marL="914400" marR="0" lvl="1" indent="-355600" algn="l" rtl="0">
              <a:lnSpc>
                <a:spcPct val="100000"/>
              </a:lnSpc>
              <a:spcBef>
                <a:spcPts val="281"/>
              </a:spcBef>
              <a:spcAft>
                <a:spcPts val="0"/>
              </a:spcAft>
              <a:buClr>
                <a:srgbClr val="990033"/>
              </a:buClr>
              <a:buSzPts val="2000"/>
              <a:buFont typeface="Noto Sans Symbols"/>
              <a:buChar char="•"/>
              <a:defRPr sz="1406" b="0" i="0" u="none" strike="noStrike" cap="none">
                <a:solidFill>
                  <a:srgbClr val="005390"/>
                </a:solidFill>
                <a:latin typeface="Century Gothic"/>
                <a:ea typeface="Century Gothic"/>
                <a:cs typeface="Century Gothic"/>
                <a:sym typeface="Century Gothic"/>
              </a:defRPr>
            </a:lvl2pPr>
            <a:lvl3pPr marL="1371600" marR="0" lvl="2" indent="-355600" algn="l" rtl="0">
              <a:lnSpc>
                <a:spcPct val="100000"/>
              </a:lnSpc>
              <a:spcBef>
                <a:spcPts val="281"/>
              </a:spcBef>
              <a:spcAft>
                <a:spcPts val="0"/>
              </a:spcAft>
              <a:buClr>
                <a:srgbClr val="990033"/>
              </a:buClr>
              <a:buSzPts val="2000"/>
              <a:buFont typeface="Arial"/>
              <a:buChar char="–"/>
              <a:defRPr sz="1406" b="0" i="0" u="none" strike="noStrike" cap="none">
                <a:solidFill>
                  <a:srgbClr val="005390"/>
                </a:solidFill>
                <a:latin typeface="Century Gothic"/>
                <a:ea typeface="Century Gothic"/>
                <a:cs typeface="Century Gothic"/>
                <a:sym typeface="Century Gothic"/>
              </a:defRPr>
            </a:lvl3pPr>
            <a:lvl4pPr marL="1828800" marR="0" lvl="3" indent="-355600" algn="l" rtl="0">
              <a:lnSpc>
                <a:spcPct val="100000"/>
              </a:lnSpc>
              <a:spcBef>
                <a:spcPts val="281"/>
              </a:spcBef>
              <a:spcAft>
                <a:spcPts val="0"/>
              </a:spcAft>
              <a:buClr>
                <a:srgbClr val="990033"/>
              </a:buClr>
              <a:buSzPts val="2000"/>
              <a:buFont typeface="Noto Sans Symbols"/>
              <a:buChar char="▪"/>
              <a:defRPr sz="1406" b="0" i="0" u="none" strike="noStrike" cap="none">
                <a:solidFill>
                  <a:srgbClr val="005390"/>
                </a:solidFill>
                <a:latin typeface="Century Gothic"/>
                <a:ea typeface="Century Gothic"/>
                <a:cs typeface="Century Gothic"/>
                <a:sym typeface="Century Gothic"/>
              </a:defRPr>
            </a:lvl4pPr>
            <a:lvl5pPr marL="2286000" marR="0" lvl="4" indent="-355600" algn="l" rtl="0">
              <a:lnSpc>
                <a:spcPct val="100000"/>
              </a:lnSpc>
              <a:spcBef>
                <a:spcPts val="281"/>
              </a:spcBef>
              <a:spcAft>
                <a:spcPts val="0"/>
              </a:spcAft>
              <a:buClr>
                <a:srgbClr val="990033"/>
              </a:buClr>
              <a:buSzPts val="2000"/>
              <a:buFont typeface="Noto Sans Symbols"/>
              <a:buChar char="▫"/>
              <a:defRPr sz="1406" b="0" i="0" u="none" strike="noStrike" cap="none">
                <a:solidFill>
                  <a:srgbClr val="005390"/>
                </a:solidFill>
                <a:latin typeface="Century Gothic"/>
                <a:ea typeface="Century Gothic"/>
                <a:cs typeface="Century Gothic"/>
                <a:sym typeface="Century Gothic"/>
              </a:defRPr>
            </a:lvl5pPr>
            <a:lvl6pPr marL="2743200" marR="0" lvl="5" indent="-342900" algn="l" rtl="0">
              <a:lnSpc>
                <a:spcPct val="100000"/>
              </a:lnSpc>
              <a:spcBef>
                <a:spcPts val="254"/>
              </a:spcBef>
              <a:spcAft>
                <a:spcPts val="0"/>
              </a:spcAft>
              <a:buClr>
                <a:srgbClr val="990033"/>
              </a:buClr>
              <a:buSzPts val="1800"/>
              <a:buFont typeface="Noto Sans Symbols"/>
              <a:buChar char="▫"/>
              <a:defRPr sz="1266" b="0" i="0" u="none" strike="noStrike" cap="none">
                <a:solidFill>
                  <a:srgbClr val="005390"/>
                </a:solidFill>
                <a:latin typeface="Arial"/>
                <a:ea typeface="Arial"/>
                <a:cs typeface="Arial"/>
                <a:sym typeface="Arial"/>
              </a:defRPr>
            </a:lvl6pPr>
            <a:lvl7pPr marL="3200400" marR="0" lvl="6" indent="-342900" algn="l" rtl="0">
              <a:lnSpc>
                <a:spcPct val="100000"/>
              </a:lnSpc>
              <a:spcBef>
                <a:spcPts val="254"/>
              </a:spcBef>
              <a:spcAft>
                <a:spcPts val="0"/>
              </a:spcAft>
              <a:buClr>
                <a:srgbClr val="990033"/>
              </a:buClr>
              <a:buSzPts val="1800"/>
              <a:buFont typeface="Noto Sans Symbols"/>
              <a:buChar char="▫"/>
              <a:defRPr sz="1266" b="0" i="0" u="none" strike="noStrike" cap="none">
                <a:solidFill>
                  <a:srgbClr val="005390"/>
                </a:solidFill>
                <a:latin typeface="Arial"/>
                <a:ea typeface="Arial"/>
                <a:cs typeface="Arial"/>
                <a:sym typeface="Arial"/>
              </a:defRPr>
            </a:lvl7pPr>
            <a:lvl8pPr marL="3657600" marR="0" lvl="7" indent="-342900" algn="l" rtl="0">
              <a:lnSpc>
                <a:spcPct val="100000"/>
              </a:lnSpc>
              <a:spcBef>
                <a:spcPts val="254"/>
              </a:spcBef>
              <a:spcAft>
                <a:spcPts val="0"/>
              </a:spcAft>
              <a:buClr>
                <a:srgbClr val="990033"/>
              </a:buClr>
              <a:buSzPts val="1800"/>
              <a:buFont typeface="Noto Sans Symbols"/>
              <a:buChar char="▫"/>
              <a:defRPr sz="1266" b="0" i="0" u="none" strike="noStrike" cap="none">
                <a:solidFill>
                  <a:srgbClr val="005390"/>
                </a:solidFill>
                <a:latin typeface="Arial"/>
                <a:ea typeface="Arial"/>
                <a:cs typeface="Arial"/>
                <a:sym typeface="Arial"/>
              </a:defRPr>
            </a:lvl8pPr>
            <a:lvl9pPr marL="4114800" marR="0" lvl="8" indent="-342900" algn="l" rtl="0">
              <a:lnSpc>
                <a:spcPct val="100000"/>
              </a:lnSpc>
              <a:spcBef>
                <a:spcPts val="254"/>
              </a:spcBef>
              <a:spcAft>
                <a:spcPts val="0"/>
              </a:spcAft>
              <a:buClr>
                <a:srgbClr val="990033"/>
              </a:buClr>
              <a:buSzPts val="1800"/>
              <a:buFont typeface="Noto Sans Symbols"/>
              <a:buChar char="▫"/>
              <a:defRPr sz="1266" b="0" i="0" u="none" strike="noStrike" cap="none">
                <a:solidFill>
                  <a:srgbClr val="005390"/>
                </a:solidFill>
                <a:latin typeface="Arial"/>
                <a:ea typeface="Arial"/>
                <a:cs typeface="Arial"/>
                <a:sym typeface="Arial"/>
              </a:defRPr>
            </a:lvl9pPr>
          </a:lstStyle>
          <a:p>
            <a:endParaRPr/>
          </a:p>
        </p:txBody>
      </p:sp>
      <p:sp>
        <p:nvSpPr>
          <p:cNvPr id="245" name="Google Shape;245;p53"/>
          <p:cNvSpPr txBox="1">
            <a:spLocks noGrp="1"/>
          </p:cNvSpPr>
          <p:nvPr>
            <p:ph type="body" idx="2"/>
          </p:nvPr>
        </p:nvSpPr>
        <p:spPr>
          <a:xfrm>
            <a:off x="4570413" y="2129052"/>
            <a:ext cx="4137000" cy="42855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338"/>
              </a:spcBef>
              <a:spcAft>
                <a:spcPts val="0"/>
              </a:spcAft>
              <a:buClr>
                <a:srgbClr val="990033"/>
              </a:buClr>
              <a:buSzPts val="2400"/>
              <a:buFont typeface="Noto Sans Symbols"/>
              <a:buChar char="➢"/>
              <a:defRPr sz="1687" b="0" i="0" u="none" strike="noStrike" cap="none">
                <a:solidFill>
                  <a:srgbClr val="005390"/>
                </a:solidFill>
                <a:latin typeface="Century Gothic"/>
                <a:ea typeface="Century Gothic"/>
                <a:cs typeface="Century Gothic"/>
                <a:sym typeface="Century Gothic"/>
              </a:defRPr>
            </a:lvl1pPr>
            <a:lvl2pPr marL="914400" marR="0" lvl="1" indent="-355600" algn="l" rtl="0">
              <a:lnSpc>
                <a:spcPct val="100000"/>
              </a:lnSpc>
              <a:spcBef>
                <a:spcPts val="281"/>
              </a:spcBef>
              <a:spcAft>
                <a:spcPts val="0"/>
              </a:spcAft>
              <a:buClr>
                <a:srgbClr val="990033"/>
              </a:buClr>
              <a:buSzPts val="2000"/>
              <a:buFont typeface="Noto Sans Symbols"/>
              <a:buChar char="•"/>
              <a:defRPr sz="1406" b="0" i="0" u="none" strike="noStrike" cap="none">
                <a:solidFill>
                  <a:srgbClr val="005390"/>
                </a:solidFill>
                <a:latin typeface="Century Gothic"/>
                <a:ea typeface="Century Gothic"/>
                <a:cs typeface="Century Gothic"/>
                <a:sym typeface="Century Gothic"/>
              </a:defRPr>
            </a:lvl2pPr>
            <a:lvl3pPr marL="1371600" marR="0" lvl="2" indent="-355600" algn="l" rtl="0">
              <a:lnSpc>
                <a:spcPct val="100000"/>
              </a:lnSpc>
              <a:spcBef>
                <a:spcPts val="281"/>
              </a:spcBef>
              <a:spcAft>
                <a:spcPts val="0"/>
              </a:spcAft>
              <a:buClr>
                <a:srgbClr val="990033"/>
              </a:buClr>
              <a:buSzPts val="2000"/>
              <a:buFont typeface="Arial"/>
              <a:buChar char="–"/>
              <a:defRPr sz="1406" b="0" i="0" u="none" strike="noStrike" cap="none">
                <a:solidFill>
                  <a:srgbClr val="005390"/>
                </a:solidFill>
                <a:latin typeface="Century Gothic"/>
                <a:ea typeface="Century Gothic"/>
                <a:cs typeface="Century Gothic"/>
                <a:sym typeface="Century Gothic"/>
              </a:defRPr>
            </a:lvl3pPr>
            <a:lvl4pPr marL="1828800" marR="0" lvl="3" indent="-355600" algn="l" rtl="0">
              <a:lnSpc>
                <a:spcPct val="100000"/>
              </a:lnSpc>
              <a:spcBef>
                <a:spcPts val="281"/>
              </a:spcBef>
              <a:spcAft>
                <a:spcPts val="0"/>
              </a:spcAft>
              <a:buClr>
                <a:srgbClr val="990033"/>
              </a:buClr>
              <a:buSzPts val="2000"/>
              <a:buFont typeface="Noto Sans Symbols"/>
              <a:buChar char="▪"/>
              <a:defRPr sz="1406" b="0" i="0" u="none" strike="noStrike" cap="none">
                <a:solidFill>
                  <a:srgbClr val="005390"/>
                </a:solidFill>
                <a:latin typeface="Century Gothic"/>
                <a:ea typeface="Century Gothic"/>
                <a:cs typeface="Century Gothic"/>
                <a:sym typeface="Century Gothic"/>
              </a:defRPr>
            </a:lvl4pPr>
            <a:lvl5pPr marL="2286000" marR="0" lvl="4" indent="-355600" algn="l" rtl="0">
              <a:lnSpc>
                <a:spcPct val="100000"/>
              </a:lnSpc>
              <a:spcBef>
                <a:spcPts val="281"/>
              </a:spcBef>
              <a:spcAft>
                <a:spcPts val="0"/>
              </a:spcAft>
              <a:buClr>
                <a:srgbClr val="990033"/>
              </a:buClr>
              <a:buSzPts val="2000"/>
              <a:buFont typeface="Noto Sans Symbols"/>
              <a:buChar char="▫"/>
              <a:defRPr sz="1406" b="0" i="0" u="none" strike="noStrike" cap="none">
                <a:solidFill>
                  <a:srgbClr val="005390"/>
                </a:solidFill>
                <a:latin typeface="Century Gothic"/>
                <a:ea typeface="Century Gothic"/>
                <a:cs typeface="Century Gothic"/>
                <a:sym typeface="Century Gothic"/>
              </a:defRPr>
            </a:lvl5pPr>
            <a:lvl6pPr marL="2743200" marR="0" lvl="5" indent="-342900" algn="l" rtl="0">
              <a:lnSpc>
                <a:spcPct val="100000"/>
              </a:lnSpc>
              <a:spcBef>
                <a:spcPts val="254"/>
              </a:spcBef>
              <a:spcAft>
                <a:spcPts val="0"/>
              </a:spcAft>
              <a:buClr>
                <a:srgbClr val="990033"/>
              </a:buClr>
              <a:buSzPts val="1800"/>
              <a:buFont typeface="Noto Sans Symbols"/>
              <a:buChar char="▫"/>
              <a:defRPr sz="1266" b="0" i="0" u="none" strike="noStrike" cap="none">
                <a:solidFill>
                  <a:srgbClr val="005390"/>
                </a:solidFill>
                <a:latin typeface="Arial"/>
                <a:ea typeface="Arial"/>
                <a:cs typeface="Arial"/>
                <a:sym typeface="Arial"/>
              </a:defRPr>
            </a:lvl6pPr>
            <a:lvl7pPr marL="3200400" marR="0" lvl="6" indent="-342900" algn="l" rtl="0">
              <a:lnSpc>
                <a:spcPct val="100000"/>
              </a:lnSpc>
              <a:spcBef>
                <a:spcPts val="254"/>
              </a:spcBef>
              <a:spcAft>
                <a:spcPts val="0"/>
              </a:spcAft>
              <a:buClr>
                <a:srgbClr val="990033"/>
              </a:buClr>
              <a:buSzPts val="1800"/>
              <a:buFont typeface="Noto Sans Symbols"/>
              <a:buChar char="▫"/>
              <a:defRPr sz="1266" b="0" i="0" u="none" strike="noStrike" cap="none">
                <a:solidFill>
                  <a:srgbClr val="005390"/>
                </a:solidFill>
                <a:latin typeface="Arial"/>
                <a:ea typeface="Arial"/>
                <a:cs typeface="Arial"/>
                <a:sym typeface="Arial"/>
              </a:defRPr>
            </a:lvl7pPr>
            <a:lvl8pPr marL="3657600" marR="0" lvl="7" indent="-342900" algn="l" rtl="0">
              <a:lnSpc>
                <a:spcPct val="100000"/>
              </a:lnSpc>
              <a:spcBef>
                <a:spcPts val="254"/>
              </a:spcBef>
              <a:spcAft>
                <a:spcPts val="0"/>
              </a:spcAft>
              <a:buClr>
                <a:srgbClr val="990033"/>
              </a:buClr>
              <a:buSzPts val="1800"/>
              <a:buFont typeface="Noto Sans Symbols"/>
              <a:buChar char="▫"/>
              <a:defRPr sz="1266" b="0" i="0" u="none" strike="noStrike" cap="none">
                <a:solidFill>
                  <a:srgbClr val="005390"/>
                </a:solidFill>
                <a:latin typeface="Arial"/>
                <a:ea typeface="Arial"/>
                <a:cs typeface="Arial"/>
                <a:sym typeface="Arial"/>
              </a:defRPr>
            </a:lvl8pPr>
            <a:lvl9pPr marL="4114800" marR="0" lvl="8" indent="-342900" algn="l" rtl="0">
              <a:lnSpc>
                <a:spcPct val="100000"/>
              </a:lnSpc>
              <a:spcBef>
                <a:spcPts val="254"/>
              </a:spcBef>
              <a:spcAft>
                <a:spcPts val="0"/>
              </a:spcAft>
              <a:buClr>
                <a:srgbClr val="990033"/>
              </a:buClr>
              <a:buSzPts val="1800"/>
              <a:buFont typeface="Noto Sans Symbols"/>
              <a:buChar char="▫"/>
              <a:defRPr sz="1266" b="0" i="0" u="none" strike="noStrike" cap="none">
                <a:solidFill>
                  <a:srgbClr val="005390"/>
                </a:solidFill>
                <a:latin typeface="Arial"/>
                <a:ea typeface="Arial"/>
                <a:cs typeface="Arial"/>
                <a:sym typeface="Arial"/>
              </a:defRPr>
            </a:lvl9pPr>
          </a:lstStyle>
          <a:p>
            <a:endParaRPr/>
          </a:p>
        </p:txBody>
      </p:sp>
      <p:sp>
        <p:nvSpPr>
          <p:cNvPr id="246" name="Google Shape;246;p53"/>
          <p:cNvSpPr txBox="1">
            <a:spLocks noGrp="1"/>
          </p:cNvSpPr>
          <p:nvPr>
            <p:ph type="title"/>
          </p:nvPr>
        </p:nvSpPr>
        <p:spPr>
          <a:xfrm>
            <a:off x="477672" y="1447801"/>
            <a:ext cx="8229600" cy="554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2110" b="1" i="0" u="none" strike="noStrike" cap="none">
                <a:solidFill>
                  <a:srgbClr val="005390"/>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2110" b="1" i="0" u="none" strike="noStrike" cap="none">
                <a:solidFill>
                  <a:srgbClr val="005390"/>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400"/>
              <a:buFont typeface="Arial"/>
              <a:buNone/>
              <a:defRPr sz="2110" b="1" i="0" u="none" strike="noStrike" cap="none">
                <a:solidFill>
                  <a:srgbClr val="005390"/>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400"/>
              <a:buFont typeface="Arial"/>
              <a:buNone/>
              <a:defRPr sz="2110" b="1" i="0" u="none" strike="noStrike" cap="none">
                <a:solidFill>
                  <a:srgbClr val="005390"/>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400"/>
              <a:buFont typeface="Arial"/>
              <a:buNone/>
              <a:defRPr sz="2110" b="1" i="0" u="none" strike="noStrike" cap="none">
                <a:solidFill>
                  <a:srgbClr val="005390"/>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400"/>
              <a:buFont typeface="Arial"/>
              <a:buNone/>
              <a:defRPr sz="2110" b="1" i="0" u="none" strike="noStrike" cap="none">
                <a:solidFill>
                  <a:srgbClr val="00539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110" b="1" i="0" u="none" strike="noStrike" cap="none">
                <a:solidFill>
                  <a:srgbClr val="00539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110" b="1" i="0" u="none" strike="noStrike" cap="none">
                <a:solidFill>
                  <a:srgbClr val="00539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110" b="1" i="0" u="none" strike="noStrike" cap="none">
                <a:solidFill>
                  <a:srgbClr val="005390"/>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6_제목 슬라이드">
  <p:cSld name="6_제목 슬라이드">
    <p:spTree>
      <p:nvGrpSpPr>
        <p:cNvPr id="1" name="Shape 28"/>
        <p:cNvGrpSpPr/>
        <p:nvPr/>
      </p:nvGrpSpPr>
      <p:grpSpPr>
        <a:xfrm>
          <a:off x="0" y="0"/>
          <a:ext cx="0" cy="0"/>
          <a:chOff x="0" y="0"/>
          <a:chExt cx="0" cy="0"/>
        </a:xfrm>
      </p:grpSpPr>
      <p:sp>
        <p:nvSpPr>
          <p:cNvPr id="29" name="Google Shape;29;p6"/>
          <p:cNvSpPr>
            <a:spLocks noGrp="1"/>
          </p:cNvSpPr>
          <p:nvPr>
            <p:ph type="pic" idx="2"/>
          </p:nvPr>
        </p:nvSpPr>
        <p:spPr>
          <a:xfrm>
            <a:off x="4572000" y="0"/>
            <a:ext cx="4572000" cy="6858000"/>
          </a:xfrm>
          <a:prstGeom prst="rect">
            <a:avLst/>
          </a:prstGeom>
          <a:noFill/>
          <a:ln>
            <a:noFill/>
          </a:ln>
        </p:spPr>
      </p:sp>
      <p:sp>
        <p:nvSpPr>
          <p:cNvPr id="30" name="Google Shape;30;p6"/>
          <p:cNvSpPr txBox="1">
            <a:spLocks noGrp="1"/>
          </p:cNvSpPr>
          <p:nvPr>
            <p:ph type="sldNum" idx="12"/>
          </p:nvPr>
        </p:nvSpPr>
        <p:spPr>
          <a:xfrm>
            <a:off x="8556784" y="6333134"/>
            <a:ext cx="548700" cy="5250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247"/>
        <p:cNvGrpSpPr/>
        <p:nvPr/>
      </p:nvGrpSpPr>
      <p:grpSpPr>
        <a:xfrm>
          <a:off x="0" y="0"/>
          <a:ext cx="0" cy="0"/>
          <a:chOff x="0" y="0"/>
          <a:chExt cx="0" cy="0"/>
        </a:xfrm>
      </p:grpSpPr>
      <p:sp>
        <p:nvSpPr>
          <p:cNvPr id="248" name="Google Shape;248;p54"/>
          <p:cNvSpPr txBox="1">
            <a:spLocks noGrp="1"/>
          </p:cNvSpPr>
          <p:nvPr>
            <p:ph type="body" idx="1"/>
          </p:nvPr>
        </p:nvSpPr>
        <p:spPr>
          <a:xfrm>
            <a:off x="419100" y="1371602"/>
            <a:ext cx="8405700" cy="49023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1800"/>
              </a:spcBef>
              <a:spcAft>
                <a:spcPts val="0"/>
              </a:spcAft>
              <a:buClr>
                <a:schemeClr val="dk1"/>
              </a:buClr>
              <a:buSzPts val="2400"/>
              <a:buFont typeface="Arial"/>
              <a:buChar char="❑"/>
              <a:defRPr sz="1800" b="0" i="0" u="none" strike="noStrike" cap="none">
                <a:solidFill>
                  <a:srgbClr val="000000"/>
                </a:solidFill>
                <a:latin typeface="Arial"/>
                <a:ea typeface="Arial"/>
                <a:cs typeface="Arial"/>
                <a:sym typeface="Arial"/>
              </a:defRPr>
            </a:lvl1pPr>
            <a:lvl2pPr marL="914400" marR="0" lvl="1" indent="-368300" algn="l" rtl="0">
              <a:lnSpc>
                <a:spcPct val="90000"/>
              </a:lnSpc>
              <a:spcBef>
                <a:spcPts val="900"/>
              </a:spcBef>
              <a:spcAft>
                <a:spcPts val="0"/>
              </a:spcAft>
              <a:buClr>
                <a:schemeClr val="dk1"/>
              </a:buClr>
              <a:buSzPts val="2200"/>
              <a:buFont typeface="Arial"/>
              <a:buChar char="▪"/>
              <a:defRPr sz="1650" b="0" i="0" u="none" strike="noStrike" cap="none">
                <a:solidFill>
                  <a:srgbClr val="000000"/>
                </a:solidFill>
                <a:latin typeface="Arial"/>
                <a:ea typeface="Arial"/>
                <a:cs typeface="Arial"/>
                <a:sym typeface="Arial"/>
              </a:defRPr>
            </a:lvl2pPr>
            <a:lvl3pPr marL="1371600" marR="0" lvl="2" indent="-355600" algn="l" rtl="0">
              <a:lnSpc>
                <a:spcPct val="90000"/>
              </a:lnSpc>
              <a:spcBef>
                <a:spcPts val="900"/>
              </a:spcBef>
              <a:spcAft>
                <a:spcPts val="0"/>
              </a:spcAft>
              <a:buClr>
                <a:schemeClr val="dk1"/>
              </a:buClr>
              <a:buSzPts val="2000"/>
              <a:buFont typeface="Arial"/>
              <a:buChar char="•"/>
              <a:defRPr sz="1500" b="0" i="0" u="none" strike="noStrike" cap="none">
                <a:solidFill>
                  <a:srgbClr val="000000"/>
                </a:solidFill>
                <a:latin typeface="Arial"/>
                <a:ea typeface="Arial"/>
                <a:cs typeface="Arial"/>
                <a:sym typeface="Arial"/>
              </a:defRPr>
            </a:lvl3pPr>
            <a:lvl4pPr marL="1828800" marR="0" lvl="3" indent="-342900" algn="l" rtl="0">
              <a:lnSpc>
                <a:spcPct val="90000"/>
              </a:lnSpc>
              <a:spcBef>
                <a:spcPts val="900"/>
              </a:spcBef>
              <a:spcAft>
                <a:spcPts val="0"/>
              </a:spcAft>
              <a:buClr>
                <a:schemeClr val="dk1"/>
              </a:buClr>
              <a:buSzPts val="1800"/>
              <a:buFont typeface="Arial"/>
              <a:buChar char="–"/>
              <a:defRPr sz="1350" b="0" i="0" u="none" strike="noStrike" cap="none">
                <a:solidFill>
                  <a:srgbClr val="000000"/>
                </a:solidFill>
                <a:latin typeface="Arial"/>
                <a:ea typeface="Arial"/>
                <a:cs typeface="Arial"/>
                <a:sym typeface="Arial"/>
              </a:defRPr>
            </a:lvl4pPr>
            <a:lvl5pPr marL="2286000" marR="0" lvl="4" indent="-274320" algn="l" rtl="0">
              <a:lnSpc>
                <a:spcPct val="90000"/>
              </a:lnSpc>
              <a:spcBef>
                <a:spcPts val="900"/>
              </a:spcBef>
              <a:spcAft>
                <a:spcPts val="0"/>
              </a:spcAft>
              <a:buClr>
                <a:srgbClr val="000000"/>
              </a:buClr>
              <a:buSzPts val="720"/>
              <a:buFont typeface="Arial"/>
              <a:buChar char="»"/>
              <a:defRPr sz="1350" b="0" i="0" u="none" strike="noStrike" cap="none">
                <a:solidFill>
                  <a:srgbClr val="000000"/>
                </a:solidFill>
                <a:latin typeface="Arial"/>
                <a:ea typeface="Arial"/>
                <a:cs typeface="Arial"/>
                <a:sym typeface="Arial"/>
              </a:defRPr>
            </a:lvl5pPr>
            <a:lvl6pPr marL="2743200" marR="0" lvl="5" indent="-228600" algn="l" rtl="0">
              <a:lnSpc>
                <a:spcPct val="90000"/>
              </a:lnSpc>
              <a:spcBef>
                <a:spcPts val="54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L="3200400" marR="0" lvl="6" indent="-228600" algn="l" rtl="0">
              <a:lnSpc>
                <a:spcPct val="90000"/>
              </a:lnSpc>
              <a:spcBef>
                <a:spcPts val="54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L="3657600" marR="0" lvl="7" indent="-228600" algn="l" rtl="0">
              <a:lnSpc>
                <a:spcPct val="90000"/>
              </a:lnSpc>
              <a:spcBef>
                <a:spcPts val="54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L="4114800" marR="0" lvl="8" indent="-228600" algn="l" rtl="0">
              <a:lnSpc>
                <a:spcPct val="90000"/>
              </a:lnSpc>
              <a:spcBef>
                <a:spcPts val="540"/>
              </a:spcBef>
              <a:spcAft>
                <a:spcPts val="54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endParaRPr/>
          </a:p>
        </p:txBody>
      </p:sp>
      <p:sp>
        <p:nvSpPr>
          <p:cNvPr id="249" name="Google Shape;249;p54"/>
          <p:cNvSpPr txBox="1">
            <a:spLocks noGrp="1"/>
          </p:cNvSpPr>
          <p:nvPr>
            <p:ph type="title"/>
          </p:nvPr>
        </p:nvSpPr>
        <p:spPr>
          <a:xfrm>
            <a:off x="419100" y="711201"/>
            <a:ext cx="8229600" cy="4065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000000"/>
              </a:buClr>
              <a:buSzPts val="1400"/>
              <a:buFont typeface="Arial"/>
              <a:buNone/>
              <a:defRPr sz="1650" b="1" i="0" u="none" strike="noStrike" cap="none">
                <a:solidFill>
                  <a:schemeClr val="lt1"/>
                </a:solidFill>
                <a:latin typeface="Arial"/>
                <a:ea typeface="Arial"/>
                <a:cs typeface="Arial"/>
                <a:sym typeface="Arial"/>
              </a:defRPr>
            </a:lvl1pPr>
            <a:lvl2pPr marR="0" lvl="1" algn="l" rtl="0">
              <a:lnSpc>
                <a:spcPct val="90000"/>
              </a:lnSpc>
              <a:spcBef>
                <a:spcPts val="0"/>
              </a:spcBef>
              <a:spcAft>
                <a:spcPts val="0"/>
              </a:spcAft>
              <a:buClr>
                <a:srgbClr val="000000"/>
              </a:buClr>
              <a:buSzPts val="1400"/>
              <a:buFont typeface="Arial"/>
              <a:buNone/>
              <a:defRPr sz="1650" b="1" i="0" u="none" strike="noStrike" cap="none">
                <a:solidFill>
                  <a:schemeClr val="lt1"/>
                </a:solidFill>
                <a:latin typeface="Arial"/>
                <a:ea typeface="Arial"/>
                <a:cs typeface="Arial"/>
                <a:sym typeface="Arial"/>
              </a:defRPr>
            </a:lvl2pPr>
            <a:lvl3pPr marR="0" lvl="2" algn="l" rtl="0">
              <a:lnSpc>
                <a:spcPct val="90000"/>
              </a:lnSpc>
              <a:spcBef>
                <a:spcPts val="0"/>
              </a:spcBef>
              <a:spcAft>
                <a:spcPts val="0"/>
              </a:spcAft>
              <a:buClr>
                <a:srgbClr val="000000"/>
              </a:buClr>
              <a:buSzPts val="1400"/>
              <a:buFont typeface="Arial"/>
              <a:buNone/>
              <a:defRPr sz="1650" b="1" i="0" u="none" strike="noStrike" cap="none">
                <a:solidFill>
                  <a:schemeClr val="lt1"/>
                </a:solidFill>
                <a:latin typeface="Arial"/>
                <a:ea typeface="Arial"/>
                <a:cs typeface="Arial"/>
                <a:sym typeface="Arial"/>
              </a:defRPr>
            </a:lvl3pPr>
            <a:lvl4pPr marR="0" lvl="3" algn="l" rtl="0">
              <a:lnSpc>
                <a:spcPct val="90000"/>
              </a:lnSpc>
              <a:spcBef>
                <a:spcPts val="0"/>
              </a:spcBef>
              <a:spcAft>
                <a:spcPts val="0"/>
              </a:spcAft>
              <a:buClr>
                <a:srgbClr val="000000"/>
              </a:buClr>
              <a:buSzPts val="1400"/>
              <a:buFont typeface="Arial"/>
              <a:buNone/>
              <a:defRPr sz="1650" b="1" i="0" u="none" strike="noStrike" cap="none">
                <a:solidFill>
                  <a:schemeClr val="lt1"/>
                </a:solidFill>
                <a:latin typeface="Arial"/>
                <a:ea typeface="Arial"/>
                <a:cs typeface="Arial"/>
                <a:sym typeface="Arial"/>
              </a:defRPr>
            </a:lvl4pPr>
            <a:lvl5pPr marR="0" lvl="4" algn="l" rtl="0">
              <a:lnSpc>
                <a:spcPct val="90000"/>
              </a:lnSpc>
              <a:spcBef>
                <a:spcPts val="0"/>
              </a:spcBef>
              <a:spcAft>
                <a:spcPts val="0"/>
              </a:spcAft>
              <a:buClr>
                <a:srgbClr val="000000"/>
              </a:buClr>
              <a:buSzPts val="1400"/>
              <a:buFont typeface="Arial"/>
              <a:buNone/>
              <a:defRPr sz="1650" b="1" i="0" u="none" strike="noStrike" cap="none">
                <a:solidFill>
                  <a:schemeClr val="lt1"/>
                </a:solidFill>
                <a:latin typeface="Arial"/>
                <a:ea typeface="Arial"/>
                <a:cs typeface="Arial"/>
                <a:sym typeface="Arial"/>
              </a:defRPr>
            </a:lvl5pPr>
            <a:lvl6pPr marR="0" lvl="5" algn="l" rtl="0">
              <a:lnSpc>
                <a:spcPct val="90000"/>
              </a:lnSpc>
              <a:spcBef>
                <a:spcPts val="0"/>
              </a:spcBef>
              <a:spcAft>
                <a:spcPts val="0"/>
              </a:spcAft>
              <a:buClr>
                <a:srgbClr val="000000"/>
              </a:buClr>
              <a:buSzPts val="1400"/>
              <a:buFont typeface="Arial"/>
              <a:buNone/>
              <a:defRPr sz="1650" b="1" i="0" u="none" strike="noStrike" cap="none">
                <a:solidFill>
                  <a:schemeClr val="dk1"/>
                </a:solidFill>
                <a:latin typeface="Arial"/>
                <a:ea typeface="Arial"/>
                <a:cs typeface="Arial"/>
                <a:sym typeface="Arial"/>
              </a:defRPr>
            </a:lvl6pPr>
            <a:lvl7pPr marR="0" lvl="6" algn="l" rtl="0">
              <a:lnSpc>
                <a:spcPct val="90000"/>
              </a:lnSpc>
              <a:spcBef>
                <a:spcPts val="0"/>
              </a:spcBef>
              <a:spcAft>
                <a:spcPts val="0"/>
              </a:spcAft>
              <a:buClr>
                <a:srgbClr val="000000"/>
              </a:buClr>
              <a:buSzPts val="1400"/>
              <a:buFont typeface="Arial"/>
              <a:buNone/>
              <a:defRPr sz="1650" b="1" i="0" u="none" strike="noStrike" cap="none">
                <a:solidFill>
                  <a:schemeClr val="dk1"/>
                </a:solidFill>
                <a:latin typeface="Arial"/>
                <a:ea typeface="Arial"/>
                <a:cs typeface="Arial"/>
                <a:sym typeface="Arial"/>
              </a:defRPr>
            </a:lvl7pPr>
            <a:lvl8pPr marR="0" lvl="7" algn="l" rtl="0">
              <a:lnSpc>
                <a:spcPct val="90000"/>
              </a:lnSpc>
              <a:spcBef>
                <a:spcPts val="0"/>
              </a:spcBef>
              <a:spcAft>
                <a:spcPts val="0"/>
              </a:spcAft>
              <a:buClr>
                <a:srgbClr val="000000"/>
              </a:buClr>
              <a:buSzPts val="1400"/>
              <a:buFont typeface="Arial"/>
              <a:buNone/>
              <a:defRPr sz="1650" b="1" i="0" u="none" strike="noStrike" cap="none">
                <a:solidFill>
                  <a:schemeClr val="dk1"/>
                </a:solidFill>
                <a:latin typeface="Arial"/>
                <a:ea typeface="Arial"/>
                <a:cs typeface="Arial"/>
                <a:sym typeface="Arial"/>
              </a:defRPr>
            </a:lvl8pPr>
            <a:lvl9pPr marR="0" lvl="8" algn="l" rtl="0">
              <a:lnSpc>
                <a:spcPct val="90000"/>
              </a:lnSpc>
              <a:spcBef>
                <a:spcPts val="0"/>
              </a:spcBef>
              <a:spcAft>
                <a:spcPts val="0"/>
              </a:spcAft>
              <a:buClr>
                <a:srgbClr val="000000"/>
              </a:buClr>
              <a:buSzPts val="1400"/>
              <a:buFont typeface="Arial"/>
              <a:buNone/>
              <a:defRPr sz="1650" b="1" i="0" u="none" strike="noStrike" cap="none">
                <a:solidFill>
                  <a:schemeClr val="dk1"/>
                </a:solidFill>
                <a:latin typeface="Arial"/>
                <a:ea typeface="Arial"/>
                <a:cs typeface="Arial"/>
                <a:sym typeface="Arial"/>
              </a:defRPr>
            </a:lvl9pPr>
          </a:lstStyle>
          <a:p>
            <a:endParaRPr/>
          </a:p>
        </p:txBody>
      </p:sp>
      <p:sp>
        <p:nvSpPr>
          <p:cNvPr id="250" name="Google Shape;250;p54"/>
          <p:cNvSpPr txBox="1">
            <a:spLocks noGrp="1"/>
          </p:cNvSpPr>
          <p:nvPr>
            <p:ph type="sldNum" idx="12"/>
          </p:nvPr>
        </p:nvSpPr>
        <p:spPr>
          <a:xfrm>
            <a:off x="0" y="6492875"/>
            <a:ext cx="2133600" cy="3651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opic Title">
  <p:cSld name="Topic Title">
    <p:spTree>
      <p:nvGrpSpPr>
        <p:cNvPr id="1" name="Shape 251"/>
        <p:cNvGrpSpPr/>
        <p:nvPr/>
      </p:nvGrpSpPr>
      <p:grpSpPr>
        <a:xfrm>
          <a:off x="0" y="0"/>
          <a:ext cx="0" cy="0"/>
          <a:chOff x="0" y="0"/>
          <a:chExt cx="0" cy="0"/>
        </a:xfrm>
      </p:grpSpPr>
      <p:sp>
        <p:nvSpPr>
          <p:cNvPr id="252" name="Google Shape;252;p55"/>
          <p:cNvSpPr txBox="1">
            <a:spLocks noGrp="1"/>
          </p:cNvSpPr>
          <p:nvPr>
            <p:ph type="title"/>
          </p:nvPr>
        </p:nvSpPr>
        <p:spPr>
          <a:xfrm>
            <a:off x="3098800" y="2438400"/>
            <a:ext cx="5753100" cy="1143000"/>
          </a:xfrm>
          <a:prstGeom prst="rect">
            <a:avLst/>
          </a:prstGeom>
          <a:noFill/>
          <a:ln>
            <a:noFill/>
          </a:ln>
        </p:spPr>
        <p:txBody>
          <a:bodyPr spcFirstLastPara="1" wrap="square" lIns="91425" tIns="45700" rIns="91425" bIns="45700" anchor="t" anchorCtr="0">
            <a:noAutofit/>
          </a:bodyPr>
          <a:lstStyle>
            <a:lvl1pPr marR="0" lvl="0" algn="r" rtl="0">
              <a:lnSpc>
                <a:spcPct val="90000"/>
              </a:lnSpc>
              <a:spcBef>
                <a:spcPts val="0"/>
              </a:spcBef>
              <a:spcAft>
                <a:spcPts val="0"/>
              </a:spcAft>
              <a:buClr>
                <a:srgbClr val="000000"/>
              </a:buClr>
              <a:buSzPts val="1400"/>
              <a:buFont typeface="Arial"/>
              <a:buNone/>
              <a:defRPr sz="2400" b="1" i="0" u="none" strike="noStrike" cap="none">
                <a:solidFill>
                  <a:schemeClr val="lt1"/>
                </a:solidFill>
                <a:latin typeface="Arial"/>
                <a:ea typeface="Arial"/>
                <a:cs typeface="Arial"/>
                <a:sym typeface="Arial"/>
              </a:defRPr>
            </a:lvl1pPr>
            <a:lvl2pPr marR="0" lvl="1" algn="l" rtl="0">
              <a:lnSpc>
                <a:spcPct val="90000"/>
              </a:lnSpc>
              <a:spcBef>
                <a:spcPts val="0"/>
              </a:spcBef>
              <a:spcAft>
                <a:spcPts val="0"/>
              </a:spcAft>
              <a:buClr>
                <a:srgbClr val="000000"/>
              </a:buClr>
              <a:buSzPts val="1400"/>
              <a:buFont typeface="Arial"/>
              <a:buNone/>
              <a:defRPr sz="1650" b="1" i="0" u="none" strike="noStrike" cap="none">
                <a:solidFill>
                  <a:schemeClr val="lt1"/>
                </a:solidFill>
                <a:latin typeface="Arial"/>
                <a:ea typeface="Arial"/>
                <a:cs typeface="Arial"/>
                <a:sym typeface="Arial"/>
              </a:defRPr>
            </a:lvl2pPr>
            <a:lvl3pPr marR="0" lvl="2" algn="l" rtl="0">
              <a:lnSpc>
                <a:spcPct val="90000"/>
              </a:lnSpc>
              <a:spcBef>
                <a:spcPts val="0"/>
              </a:spcBef>
              <a:spcAft>
                <a:spcPts val="0"/>
              </a:spcAft>
              <a:buClr>
                <a:srgbClr val="000000"/>
              </a:buClr>
              <a:buSzPts val="1400"/>
              <a:buFont typeface="Arial"/>
              <a:buNone/>
              <a:defRPr sz="1650" b="1" i="0" u="none" strike="noStrike" cap="none">
                <a:solidFill>
                  <a:schemeClr val="lt1"/>
                </a:solidFill>
                <a:latin typeface="Arial"/>
                <a:ea typeface="Arial"/>
                <a:cs typeface="Arial"/>
                <a:sym typeface="Arial"/>
              </a:defRPr>
            </a:lvl3pPr>
            <a:lvl4pPr marR="0" lvl="3" algn="l" rtl="0">
              <a:lnSpc>
                <a:spcPct val="90000"/>
              </a:lnSpc>
              <a:spcBef>
                <a:spcPts val="0"/>
              </a:spcBef>
              <a:spcAft>
                <a:spcPts val="0"/>
              </a:spcAft>
              <a:buClr>
                <a:srgbClr val="000000"/>
              </a:buClr>
              <a:buSzPts val="1400"/>
              <a:buFont typeface="Arial"/>
              <a:buNone/>
              <a:defRPr sz="1650" b="1" i="0" u="none" strike="noStrike" cap="none">
                <a:solidFill>
                  <a:schemeClr val="lt1"/>
                </a:solidFill>
                <a:latin typeface="Arial"/>
                <a:ea typeface="Arial"/>
                <a:cs typeface="Arial"/>
                <a:sym typeface="Arial"/>
              </a:defRPr>
            </a:lvl4pPr>
            <a:lvl5pPr marR="0" lvl="4" algn="l" rtl="0">
              <a:lnSpc>
                <a:spcPct val="90000"/>
              </a:lnSpc>
              <a:spcBef>
                <a:spcPts val="0"/>
              </a:spcBef>
              <a:spcAft>
                <a:spcPts val="0"/>
              </a:spcAft>
              <a:buClr>
                <a:srgbClr val="000000"/>
              </a:buClr>
              <a:buSzPts val="1400"/>
              <a:buFont typeface="Arial"/>
              <a:buNone/>
              <a:defRPr sz="1650" b="1" i="0" u="none" strike="noStrike" cap="none">
                <a:solidFill>
                  <a:schemeClr val="lt1"/>
                </a:solidFill>
                <a:latin typeface="Arial"/>
                <a:ea typeface="Arial"/>
                <a:cs typeface="Arial"/>
                <a:sym typeface="Arial"/>
              </a:defRPr>
            </a:lvl5pPr>
            <a:lvl6pPr marR="0" lvl="5" algn="l" rtl="0">
              <a:lnSpc>
                <a:spcPct val="90000"/>
              </a:lnSpc>
              <a:spcBef>
                <a:spcPts val="0"/>
              </a:spcBef>
              <a:spcAft>
                <a:spcPts val="0"/>
              </a:spcAft>
              <a:buClr>
                <a:srgbClr val="000000"/>
              </a:buClr>
              <a:buSzPts val="1400"/>
              <a:buFont typeface="Arial"/>
              <a:buNone/>
              <a:defRPr sz="1650" b="1" i="0" u="none" strike="noStrike" cap="none">
                <a:solidFill>
                  <a:schemeClr val="dk1"/>
                </a:solidFill>
                <a:latin typeface="Arial"/>
                <a:ea typeface="Arial"/>
                <a:cs typeface="Arial"/>
                <a:sym typeface="Arial"/>
              </a:defRPr>
            </a:lvl6pPr>
            <a:lvl7pPr marR="0" lvl="6" algn="l" rtl="0">
              <a:lnSpc>
                <a:spcPct val="90000"/>
              </a:lnSpc>
              <a:spcBef>
                <a:spcPts val="0"/>
              </a:spcBef>
              <a:spcAft>
                <a:spcPts val="0"/>
              </a:spcAft>
              <a:buClr>
                <a:srgbClr val="000000"/>
              </a:buClr>
              <a:buSzPts val="1400"/>
              <a:buFont typeface="Arial"/>
              <a:buNone/>
              <a:defRPr sz="1650" b="1" i="0" u="none" strike="noStrike" cap="none">
                <a:solidFill>
                  <a:schemeClr val="dk1"/>
                </a:solidFill>
                <a:latin typeface="Arial"/>
                <a:ea typeface="Arial"/>
                <a:cs typeface="Arial"/>
                <a:sym typeface="Arial"/>
              </a:defRPr>
            </a:lvl7pPr>
            <a:lvl8pPr marR="0" lvl="7" algn="l" rtl="0">
              <a:lnSpc>
                <a:spcPct val="90000"/>
              </a:lnSpc>
              <a:spcBef>
                <a:spcPts val="0"/>
              </a:spcBef>
              <a:spcAft>
                <a:spcPts val="0"/>
              </a:spcAft>
              <a:buClr>
                <a:srgbClr val="000000"/>
              </a:buClr>
              <a:buSzPts val="1400"/>
              <a:buFont typeface="Arial"/>
              <a:buNone/>
              <a:defRPr sz="1650" b="1" i="0" u="none" strike="noStrike" cap="none">
                <a:solidFill>
                  <a:schemeClr val="dk1"/>
                </a:solidFill>
                <a:latin typeface="Arial"/>
                <a:ea typeface="Arial"/>
                <a:cs typeface="Arial"/>
                <a:sym typeface="Arial"/>
              </a:defRPr>
            </a:lvl8pPr>
            <a:lvl9pPr marR="0" lvl="8" algn="l" rtl="0">
              <a:lnSpc>
                <a:spcPct val="90000"/>
              </a:lnSpc>
              <a:spcBef>
                <a:spcPts val="0"/>
              </a:spcBef>
              <a:spcAft>
                <a:spcPts val="0"/>
              </a:spcAft>
              <a:buClr>
                <a:srgbClr val="000000"/>
              </a:buClr>
              <a:buSzPts val="1400"/>
              <a:buFont typeface="Arial"/>
              <a:buNone/>
              <a:defRPr sz="1650" b="1" i="0" u="none" strike="noStrike" cap="none">
                <a:solidFill>
                  <a:schemeClr val="dk1"/>
                </a:solidFill>
                <a:latin typeface="Arial"/>
                <a:ea typeface="Arial"/>
                <a:cs typeface="Arial"/>
                <a:sym typeface="Arial"/>
              </a:defRPr>
            </a:lvl9pPr>
          </a:lstStyle>
          <a:p>
            <a:endParaRPr/>
          </a:p>
        </p:txBody>
      </p:sp>
      <p:sp>
        <p:nvSpPr>
          <p:cNvPr id="253" name="Google Shape;253;p55"/>
          <p:cNvSpPr txBox="1">
            <a:spLocks noGrp="1"/>
          </p:cNvSpPr>
          <p:nvPr>
            <p:ph type="sldNum" idx="12"/>
          </p:nvPr>
        </p:nvSpPr>
        <p:spPr>
          <a:xfrm>
            <a:off x="0" y="6492875"/>
            <a:ext cx="2133600" cy="3651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Only">
  <p:cSld name="titleOnly">
    <p:spTree>
      <p:nvGrpSpPr>
        <p:cNvPr id="1" name="Shape 254"/>
        <p:cNvGrpSpPr/>
        <p:nvPr/>
      </p:nvGrpSpPr>
      <p:grpSpPr>
        <a:xfrm>
          <a:off x="0" y="0"/>
          <a:ext cx="0" cy="0"/>
          <a:chOff x="0" y="0"/>
          <a:chExt cx="0" cy="0"/>
        </a:xfrm>
      </p:grpSpPr>
      <p:sp>
        <p:nvSpPr>
          <p:cNvPr id="255" name="Google Shape;255;p56"/>
          <p:cNvSpPr txBox="1">
            <a:spLocks noGrp="1"/>
          </p:cNvSpPr>
          <p:nvPr>
            <p:ph type="title"/>
          </p:nvPr>
        </p:nvSpPr>
        <p:spPr>
          <a:xfrm>
            <a:off x="1143000" y="274638"/>
            <a:ext cx="7543800" cy="7161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3200"/>
              <a:buFont typeface="Arial"/>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3200"/>
              <a:buFont typeface="Arial"/>
              <a:buNone/>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32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32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32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32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32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32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3200"/>
              <a:buFont typeface="Arial"/>
              <a:buNone/>
              <a:defRPr sz="1350" b="0" i="0" u="none" strike="noStrike" cap="none">
                <a:solidFill>
                  <a:srgbClr val="000000"/>
                </a:solidFill>
                <a:latin typeface="Arial"/>
                <a:ea typeface="Arial"/>
                <a:cs typeface="Arial"/>
                <a:sym typeface="Arial"/>
              </a:defRPr>
            </a:lvl9pPr>
          </a:lstStyle>
          <a:p>
            <a:endParaRPr/>
          </a:p>
        </p:txBody>
      </p:sp>
      <p:sp>
        <p:nvSpPr>
          <p:cNvPr id="256" name="Google Shape;256;p56"/>
          <p:cNvSpPr txBox="1">
            <a:spLocks noGrp="1"/>
          </p:cNvSpPr>
          <p:nvPr>
            <p:ph type="body" idx="1"/>
          </p:nvPr>
        </p:nvSpPr>
        <p:spPr>
          <a:xfrm>
            <a:off x="609600" y="1295400"/>
            <a:ext cx="8077200" cy="4876800"/>
          </a:xfrm>
          <a:prstGeom prst="rect">
            <a:avLst/>
          </a:prstGeom>
          <a:noFill/>
          <a:ln>
            <a:noFill/>
          </a:ln>
        </p:spPr>
        <p:txBody>
          <a:bodyPr spcFirstLastPara="1" wrap="square" lIns="91425" tIns="91425" rIns="91425" bIns="91425" anchor="t" anchorCtr="0">
            <a:noAutofit/>
          </a:bodyPr>
          <a:lstStyle>
            <a:lvl1pPr marL="457200" marR="0" lvl="0" indent="-355600" algn="l" rtl="0">
              <a:lnSpc>
                <a:spcPct val="100000"/>
              </a:lnSpc>
              <a:spcBef>
                <a:spcPts val="48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1pPr>
            <a:lvl2pPr marL="914400" marR="0" lvl="1" indent="-342900" algn="l" rtl="0">
              <a:lnSpc>
                <a:spcPct val="100000"/>
              </a:lnSpc>
              <a:spcBef>
                <a:spcPts val="420"/>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2pPr>
            <a:lvl3pPr marL="1371600" marR="0" lvl="2" indent="-330200" algn="l" rtl="0">
              <a:lnSpc>
                <a:spcPct val="100000"/>
              </a:lnSpc>
              <a:spcBef>
                <a:spcPts val="360"/>
              </a:spcBef>
              <a:spcAft>
                <a:spcPts val="0"/>
              </a:spcAft>
              <a:buClr>
                <a:schemeClr val="dk1"/>
              </a:buClr>
              <a:buSzPts val="1600"/>
              <a:buFont typeface="Arial"/>
              <a:buChar char="•"/>
              <a:defRPr sz="1200" b="0" i="0" u="none" strike="noStrike" cap="none">
                <a:solidFill>
                  <a:schemeClr val="dk1"/>
                </a:solidFill>
                <a:latin typeface="Arial"/>
                <a:ea typeface="Arial"/>
                <a:cs typeface="Arial"/>
                <a:sym typeface="Arial"/>
              </a:defRPr>
            </a:lvl3pPr>
            <a:lvl4pPr marL="1828800" marR="0" lvl="3" indent="-317500" algn="l" rtl="0">
              <a:lnSpc>
                <a:spcPct val="100000"/>
              </a:lnSpc>
              <a:spcBef>
                <a:spcPts val="300"/>
              </a:spcBef>
              <a:spcAft>
                <a:spcPts val="0"/>
              </a:spcAft>
              <a:buClr>
                <a:schemeClr val="dk1"/>
              </a:buClr>
              <a:buSzPts val="1400"/>
              <a:buFont typeface="Arial"/>
              <a:buChar char="•"/>
              <a:defRPr sz="1050" b="0" i="0" u="none" strike="noStrike" cap="none">
                <a:solidFill>
                  <a:schemeClr val="dk1"/>
                </a:solidFill>
                <a:latin typeface="Arial"/>
                <a:ea typeface="Arial"/>
                <a:cs typeface="Arial"/>
                <a:sym typeface="Arial"/>
              </a:defRPr>
            </a:lvl4pPr>
            <a:lvl5pPr marL="2286000" marR="0" lvl="4" indent="-317500" algn="l" rtl="0">
              <a:lnSpc>
                <a:spcPct val="100000"/>
              </a:lnSpc>
              <a:spcBef>
                <a:spcPts val="300"/>
              </a:spcBef>
              <a:spcAft>
                <a:spcPts val="0"/>
              </a:spcAft>
              <a:buClr>
                <a:schemeClr val="dk1"/>
              </a:buClr>
              <a:buSzPts val="1400"/>
              <a:buFont typeface="Arial"/>
              <a:buChar char="•"/>
              <a:defRPr sz="1050" b="0" i="0" u="none" strike="noStrike" cap="none">
                <a:solidFill>
                  <a:schemeClr val="dk1"/>
                </a:solidFill>
                <a:latin typeface="Arial"/>
                <a:ea typeface="Arial"/>
                <a:cs typeface="Arial"/>
                <a:sym typeface="Arial"/>
              </a:defRPr>
            </a:lvl5pPr>
            <a:lvl6pPr marL="2743200" marR="0" lvl="5" indent="-355600"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6pPr>
            <a:lvl7pPr marL="3200400" marR="0" lvl="6" indent="-355600"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7pPr>
            <a:lvl8pPr marL="3657600" marR="0" lvl="7" indent="-355600"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8pPr>
            <a:lvl9pPr marL="4114800" marR="0" lvl="8" indent="-355600"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257" name="Google Shape;257;p56"/>
          <p:cNvSpPr txBox="1">
            <a:spLocks noGrp="1"/>
          </p:cNvSpPr>
          <p:nvPr>
            <p:ph type="sldNum" idx="12"/>
          </p:nvPr>
        </p:nvSpPr>
        <p:spPr>
          <a:xfrm>
            <a:off x="7010400" y="6492875"/>
            <a:ext cx="2133600" cy="3651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888888"/>
              </a:buClr>
              <a:buSzPts val="1200"/>
              <a:buFont typeface="Arial"/>
              <a:buNone/>
              <a:defRPr sz="900" b="1"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888888"/>
              </a:buClr>
              <a:buSzPts val="1200"/>
              <a:buFont typeface="Arial"/>
              <a:buNone/>
              <a:defRPr sz="900" b="1"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888888"/>
              </a:buClr>
              <a:buSzPts val="1200"/>
              <a:buFont typeface="Arial"/>
              <a:buNone/>
              <a:defRPr sz="900" b="1"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888888"/>
              </a:buClr>
              <a:buSzPts val="1200"/>
              <a:buFont typeface="Arial"/>
              <a:buNone/>
              <a:defRPr sz="900" b="1"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888888"/>
              </a:buClr>
              <a:buSzPts val="1200"/>
              <a:buFont typeface="Arial"/>
              <a:buNone/>
              <a:defRPr sz="900" b="1"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888888"/>
              </a:buClr>
              <a:buSzPts val="1200"/>
              <a:buFont typeface="Arial"/>
              <a:buNone/>
              <a:defRPr sz="900" b="1"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888888"/>
              </a:buClr>
              <a:buSzPts val="1200"/>
              <a:buFont typeface="Arial"/>
              <a:buNone/>
              <a:defRPr sz="900" b="1"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888888"/>
              </a:buClr>
              <a:buSzPts val="1200"/>
              <a:buFont typeface="Arial"/>
              <a:buNone/>
              <a:defRPr sz="900" b="1"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888888"/>
              </a:buClr>
              <a:buSzPts val="1200"/>
              <a:buFont typeface="Arial"/>
              <a:buNone/>
              <a:defRPr sz="900" b="1"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Only - DARK ON LIGHT">
  <p:cSld name="Title Only - DARK ON LIGHT">
    <p:bg>
      <p:bgPr>
        <a:solidFill>
          <a:srgbClr val="FFFFFF"/>
        </a:solidFill>
        <a:effectLst/>
      </p:bgPr>
    </p:bg>
    <p:spTree>
      <p:nvGrpSpPr>
        <p:cNvPr id="1" name="Shape 258"/>
        <p:cNvGrpSpPr/>
        <p:nvPr/>
      </p:nvGrpSpPr>
      <p:grpSpPr>
        <a:xfrm>
          <a:off x="0" y="0"/>
          <a:ext cx="0" cy="0"/>
          <a:chOff x="0" y="0"/>
          <a:chExt cx="0" cy="0"/>
        </a:xfrm>
      </p:grpSpPr>
      <p:sp>
        <p:nvSpPr>
          <p:cNvPr id="259" name="Google Shape;259;p57"/>
          <p:cNvSpPr txBox="1">
            <a:spLocks noGrp="1"/>
          </p:cNvSpPr>
          <p:nvPr>
            <p:ph type="sldNum" idx="12"/>
          </p:nvPr>
        </p:nvSpPr>
        <p:spPr>
          <a:xfrm>
            <a:off x="8472458" y="6217623"/>
            <a:ext cx="548700" cy="5247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750" b="0" i="0" u="none" strike="noStrike" cap="none">
                <a:solidFill>
                  <a:schemeClr val="lt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750" b="0" i="0" u="none" strike="noStrike" cap="none">
                <a:solidFill>
                  <a:schemeClr val="lt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750" b="0" i="0" u="none" strike="noStrike" cap="none">
                <a:solidFill>
                  <a:schemeClr val="lt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750" b="0" i="0" u="none" strike="noStrike" cap="none">
                <a:solidFill>
                  <a:schemeClr val="lt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750" b="0" i="0" u="none" strike="noStrike" cap="none">
                <a:solidFill>
                  <a:schemeClr val="lt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750" b="0" i="0" u="none" strike="noStrike" cap="none">
                <a:solidFill>
                  <a:schemeClr val="lt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750" b="0" i="0" u="none" strike="noStrike" cap="none">
                <a:solidFill>
                  <a:schemeClr val="lt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750" b="0" i="0" u="none" strike="noStrike" cap="none">
                <a:solidFill>
                  <a:schemeClr val="lt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75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60" name="Google Shape;260;p57"/>
          <p:cNvSpPr txBox="1">
            <a:spLocks noGrp="1"/>
          </p:cNvSpPr>
          <p:nvPr>
            <p:ph type="title"/>
          </p:nvPr>
        </p:nvSpPr>
        <p:spPr>
          <a:xfrm>
            <a:off x="596075" y="1"/>
            <a:ext cx="7602300" cy="7851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000000"/>
              </a:buClr>
              <a:buSzPts val="3200"/>
              <a:buFont typeface="Arial"/>
              <a:buNone/>
              <a:defRPr sz="2700" b="1" i="0" u="none" strike="noStrike" cap="none">
                <a:solidFill>
                  <a:srgbClr val="003C71"/>
                </a:solidFill>
                <a:latin typeface="Arial"/>
                <a:ea typeface="Arial"/>
                <a:cs typeface="Arial"/>
                <a:sym typeface="Arial"/>
              </a:defRPr>
            </a:lvl1pPr>
            <a:lvl2pPr marR="0" lvl="1" algn="l" rtl="0">
              <a:lnSpc>
                <a:spcPct val="100000"/>
              </a:lnSpc>
              <a:spcBef>
                <a:spcPts val="0"/>
              </a:spcBef>
              <a:spcAft>
                <a:spcPts val="0"/>
              </a:spcAft>
              <a:buClr>
                <a:srgbClr val="000000"/>
              </a:buClr>
              <a:buSzPts val="3200"/>
              <a:buFont typeface="Arial"/>
              <a:buNone/>
              <a:defRPr sz="2700" b="1" i="0" u="none" strike="noStrike" cap="none">
                <a:solidFill>
                  <a:srgbClr val="003C71"/>
                </a:solidFill>
                <a:latin typeface="Arial"/>
                <a:ea typeface="Arial"/>
                <a:cs typeface="Arial"/>
                <a:sym typeface="Arial"/>
              </a:defRPr>
            </a:lvl2pPr>
            <a:lvl3pPr marR="0" lvl="2" algn="l" rtl="0">
              <a:lnSpc>
                <a:spcPct val="100000"/>
              </a:lnSpc>
              <a:spcBef>
                <a:spcPts val="0"/>
              </a:spcBef>
              <a:spcAft>
                <a:spcPts val="0"/>
              </a:spcAft>
              <a:buClr>
                <a:srgbClr val="000000"/>
              </a:buClr>
              <a:buSzPts val="3200"/>
              <a:buFont typeface="Arial"/>
              <a:buNone/>
              <a:defRPr sz="2700" b="1" i="0" u="none" strike="noStrike" cap="none">
                <a:solidFill>
                  <a:srgbClr val="003C71"/>
                </a:solidFill>
                <a:latin typeface="Arial"/>
                <a:ea typeface="Arial"/>
                <a:cs typeface="Arial"/>
                <a:sym typeface="Arial"/>
              </a:defRPr>
            </a:lvl3pPr>
            <a:lvl4pPr marR="0" lvl="3" algn="l" rtl="0">
              <a:lnSpc>
                <a:spcPct val="100000"/>
              </a:lnSpc>
              <a:spcBef>
                <a:spcPts val="0"/>
              </a:spcBef>
              <a:spcAft>
                <a:spcPts val="0"/>
              </a:spcAft>
              <a:buClr>
                <a:srgbClr val="000000"/>
              </a:buClr>
              <a:buSzPts val="3200"/>
              <a:buFont typeface="Arial"/>
              <a:buNone/>
              <a:defRPr sz="2700" b="1" i="0" u="none" strike="noStrike" cap="none">
                <a:solidFill>
                  <a:srgbClr val="003C71"/>
                </a:solidFill>
                <a:latin typeface="Arial"/>
                <a:ea typeface="Arial"/>
                <a:cs typeface="Arial"/>
                <a:sym typeface="Arial"/>
              </a:defRPr>
            </a:lvl4pPr>
            <a:lvl5pPr marR="0" lvl="4" algn="l" rtl="0">
              <a:lnSpc>
                <a:spcPct val="100000"/>
              </a:lnSpc>
              <a:spcBef>
                <a:spcPts val="0"/>
              </a:spcBef>
              <a:spcAft>
                <a:spcPts val="0"/>
              </a:spcAft>
              <a:buClr>
                <a:srgbClr val="000000"/>
              </a:buClr>
              <a:buSzPts val="3200"/>
              <a:buFont typeface="Arial"/>
              <a:buNone/>
              <a:defRPr sz="2700" b="1" i="0" u="none" strike="noStrike" cap="none">
                <a:solidFill>
                  <a:srgbClr val="003C71"/>
                </a:solidFill>
                <a:latin typeface="Arial"/>
                <a:ea typeface="Arial"/>
                <a:cs typeface="Arial"/>
                <a:sym typeface="Arial"/>
              </a:defRPr>
            </a:lvl5pPr>
            <a:lvl6pPr marR="0" lvl="5" algn="l" rtl="0">
              <a:lnSpc>
                <a:spcPct val="100000"/>
              </a:lnSpc>
              <a:spcBef>
                <a:spcPts val="0"/>
              </a:spcBef>
              <a:spcAft>
                <a:spcPts val="0"/>
              </a:spcAft>
              <a:buClr>
                <a:srgbClr val="000000"/>
              </a:buClr>
              <a:buSzPts val="3200"/>
              <a:buFont typeface="Arial"/>
              <a:buNone/>
              <a:defRPr sz="2700" b="1" i="0" u="none" strike="noStrike" cap="none">
                <a:solidFill>
                  <a:srgbClr val="003C71"/>
                </a:solidFill>
                <a:latin typeface="Arial"/>
                <a:ea typeface="Arial"/>
                <a:cs typeface="Arial"/>
                <a:sym typeface="Arial"/>
              </a:defRPr>
            </a:lvl6pPr>
            <a:lvl7pPr marR="0" lvl="6" algn="l" rtl="0">
              <a:lnSpc>
                <a:spcPct val="100000"/>
              </a:lnSpc>
              <a:spcBef>
                <a:spcPts val="0"/>
              </a:spcBef>
              <a:spcAft>
                <a:spcPts val="0"/>
              </a:spcAft>
              <a:buClr>
                <a:srgbClr val="000000"/>
              </a:buClr>
              <a:buSzPts val="3200"/>
              <a:buFont typeface="Arial"/>
              <a:buNone/>
              <a:defRPr sz="2700" b="1" i="0" u="none" strike="noStrike" cap="none">
                <a:solidFill>
                  <a:srgbClr val="003C71"/>
                </a:solidFill>
                <a:latin typeface="Arial"/>
                <a:ea typeface="Arial"/>
                <a:cs typeface="Arial"/>
                <a:sym typeface="Arial"/>
              </a:defRPr>
            </a:lvl7pPr>
            <a:lvl8pPr marR="0" lvl="7" algn="l" rtl="0">
              <a:lnSpc>
                <a:spcPct val="100000"/>
              </a:lnSpc>
              <a:spcBef>
                <a:spcPts val="0"/>
              </a:spcBef>
              <a:spcAft>
                <a:spcPts val="0"/>
              </a:spcAft>
              <a:buClr>
                <a:srgbClr val="000000"/>
              </a:buClr>
              <a:buSzPts val="3200"/>
              <a:buFont typeface="Arial"/>
              <a:buNone/>
              <a:defRPr sz="2700" b="1" i="0" u="none" strike="noStrike" cap="none">
                <a:solidFill>
                  <a:srgbClr val="003C71"/>
                </a:solidFill>
                <a:latin typeface="Arial"/>
                <a:ea typeface="Arial"/>
                <a:cs typeface="Arial"/>
                <a:sym typeface="Arial"/>
              </a:defRPr>
            </a:lvl8pPr>
            <a:lvl9pPr marR="0" lvl="8" algn="l" rtl="0">
              <a:lnSpc>
                <a:spcPct val="100000"/>
              </a:lnSpc>
              <a:spcBef>
                <a:spcPts val="0"/>
              </a:spcBef>
              <a:spcAft>
                <a:spcPts val="0"/>
              </a:spcAft>
              <a:buClr>
                <a:srgbClr val="000000"/>
              </a:buClr>
              <a:buSzPts val="3200"/>
              <a:buFont typeface="Arial"/>
              <a:buNone/>
              <a:defRPr sz="2700" b="1" i="0" u="none" strike="noStrike" cap="none">
                <a:solidFill>
                  <a:srgbClr val="003C71"/>
                </a:solidFill>
                <a:latin typeface="Arial"/>
                <a:ea typeface="Arial"/>
                <a:cs typeface="Arial"/>
                <a:sym typeface="Arial"/>
              </a:defRPr>
            </a:lvl9pPr>
          </a:lstStyle>
          <a:p>
            <a:endParaRPr/>
          </a:p>
        </p:txBody>
      </p:sp>
      <p:sp>
        <p:nvSpPr>
          <p:cNvPr id="261" name="Google Shape;261;p57"/>
          <p:cNvSpPr txBox="1">
            <a:spLocks noGrp="1"/>
          </p:cNvSpPr>
          <p:nvPr>
            <p:ph type="subTitle" idx="1"/>
          </p:nvPr>
        </p:nvSpPr>
        <p:spPr>
          <a:xfrm>
            <a:off x="596075" y="825927"/>
            <a:ext cx="7345500" cy="524700"/>
          </a:xfrm>
          <a:prstGeom prst="rect">
            <a:avLst/>
          </a:prstGeom>
          <a:noFill/>
          <a:ln>
            <a:noFill/>
          </a:ln>
        </p:spPr>
        <p:txBody>
          <a:bodyPr spcFirstLastPara="1" wrap="square" lIns="91425" tIns="91425" rIns="91425" bIns="91425" anchor="t" anchorCtr="0">
            <a:noAutofit/>
          </a:bodyPr>
          <a:lstStyle>
            <a:lvl1pPr marR="0" lvl="0" algn="l" rtl="0">
              <a:lnSpc>
                <a:spcPct val="115000"/>
              </a:lnSpc>
              <a:spcBef>
                <a:spcPts val="0"/>
              </a:spcBef>
              <a:spcAft>
                <a:spcPts val="0"/>
              </a:spcAft>
              <a:buClr>
                <a:srgbClr val="002060"/>
              </a:buClr>
              <a:buSzPts val="1800"/>
              <a:buFont typeface="Arial"/>
              <a:buNone/>
              <a:defRPr sz="1800" b="1" i="0" u="none" strike="noStrike" cap="none">
                <a:solidFill>
                  <a:srgbClr val="0579BD"/>
                </a:solidFill>
                <a:latin typeface="Arial"/>
                <a:ea typeface="Arial"/>
                <a:cs typeface="Arial"/>
                <a:sym typeface="Arial"/>
              </a:defRPr>
            </a:lvl1pPr>
            <a:lvl2pPr marR="0" lvl="1" algn="l" rtl="0">
              <a:lnSpc>
                <a:spcPct val="115000"/>
              </a:lnSpc>
              <a:spcBef>
                <a:spcPts val="1200"/>
              </a:spcBef>
              <a:spcAft>
                <a:spcPts val="0"/>
              </a:spcAft>
              <a:buClr>
                <a:srgbClr val="000000"/>
              </a:buClr>
              <a:buSzPts val="1400"/>
              <a:buFont typeface="Arial"/>
              <a:buNone/>
              <a:defRPr sz="1800" b="1" i="0" u="none" strike="noStrike" cap="none">
                <a:solidFill>
                  <a:srgbClr val="0579BD"/>
                </a:solidFill>
                <a:latin typeface="Arial"/>
                <a:ea typeface="Arial"/>
                <a:cs typeface="Arial"/>
                <a:sym typeface="Arial"/>
              </a:defRPr>
            </a:lvl2pPr>
            <a:lvl3pPr marR="0" lvl="2" algn="l" rtl="0">
              <a:lnSpc>
                <a:spcPct val="115000"/>
              </a:lnSpc>
              <a:spcBef>
                <a:spcPts val="1200"/>
              </a:spcBef>
              <a:spcAft>
                <a:spcPts val="0"/>
              </a:spcAft>
              <a:buClr>
                <a:srgbClr val="000000"/>
              </a:buClr>
              <a:buSzPts val="1400"/>
              <a:buFont typeface="Arial"/>
              <a:buNone/>
              <a:defRPr sz="1800" b="1" i="0" u="none" strike="noStrike" cap="none">
                <a:solidFill>
                  <a:srgbClr val="0579BD"/>
                </a:solidFill>
                <a:latin typeface="Arial"/>
                <a:ea typeface="Arial"/>
                <a:cs typeface="Arial"/>
                <a:sym typeface="Arial"/>
              </a:defRPr>
            </a:lvl3pPr>
            <a:lvl4pPr marR="0" lvl="3" algn="l" rtl="0">
              <a:lnSpc>
                <a:spcPct val="115000"/>
              </a:lnSpc>
              <a:spcBef>
                <a:spcPts val="1200"/>
              </a:spcBef>
              <a:spcAft>
                <a:spcPts val="0"/>
              </a:spcAft>
              <a:buClr>
                <a:srgbClr val="000000"/>
              </a:buClr>
              <a:buSzPts val="1400"/>
              <a:buFont typeface="Arial"/>
              <a:buNone/>
              <a:defRPr sz="1800" b="1" i="0" u="none" strike="noStrike" cap="none">
                <a:solidFill>
                  <a:srgbClr val="0579BD"/>
                </a:solidFill>
                <a:latin typeface="Arial"/>
                <a:ea typeface="Arial"/>
                <a:cs typeface="Arial"/>
                <a:sym typeface="Arial"/>
              </a:defRPr>
            </a:lvl4pPr>
            <a:lvl5pPr marR="0" lvl="4" algn="l" rtl="0">
              <a:lnSpc>
                <a:spcPct val="115000"/>
              </a:lnSpc>
              <a:spcBef>
                <a:spcPts val="1200"/>
              </a:spcBef>
              <a:spcAft>
                <a:spcPts val="0"/>
              </a:spcAft>
              <a:buClr>
                <a:srgbClr val="000000"/>
              </a:buClr>
              <a:buSzPts val="1400"/>
              <a:buFont typeface="Arial"/>
              <a:buNone/>
              <a:defRPr sz="1800" b="1" i="0" u="none" strike="noStrike" cap="none">
                <a:solidFill>
                  <a:srgbClr val="0579BD"/>
                </a:solidFill>
                <a:latin typeface="Arial"/>
                <a:ea typeface="Arial"/>
                <a:cs typeface="Arial"/>
                <a:sym typeface="Arial"/>
              </a:defRPr>
            </a:lvl5pPr>
            <a:lvl6pPr marR="0" lvl="5" algn="l" rtl="0">
              <a:lnSpc>
                <a:spcPct val="115000"/>
              </a:lnSpc>
              <a:spcBef>
                <a:spcPts val="1200"/>
              </a:spcBef>
              <a:spcAft>
                <a:spcPts val="0"/>
              </a:spcAft>
              <a:buClr>
                <a:srgbClr val="000000"/>
              </a:buClr>
              <a:buSzPts val="1400"/>
              <a:buFont typeface="Arial"/>
              <a:buNone/>
              <a:defRPr sz="1800" b="1" i="0" u="none" strike="noStrike" cap="none">
                <a:solidFill>
                  <a:srgbClr val="0579BD"/>
                </a:solidFill>
                <a:latin typeface="Arial"/>
                <a:ea typeface="Arial"/>
                <a:cs typeface="Arial"/>
                <a:sym typeface="Arial"/>
              </a:defRPr>
            </a:lvl6pPr>
            <a:lvl7pPr marR="0" lvl="6" algn="l" rtl="0">
              <a:lnSpc>
                <a:spcPct val="115000"/>
              </a:lnSpc>
              <a:spcBef>
                <a:spcPts val="1200"/>
              </a:spcBef>
              <a:spcAft>
                <a:spcPts val="0"/>
              </a:spcAft>
              <a:buClr>
                <a:srgbClr val="000000"/>
              </a:buClr>
              <a:buSzPts val="1400"/>
              <a:buFont typeface="Arial"/>
              <a:buNone/>
              <a:defRPr sz="1800" b="1" i="0" u="none" strike="noStrike" cap="none">
                <a:solidFill>
                  <a:srgbClr val="0579BD"/>
                </a:solidFill>
                <a:latin typeface="Arial"/>
                <a:ea typeface="Arial"/>
                <a:cs typeface="Arial"/>
                <a:sym typeface="Arial"/>
              </a:defRPr>
            </a:lvl7pPr>
            <a:lvl8pPr marR="0" lvl="7" algn="l" rtl="0">
              <a:lnSpc>
                <a:spcPct val="115000"/>
              </a:lnSpc>
              <a:spcBef>
                <a:spcPts val="1200"/>
              </a:spcBef>
              <a:spcAft>
                <a:spcPts val="0"/>
              </a:spcAft>
              <a:buClr>
                <a:srgbClr val="000000"/>
              </a:buClr>
              <a:buSzPts val="1400"/>
              <a:buFont typeface="Arial"/>
              <a:buNone/>
              <a:defRPr sz="1800" b="1" i="0" u="none" strike="noStrike" cap="none">
                <a:solidFill>
                  <a:srgbClr val="0579BD"/>
                </a:solidFill>
                <a:latin typeface="Arial"/>
                <a:ea typeface="Arial"/>
                <a:cs typeface="Arial"/>
                <a:sym typeface="Arial"/>
              </a:defRPr>
            </a:lvl8pPr>
            <a:lvl9pPr marR="0" lvl="8" algn="l" rtl="0">
              <a:lnSpc>
                <a:spcPct val="115000"/>
              </a:lnSpc>
              <a:spcBef>
                <a:spcPts val="1200"/>
              </a:spcBef>
              <a:spcAft>
                <a:spcPts val="1200"/>
              </a:spcAft>
              <a:buClr>
                <a:srgbClr val="000000"/>
              </a:buClr>
              <a:buSzPts val="1400"/>
              <a:buFont typeface="Arial"/>
              <a:buNone/>
              <a:defRPr sz="1800" b="1" i="0" u="none" strike="noStrike" cap="none">
                <a:solidFill>
                  <a:srgbClr val="0579BD"/>
                </a:solidFill>
                <a:latin typeface="Arial"/>
                <a:ea typeface="Arial"/>
                <a:cs typeface="Arial"/>
                <a:sym typeface="Arial"/>
              </a:defRPr>
            </a:lvl9pPr>
          </a:lstStyle>
          <a:p>
            <a:endParaRPr/>
          </a:p>
        </p:txBody>
      </p:sp>
      <p:sp>
        <p:nvSpPr>
          <p:cNvPr id="262" name="Google Shape;262;p57"/>
          <p:cNvSpPr txBox="1">
            <a:spLocks noGrp="1"/>
          </p:cNvSpPr>
          <p:nvPr>
            <p:ph type="body" idx="2"/>
          </p:nvPr>
        </p:nvSpPr>
        <p:spPr>
          <a:xfrm>
            <a:off x="711575" y="1480933"/>
            <a:ext cx="7602300" cy="50676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00000"/>
              </a:lnSpc>
              <a:spcBef>
                <a:spcPts val="0"/>
              </a:spcBef>
              <a:spcAft>
                <a:spcPts val="0"/>
              </a:spcAft>
              <a:buClr>
                <a:srgbClr val="000000"/>
              </a:buClr>
              <a:buSzPts val="1800"/>
              <a:buFont typeface="Arial"/>
              <a:buChar char="●"/>
              <a:defRPr sz="985" b="1" i="0" u="none" strike="noStrike" cap="none">
                <a:solidFill>
                  <a:srgbClr val="000000"/>
                </a:solidFill>
                <a:latin typeface="Arial"/>
                <a:ea typeface="Arial"/>
                <a:cs typeface="Arial"/>
                <a:sym typeface="Arial"/>
              </a:defRPr>
            </a:lvl1pPr>
            <a:lvl2pPr marL="914400" marR="0" lvl="1" indent="-317500" algn="l" rtl="0">
              <a:lnSpc>
                <a:spcPct val="100000"/>
              </a:lnSpc>
              <a:spcBef>
                <a:spcPts val="0"/>
              </a:spcBef>
              <a:spcAft>
                <a:spcPts val="0"/>
              </a:spcAft>
              <a:buClr>
                <a:srgbClr val="000000"/>
              </a:buClr>
              <a:buSzPts val="1400"/>
              <a:buFont typeface="Arial"/>
              <a:buChar char="○"/>
              <a:defRPr sz="985" b="0" i="0" u="none" strike="noStrike" cap="none">
                <a:solidFill>
                  <a:srgbClr val="000000"/>
                </a:solidFill>
                <a:latin typeface="Arial"/>
                <a:ea typeface="Arial"/>
                <a:cs typeface="Arial"/>
                <a:sym typeface="Arial"/>
              </a:defRPr>
            </a:lvl2pPr>
            <a:lvl3pPr marL="1371600" marR="0" lvl="2" indent="-317500" algn="l" rtl="0">
              <a:lnSpc>
                <a:spcPct val="100000"/>
              </a:lnSpc>
              <a:spcBef>
                <a:spcPts val="0"/>
              </a:spcBef>
              <a:spcAft>
                <a:spcPts val="0"/>
              </a:spcAft>
              <a:buClr>
                <a:srgbClr val="000000"/>
              </a:buClr>
              <a:buSzPts val="1400"/>
              <a:buFont typeface="Arial"/>
              <a:buChar char="■"/>
              <a:defRPr sz="985" b="0" i="0" u="none" strike="noStrike" cap="none">
                <a:solidFill>
                  <a:srgbClr val="000000"/>
                </a:solidFill>
                <a:latin typeface="Arial"/>
                <a:ea typeface="Arial"/>
                <a:cs typeface="Arial"/>
                <a:sym typeface="Arial"/>
              </a:defRPr>
            </a:lvl3pPr>
            <a:lvl4pPr marL="1828800" marR="0" lvl="3" indent="-317500" algn="l" rtl="0">
              <a:lnSpc>
                <a:spcPct val="100000"/>
              </a:lnSpc>
              <a:spcBef>
                <a:spcPts val="0"/>
              </a:spcBef>
              <a:spcAft>
                <a:spcPts val="0"/>
              </a:spcAft>
              <a:buClr>
                <a:srgbClr val="000000"/>
              </a:buClr>
              <a:buSzPts val="1400"/>
              <a:buFont typeface="Arial"/>
              <a:buChar char="●"/>
              <a:defRPr sz="985" b="0" i="0" u="none" strike="noStrike" cap="none">
                <a:solidFill>
                  <a:srgbClr val="000000"/>
                </a:solidFill>
                <a:latin typeface="Arial"/>
                <a:ea typeface="Arial"/>
                <a:cs typeface="Arial"/>
                <a:sym typeface="Arial"/>
              </a:defRPr>
            </a:lvl4pPr>
            <a:lvl5pPr marL="2286000" marR="0" lvl="4" indent="-317500" algn="l" rtl="0">
              <a:lnSpc>
                <a:spcPct val="100000"/>
              </a:lnSpc>
              <a:spcBef>
                <a:spcPts val="0"/>
              </a:spcBef>
              <a:spcAft>
                <a:spcPts val="0"/>
              </a:spcAft>
              <a:buClr>
                <a:srgbClr val="000000"/>
              </a:buClr>
              <a:buSzPts val="1400"/>
              <a:buFont typeface="Arial"/>
              <a:buChar char="○"/>
              <a:defRPr sz="985" b="0" i="0" u="none" strike="noStrike" cap="none">
                <a:solidFill>
                  <a:srgbClr val="000000"/>
                </a:solidFill>
                <a:latin typeface="Arial"/>
                <a:ea typeface="Arial"/>
                <a:cs typeface="Arial"/>
                <a:sym typeface="Arial"/>
              </a:defRPr>
            </a:lvl5pPr>
            <a:lvl6pPr marL="2743200" marR="0" lvl="5" indent="-317500" algn="l" rtl="0">
              <a:lnSpc>
                <a:spcPct val="100000"/>
              </a:lnSpc>
              <a:spcBef>
                <a:spcPts val="0"/>
              </a:spcBef>
              <a:spcAft>
                <a:spcPts val="0"/>
              </a:spcAft>
              <a:buClr>
                <a:srgbClr val="000000"/>
              </a:buClr>
              <a:buSzPts val="1400"/>
              <a:buFont typeface="Arial"/>
              <a:buChar char="■"/>
              <a:defRPr sz="985" b="0" i="0" u="none" strike="noStrike" cap="none">
                <a:solidFill>
                  <a:srgbClr val="000000"/>
                </a:solidFill>
                <a:latin typeface="Arial"/>
                <a:ea typeface="Arial"/>
                <a:cs typeface="Arial"/>
                <a:sym typeface="Arial"/>
              </a:defRPr>
            </a:lvl6pPr>
            <a:lvl7pPr marL="3200400" marR="0" lvl="6" indent="-317500" algn="l" rtl="0">
              <a:lnSpc>
                <a:spcPct val="100000"/>
              </a:lnSpc>
              <a:spcBef>
                <a:spcPts val="0"/>
              </a:spcBef>
              <a:spcAft>
                <a:spcPts val="0"/>
              </a:spcAft>
              <a:buClr>
                <a:srgbClr val="000000"/>
              </a:buClr>
              <a:buSzPts val="1400"/>
              <a:buFont typeface="Arial"/>
              <a:buChar char="●"/>
              <a:defRPr sz="985" b="0" i="0" u="none" strike="noStrike" cap="none">
                <a:solidFill>
                  <a:srgbClr val="000000"/>
                </a:solidFill>
                <a:latin typeface="Arial"/>
                <a:ea typeface="Arial"/>
                <a:cs typeface="Arial"/>
                <a:sym typeface="Arial"/>
              </a:defRPr>
            </a:lvl7pPr>
            <a:lvl8pPr marL="3657600" marR="0" lvl="7" indent="-317500" algn="l" rtl="0">
              <a:lnSpc>
                <a:spcPct val="100000"/>
              </a:lnSpc>
              <a:spcBef>
                <a:spcPts val="0"/>
              </a:spcBef>
              <a:spcAft>
                <a:spcPts val="0"/>
              </a:spcAft>
              <a:buClr>
                <a:srgbClr val="000000"/>
              </a:buClr>
              <a:buSzPts val="1400"/>
              <a:buFont typeface="Arial"/>
              <a:buChar char="○"/>
              <a:defRPr sz="985" b="0" i="0" u="none" strike="noStrike" cap="none">
                <a:solidFill>
                  <a:srgbClr val="000000"/>
                </a:solidFill>
                <a:latin typeface="Arial"/>
                <a:ea typeface="Arial"/>
                <a:cs typeface="Arial"/>
                <a:sym typeface="Arial"/>
              </a:defRPr>
            </a:lvl8pPr>
            <a:lvl9pPr marL="4114800" marR="0" lvl="8" indent="-317500" algn="l" rtl="0">
              <a:lnSpc>
                <a:spcPct val="100000"/>
              </a:lnSpc>
              <a:spcBef>
                <a:spcPts val="0"/>
              </a:spcBef>
              <a:spcAft>
                <a:spcPts val="0"/>
              </a:spcAft>
              <a:buClr>
                <a:srgbClr val="000000"/>
              </a:buClr>
              <a:buSzPts val="1400"/>
              <a:buFont typeface="Arial"/>
              <a:buChar char="■"/>
              <a:defRPr sz="985"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263"/>
        <p:cNvGrpSpPr/>
        <p:nvPr/>
      </p:nvGrpSpPr>
      <p:grpSpPr>
        <a:xfrm>
          <a:off x="0" y="0"/>
          <a:ext cx="0" cy="0"/>
          <a:chOff x="0" y="0"/>
          <a:chExt cx="0" cy="0"/>
        </a:xfrm>
      </p:grpSpPr>
      <p:sp>
        <p:nvSpPr>
          <p:cNvPr id="264" name="Google Shape;264;p58"/>
          <p:cNvSpPr txBox="1">
            <a:spLocks noGrp="1"/>
          </p:cNvSpPr>
          <p:nvPr>
            <p:ph type="title"/>
          </p:nvPr>
        </p:nvSpPr>
        <p:spPr>
          <a:xfrm>
            <a:off x="457200" y="685800"/>
            <a:ext cx="8229600" cy="4065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985"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985"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985"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985"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985"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985"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985"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985"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985" b="0" i="0" u="none" strike="noStrike" cap="none">
                <a:solidFill>
                  <a:srgbClr val="000000"/>
                </a:solidFill>
                <a:latin typeface="Arial"/>
                <a:ea typeface="Arial"/>
                <a:cs typeface="Arial"/>
                <a:sym typeface="Arial"/>
              </a:defRPr>
            </a:lvl9pPr>
          </a:lstStyle>
          <a:p>
            <a:endParaRPr/>
          </a:p>
        </p:txBody>
      </p:sp>
      <p:sp>
        <p:nvSpPr>
          <p:cNvPr id="265" name="Google Shape;265;p58"/>
          <p:cNvSpPr txBox="1">
            <a:spLocks noGrp="1"/>
          </p:cNvSpPr>
          <p:nvPr>
            <p:ph type="sldNum" idx="12"/>
          </p:nvPr>
        </p:nvSpPr>
        <p:spPr>
          <a:xfrm>
            <a:off x="0" y="6492876"/>
            <a:ext cx="2133600" cy="3651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 &amp; Content2">
  <p:cSld name="Title &amp; Content2">
    <p:spTree>
      <p:nvGrpSpPr>
        <p:cNvPr id="1" name="Shape 270"/>
        <p:cNvGrpSpPr/>
        <p:nvPr/>
      </p:nvGrpSpPr>
      <p:grpSpPr>
        <a:xfrm>
          <a:off x="0" y="0"/>
          <a:ext cx="0" cy="0"/>
          <a:chOff x="0" y="0"/>
          <a:chExt cx="0" cy="0"/>
        </a:xfrm>
      </p:grpSpPr>
      <p:sp>
        <p:nvSpPr>
          <p:cNvPr id="271" name="Google Shape;271;p60"/>
          <p:cNvSpPr txBox="1">
            <a:spLocks noGrp="1"/>
          </p:cNvSpPr>
          <p:nvPr>
            <p:ph type="body" idx="1"/>
          </p:nvPr>
        </p:nvSpPr>
        <p:spPr>
          <a:xfrm>
            <a:off x="420700" y="1219200"/>
            <a:ext cx="8329500" cy="5054700"/>
          </a:xfrm>
          <a:prstGeom prst="rect">
            <a:avLst/>
          </a:prstGeom>
          <a:noFill/>
          <a:ln>
            <a:noFill/>
          </a:ln>
        </p:spPr>
        <p:txBody>
          <a:bodyPr spcFirstLastPara="1" wrap="square" lIns="91425" tIns="45700" rIns="91425" bIns="45700" anchor="t" anchorCtr="0">
            <a:noAutofit/>
          </a:bodyPr>
          <a:lstStyle>
            <a:lvl1pPr marL="457200" marR="0" lvl="0" indent="-350520" algn="l" rtl="0">
              <a:lnSpc>
                <a:spcPct val="100000"/>
              </a:lnSpc>
              <a:spcBef>
                <a:spcPts val="2400"/>
              </a:spcBef>
              <a:spcAft>
                <a:spcPts val="0"/>
              </a:spcAft>
              <a:buClr>
                <a:schemeClr val="dk1"/>
              </a:buClr>
              <a:buSzPts val="1920"/>
              <a:buFont typeface="Arial"/>
              <a:buChar char="❑"/>
              <a:defRPr sz="2400" b="0" i="0" u="none" strike="noStrike" cap="none">
                <a:solidFill>
                  <a:srgbClr val="000000"/>
                </a:solidFill>
                <a:latin typeface="Arial"/>
                <a:ea typeface="Arial"/>
                <a:cs typeface="Arial"/>
                <a:sym typeface="Arial"/>
              </a:defRPr>
            </a:lvl1pPr>
            <a:lvl2pPr marL="914400" marR="0" lvl="1" indent="-340360" algn="l" rtl="0">
              <a:lnSpc>
                <a:spcPct val="90000"/>
              </a:lnSpc>
              <a:spcBef>
                <a:spcPts val="1200"/>
              </a:spcBef>
              <a:spcAft>
                <a:spcPts val="0"/>
              </a:spcAft>
              <a:buClr>
                <a:schemeClr val="dk1"/>
              </a:buClr>
              <a:buSzPts val="1760"/>
              <a:buFont typeface="Arial"/>
              <a:buChar char="▪"/>
              <a:defRPr sz="2200" b="0" i="0" u="none" strike="noStrike" cap="none">
                <a:solidFill>
                  <a:srgbClr val="000000"/>
                </a:solidFill>
                <a:latin typeface="Arial"/>
                <a:ea typeface="Arial"/>
                <a:cs typeface="Arial"/>
                <a:sym typeface="Arial"/>
              </a:defRPr>
            </a:lvl2pPr>
            <a:lvl3pPr marL="1371600" marR="0" lvl="2" indent="-330200" algn="l" rtl="0">
              <a:lnSpc>
                <a:spcPct val="90000"/>
              </a:lnSpc>
              <a:spcBef>
                <a:spcPts val="1200"/>
              </a:spcBef>
              <a:spcAft>
                <a:spcPts val="0"/>
              </a:spcAft>
              <a:buClr>
                <a:schemeClr val="dk1"/>
              </a:buClr>
              <a:buSzPts val="1600"/>
              <a:buFont typeface="Arial"/>
              <a:buChar char="•"/>
              <a:defRPr sz="2000" b="0" i="0" u="none" strike="noStrike" cap="none">
                <a:solidFill>
                  <a:srgbClr val="000000"/>
                </a:solidFill>
                <a:latin typeface="Arial"/>
                <a:ea typeface="Arial"/>
                <a:cs typeface="Arial"/>
                <a:sym typeface="Arial"/>
              </a:defRPr>
            </a:lvl3pPr>
            <a:lvl4pPr marL="1828800" marR="0" lvl="3" indent="-320039" algn="l" rtl="0">
              <a:lnSpc>
                <a:spcPct val="90000"/>
              </a:lnSpc>
              <a:spcBef>
                <a:spcPts val="1200"/>
              </a:spcBef>
              <a:spcAft>
                <a:spcPts val="0"/>
              </a:spcAft>
              <a:buClr>
                <a:schemeClr val="dk1"/>
              </a:buClr>
              <a:buSzPts val="1440"/>
              <a:buFont typeface="Arial"/>
              <a:buChar char="–"/>
              <a:defRPr sz="1800" b="0" i="0" u="none" strike="noStrike" cap="none">
                <a:solidFill>
                  <a:srgbClr val="000000"/>
                </a:solidFill>
                <a:latin typeface="Arial"/>
                <a:ea typeface="Arial"/>
                <a:cs typeface="Arial"/>
                <a:sym typeface="Arial"/>
              </a:defRPr>
            </a:lvl4pPr>
            <a:lvl5pPr marL="2286000" marR="0" lvl="4" indent="-274320" algn="l" rtl="0">
              <a:lnSpc>
                <a:spcPct val="90000"/>
              </a:lnSpc>
              <a:spcBef>
                <a:spcPts val="1200"/>
              </a:spcBef>
              <a:spcAft>
                <a:spcPts val="0"/>
              </a:spcAft>
              <a:buClr>
                <a:srgbClr val="000000"/>
              </a:buClr>
              <a:buSzPts val="720"/>
              <a:buFont typeface="Arial"/>
              <a:buChar char="»"/>
              <a:defRPr sz="1800" b="0" i="0" u="none" strike="noStrike" cap="none">
                <a:solidFill>
                  <a:srgbClr val="000000"/>
                </a:solidFill>
                <a:latin typeface="Arial"/>
                <a:ea typeface="Arial"/>
                <a:cs typeface="Arial"/>
                <a:sym typeface="Arial"/>
              </a:defRPr>
            </a:lvl5pPr>
            <a:lvl6pPr marL="2743200" marR="0" lvl="5" indent="-228600" algn="l" rtl="0">
              <a:lnSpc>
                <a:spcPct val="90000"/>
              </a:lnSpc>
              <a:spcBef>
                <a:spcPts val="72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L="3200400" marR="0" lvl="6" indent="-228600" algn="l" rtl="0">
              <a:lnSpc>
                <a:spcPct val="90000"/>
              </a:lnSpc>
              <a:spcBef>
                <a:spcPts val="72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L="3657600" marR="0" lvl="7" indent="-228600" algn="l" rtl="0">
              <a:lnSpc>
                <a:spcPct val="90000"/>
              </a:lnSpc>
              <a:spcBef>
                <a:spcPts val="72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L="4114800" marR="0" lvl="8" indent="-228600" algn="l" rtl="0">
              <a:lnSpc>
                <a:spcPct val="90000"/>
              </a:lnSpc>
              <a:spcBef>
                <a:spcPts val="720"/>
              </a:spcBef>
              <a:spcAft>
                <a:spcPts val="72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72" name="Google Shape;272;p60"/>
          <p:cNvSpPr txBox="1">
            <a:spLocks noGrp="1"/>
          </p:cNvSpPr>
          <p:nvPr>
            <p:ph type="title"/>
          </p:nvPr>
        </p:nvSpPr>
        <p:spPr>
          <a:xfrm>
            <a:off x="457200" y="698500"/>
            <a:ext cx="8229600" cy="4191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000000"/>
              </a:buClr>
              <a:buSzPts val="1400"/>
              <a:buFont typeface="Arial"/>
              <a:buNone/>
              <a:defRPr sz="2200" b="1" i="0" u="none" strike="noStrike" cap="none">
                <a:solidFill>
                  <a:schemeClr val="lt1"/>
                </a:solidFill>
                <a:latin typeface="Arial"/>
                <a:ea typeface="Arial"/>
                <a:cs typeface="Arial"/>
                <a:sym typeface="Arial"/>
              </a:defRPr>
            </a:lvl1pPr>
            <a:lvl2pPr marR="0" lvl="1" algn="l" rtl="0">
              <a:lnSpc>
                <a:spcPct val="90000"/>
              </a:lnSpc>
              <a:spcBef>
                <a:spcPts val="0"/>
              </a:spcBef>
              <a:spcAft>
                <a:spcPts val="0"/>
              </a:spcAft>
              <a:buClr>
                <a:srgbClr val="000000"/>
              </a:buClr>
              <a:buSzPts val="1400"/>
              <a:buFont typeface="Arial"/>
              <a:buNone/>
              <a:defRPr sz="2200" b="1" i="0" u="none" strike="noStrike" cap="none">
                <a:solidFill>
                  <a:schemeClr val="lt1"/>
                </a:solidFill>
                <a:latin typeface="Arial"/>
                <a:ea typeface="Arial"/>
                <a:cs typeface="Arial"/>
                <a:sym typeface="Arial"/>
              </a:defRPr>
            </a:lvl2pPr>
            <a:lvl3pPr marR="0" lvl="2" algn="l" rtl="0">
              <a:lnSpc>
                <a:spcPct val="90000"/>
              </a:lnSpc>
              <a:spcBef>
                <a:spcPts val="0"/>
              </a:spcBef>
              <a:spcAft>
                <a:spcPts val="0"/>
              </a:spcAft>
              <a:buClr>
                <a:srgbClr val="000000"/>
              </a:buClr>
              <a:buSzPts val="1400"/>
              <a:buFont typeface="Arial"/>
              <a:buNone/>
              <a:defRPr sz="2200" b="1" i="0" u="none" strike="noStrike" cap="none">
                <a:solidFill>
                  <a:schemeClr val="lt1"/>
                </a:solidFill>
                <a:latin typeface="Arial"/>
                <a:ea typeface="Arial"/>
                <a:cs typeface="Arial"/>
                <a:sym typeface="Arial"/>
              </a:defRPr>
            </a:lvl3pPr>
            <a:lvl4pPr marR="0" lvl="3" algn="l" rtl="0">
              <a:lnSpc>
                <a:spcPct val="90000"/>
              </a:lnSpc>
              <a:spcBef>
                <a:spcPts val="0"/>
              </a:spcBef>
              <a:spcAft>
                <a:spcPts val="0"/>
              </a:spcAft>
              <a:buClr>
                <a:srgbClr val="000000"/>
              </a:buClr>
              <a:buSzPts val="1400"/>
              <a:buFont typeface="Arial"/>
              <a:buNone/>
              <a:defRPr sz="2200" b="1" i="0" u="none" strike="noStrike" cap="none">
                <a:solidFill>
                  <a:schemeClr val="lt1"/>
                </a:solidFill>
                <a:latin typeface="Arial"/>
                <a:ea typeface="Arial"/>
                <a:cs typeface="Arial"/>
                <a:sym typeface="Arial"/>
              </a:defRPr>
            </a:lvl4pPr>
            <a:lvl5pPr marR="0" lvl="4" algn="l" rtl="0">
              <a:lnSpc>
                <a:spcPct val="90000"/>
              </a:lnSpc>
              <a:spcBef>
                <a:spcPts val="0"/>
              </a:spcBef>
              <a:spcAft>
                <a:spcPts val="0"/>
              </a:spcAft>
              <a:buClr>
                <a:srgbClr val="000000"/>
              </a:buClr>
              <a:buSzPts val="1400"/>
              <a:buFont typeface="Arial"/>
              <a:buNone/>
              <a:defRPr sz="2200" b="1" i="0" u="none" strike="noStrike" cap="none">
                <a:solidFill>
                  <a:schemeClr val="lt1"/>
                </a:solidFill>
                <a:latin typeface="Arial"/>
                <a:ea typeface="Arial"/>
                <a:cs typeface="Arial"/>
                <a:sym typeface="Arial"/>
              </a:defRPr>
            </a:lvl5pPr>
            <a:lvl6pPr marR="0" lvl="5" algn="l" rtl="0">
              <a:lnSpc>
                <a:spcPct val="90000"/>
              </a:lnSpc>
              <a:spcBef>
                <a:spcPts val="0"/>
              </a:spcBef>
              <a:spcAft>
                <a:spcPts val="0"/>
              </a:spcAft>
              <a:buClr>
                <a:srgbClr val="000000"/>
              </a:buClr>
              <a:buSzPts val="1400"/>
              <a:buFont typeface="Arial"/>
              <a:buNone/>
              <a:defRPr sz="2200" b="1" i="0" u="none" strike="noStrike" cap="none">
                <a:solidFill>
                  <a:schemeClr val="dk1"/>
                </a:solidFill>
                <a:latin typeface="Arial"/>
                <a:ea typeface="Arial"/>
                <a:cs typeface="Arial"/>
                <a:sym typeface="Arial"/>
              </a:defRPr>
            </a:lvl6pPr>
            <a:lvl7pPr marR="0" lvl="6" algn="l" rtl="0">
              <a:lnSpc>
                <a:spcPct val="90000"/>
              </a:lnSpc>
              <a:spcBef>
                <a:spcPts val="0"/>
              </a:spcBef>
              <a:spcAft>
                <a:spcPts val="0"/>
              </a:spcAft>
              <a:buClr>
                <a:srgbClr val="000000"/>
              </a:buClr>
              <a:buSzPts val="1400"/>
              <a:buFont typeface="Arial"/>
              <a:buNone/>
              <a:defRPr sz="2200" b="1" i="0" u="none" strike="noStrike" cap="none">
                <a:solidFill>
                  <a:schemeClr val="dk1"/>
                </a:solidFill>
                <a:latin typeface="Arial"/>
                <a:ea typeface="Arial"/>
                <a:cs typeface="Arial"/>
                <a:sym typeface="Arial"/>
              </a:defRPr>
            </a:lvl7pPr>
            <a:lvl8pPr marR="0" lvl="7" algn="l" rtl="0">
              <a:lnSpc>
                <a:spcPct val="90000"/>
              </a:lnSpc>
              <a:spcBef>
                <a:spcPts val="0"/>
              </a:spcBef>
              <a:spcAft>
                <a:spcPts val="0"/>
              </a:spcAft>
              <a:buClr>
                <a:srgbClr val="000000"/>
              </a:buClr>
              <a:buSzPts val="1400"/>
              <a:buFont typeface="Arial"/>
              <a:buNone/>
              <a:defRPr sz="2200" b="1" i="0" u="none" strike="noStrike" cap="none">
                <a:solidFill>
                  <a:schemeClr val="dk1"/>
                </a:solidFill>
                <a:latin typeface="Arial"/>
                <a:ea typeface="Arial"/>
                <a:cs typeface="Arial"/>
                <a:sym typeface="Arial"/>
              </a:defRPr>
            </a:lvl8pPr>
            <a:lvl9pPr marR="0" lvl="8" algn="l" rtl="0">
              <a:lnSpc>
                <a:spcPct val="90000"/>
              </a:lnSpc>
              <a:spcBef>
                <a:spcPts val="0"/>
              </a:spcBef>
              <a:spcAft>
                <a:spcPts val="0"/>
              </a:spcAft>
              <a:buClr>
                <a:srgbClr val="000000"/>
              </a:buClr>
              <a:buSzPts val="1400"/>
              <a:buFont typeface="Arial"/>
              <a:buNone/>
              <a:defRPr sz="2200" b="1" i="0" u="none" strike="noStrike" cap="none">
                <a:solidFill>
                  <a:schemeClr val="dk1"/>
                </a:solidFill>
                <a:latin typeface="Arial"/>
                <a:ea typeface="Arial"/>
                <a:cs typeface="Arial"/>
                <a:sym typeface="Arial"/>
              </a:defRPr>
            </a:lvl9pPr>
          </a:lstStyle>
          <a:p>
            <a:endParaRPr/>
          </a:p>
        </p:txBody>
      </p:sp>
      <p:sp>
        <p:nvSpPr>
          <p:cNvPr id="273" name="Google Shape;273;p60"/>
          <p:cNvSpPr txBox="1">
            <a:spLocks noGrp="1"/>
          </p:cNvSpPr>
          <p:nvPr>
            <p:ph type="sldNum" idx="12"/>
          </p:nvPr>
        </p:nvSpPr>
        <p:spPr>
          <a:xfrm>
            <a:off x="0" y="6492875"/>
            <a:ext cx="2133600" cy="3651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74"/>
        <p:cNvGrpSpPr/>
        <p:nvPr/>
      </p:nvGrpSpPr>
      <p:grpSpPr>
        <a:xfrm>
          <a:off x="0" y="0"/>
          <a:ext cx="0" cy="0"/>
          <a:chOff x="0" y="0"/>
          <a:chExt cx="0" cy="0"/>
        </a:xfrm>
      </p:grpSpPr>
      <p:sp>
        <p:nvSpPr>
          <p:cNvPr id="275" name="Google Shape;275;p61"/>
          <p:cNvSpPr txBox="1">
            <a:spLocks noGrp="1"/>
          </p:cNvSpPr>
          <p:nvPr>
            <p:ph type="title"/>
          </p:nvPr>
        </p:nvSpPr>
        <p:spPr>
          <a:xfrm>
            <a:off x="457200" y="1219200"/>
            <a:ext cx="8153400" cy="5541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000000"/>
              </a:buClr>
              <a:buSzPts val="1400"/>
              <a:buFont typeface="Arial"/>
              <a:buNone/>
              <a:defRPr sz="3000" b="1" i="0" u="none" strike="noStrike" cap="none">
                <a:solidFill>
                  <a:schemeClr val="lt1"/>
                </a:solidFill>
                <a:latin typeface="Arial"/>
                <a:ea typeface="Arial"/>
                <a:cs typeface="Arial"/>
                <a:sym typeface="Arial"/>
              </a:defRPr>
            </a:lvl1pPr>
            <a:lvl2pPr marR="0" lvl="1" algn="l" rtl="0">
              <a:lnSpc>
                <a:spcPct val="90000"/>
              </a:lnSpc>
              <a:spcBef>
                <a:spcPts val="0"/>
              </a:spcBef>
              <a:spcAft>
                <a:spcPts val="0"/>
              </a:spcAft>
              <a:buClr>
                <a:srgbClr val="000000"/>
              </a:buClr>
              <a:buSzPts val="1400"/>
              <a:buFont typeface="Arial"/>
              <a:buNone/>
              <a:defRPr sz="2200" b="1" i="0" u="none" strike="noStrike" cap="none">
                <a:solidFill>
                  <a:schemeClr val="lt1"/>
                </a:solidFill>
                <a:latin typeface="Arial"/>
                <a:ea typeface="Arial"/>
                <a:cs typeface="Arial"/>
                <a:sym typeface="Arial"/>
              </a:defRPr>
            </a:lvl2pPr>
            <a:lvl3pPr marR="0" lvl="2" algn="l" rtl="0">
              <a:lnSpc>
                <a:spcPct val="90000"/>
              </a:lnSpc>
              <a:spcBef>
                <a:spcPts val="0"/>
              </a:spcBef>
              <a:spcAft>
                <a:spcPts val="0"/>
              </a:spcAft>
              <a:buClr>
                <a:srgbClr val="000000"/>
              </a:buClr>
              <a:buSzPts val="1400"/>
              <a:buFont typeface="Arial"/>
              <a:buNone/>
              <a:defRPr sz="2200" b="1" i="0" u="none" strike="noStrike" cap="none">
                <a:solidFill>
                  <a:schemeClr val="lt1"/>
                </a:solidFill>
                <a:latin typeface="Arial"/>
                <a:ea typeface="Arial"/>
                <a:cs typeface="Arial"/>
                <a:sym typeface="Arial"/>
              </a:defRPr>
            </a:lvl3pPr>
            <a:lvl4pPr marR="0" lvl="3" algn="l" rtl="0">
              <a:lnSpc>
                <a:spcPct val="90000"/>
              </a:lnSpc>
              <a:spcBef>
                <a:spcPts val="0"/>
              </a:spcBef>
              <a:spcAft>
                <a:spcPts val="0"/>
              </a:spcAft>
              <a:buClr>
                <a:srgbClr val="000000"/>
              </a:buClr>
              <a:buSzPts val="1400"/>
              <a:buFont typeface="Arial"/>
              <a:buNone/>
              <a:defRPr sz="2200" b="1" i="0" u="none" strike="noStrike" cap="none">
                <a:solidFill>
                  <a:schemeClr val="lt1"/>
                </a:solidFill>
                <a:latin typeface="Arial"/>
                <a:ea typeface="Arial"/>
                <a:cs typeface="Arial"/>
                <a:sym typeface="Arial"/>
              </a:defRPr>
            </a:lvl4pPr>
            <a:lvl5pPr marR="0" lvl="4" algn="l" rtl="0">
              <a:lnSpc>
                <a:spcPct val="90000"/>
              </a:lnSpc>
              <a:spcBef>
                <a:spcPts val="0"/>
              </a:spcBef>
              <a:spcAft>
                <a:spcPts val="0"/>
              </a:spcAft>
              <a:buClr>
                <a:srgbClr val="000000"/>
              </a:buClr>
              <a:buSzPts val="1400"/>
              <a:buFont typeface="Arial"/>
              <a:buNone/>
              <a:defRPr sz="2200" b="1" i="0" u="none" strike="noStrike" cap="none">
                <a:solidFill>
                  <a:schemeClr val="lt1"/>
                </a:solidFill>
                <a:latin typeface="Arial"/>
                <a:ea typeface="Arial"/>
                <a:cs typeface="Arial"/>
                <a:sym typeface="Arial"/>
              </a:defRPr>
            </a:lvl5pPr>
            <a:lvl6pPr marR="0" lvl="5" algn="l" rtl="0">
              <a:lnSpc>
                <a:spcPct val="90000"/>
              </a:lnSpc>
              <a:spcBef>
                <a:spcPts val="0"/>
              </a:spcBef>
              <a:spcAft>
                <a:spcPts val="0"/>
              </a:spcAft>
              <a:buClr>
                <a:srgbClr val="000000"/>
              </a:buClr>
              <a:buSzPts val="1400"/>
              <a:buFont typeface="Arial"/>
              <a:buNone/>
              <a:defRPr sz="2200" b="1" i="0" u="none" strike="noStrike" cap="none">
                <a:solidFill>
                  <a:schemeClr val="dk1"/>
                </a:solidFill>
                <a:latin typeface="Arial"/>
                <a:ea typeface="Arial"/>
                <a:cs typeface="Arial"/>
                <a:sym typeface="Arial"/>
              </a:defRPr>
            </a:lvl6pPr>
            <a:lvl7pPr marR="0" lvl="6" algn="l" rtl="0">
              <a:lnSpc>
                <a:spcPct val="90000"/>
              </a:lnSpc>
              <a:spcBef>
                <a:spcPts val="0"/>
              </a:spcBef>
              <a:spcAft>
                <a:spcPts val="0"/>
              </a:spcAft>
              <a:buClr>
                <a:srgbClr val="000000"/>
              </a:buClr>
              <a:buSzPts val="1400"/>
              <a:buFont typeface="Arial"/>
              <a:buNone/>
              <a:defRPr sz="2200" b="1" i="0" u="none" strike="noStrike" cap="none">
                <a:solidFill>
                  <a:schemeClr val="dk1"/>
                </a:solidFill>
                <a:latin typeface="Arial"/>
                <a:ea typeface="Arial"/>
                <a:cs typeface="Arial"/>
                <a:sym typeface="Arial"/>
              </a:defRPr>
            </a:lvl7pPr>
            <a:lvl8pPr marR="0" lvl="7" algn="l" rtl="0">
              <a:lnSpc>
                <a:spcPct val="90000"/>
              </a:lnSpc>
              <a:spcBef>
                <a:spcPts val="0"/>
              </a:spcBef>
              <a:spcAft>
                <a:spcPts val="0"/>
              </a:spcAft>
              <a:buClr>
                <a:srgbClr val="000000"/>
              </a:buClr>
              <a:buSzPts val="1400"/>
              <a:buFont typeface="Arial"/>
              <a:buNone/>
              <a:defRPr sz="2200" b="1" i="0" u="none" strike="noStrike" cap="none">
                <a:solidFill>
                  <a:schemeClr val="dk1"/>
                </a:solidFill>
                <a:latin typeface="Arial"/>
                <a:ea typeface="Arial"/>
                <a:cs typeface="Arial"/>
                <a:sym typeface="Arial"/>
              </a:defRPr>
            </a:lvl8pPr>
            <a:lvl9pPr marR="0" lvl="8" algn="l" rtl="0">
              <a:lnSpc>
                <a:spcPct val="90000"/>
              </a:lnSpc>
              <a:spcBef>
                <a:spcPts val="0"/>
              </a:spcBef>
              <a:spcAft>
                <a:spcPts val="0"/>
              </a:spcAft>
              <a:buClr>
                <a:srgbClr val="000000"/>
              </a:buClr>
              <a:buSzPts val="1400"/>
              <a:buFont typeface="Arial"/>
              <a:buNone/>
              <a:defRPr sz="2200" b="1"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276"/>
        <p:cNvGrpSpPr/>
        <p:nvPr/>
      </p:nvGrpSpPr>
      <p:grpSpPr>
        <a:xfrm>
          <a:off x="0" y="0"/>
          <a:ext cx="0" cy="0"/>
          <a:chOff x="0" y="0"/>
          <a:chExt cx="0" cy="0"/>
        </a:xfrm>
      </p:grpSpPr>
      <p:sp>
        <p:nvSpPr>
          <p:cNvPr id="277" name="Google Shape;277;p62"/>
          <p:cNvSpPr/>
          <p:nvPr/>
        </p:nvSpPr>
        <p:spPr>
          <a:xfrm>
            <a:off x="0" y="1513261"/>
            <a:ext cx="9144000" cy="485400"/>
          </a:xfrm>
          <a:prstGeom prst="rect">
            <a:avLst/>
          </a:prstGeom>
          <a:solidFill>
            <a:srgbClr val="005390"/>
          </a:solidFill>
          <a:ln>
            <a:noFill/>
          </a:ln>
        </p:spPr>
        <p:txBody>
          <a:bodyPr spcFirstLastPara="1" wrap="square" lIns="85700" tIns="42825" rIns="85700" bIns="42825" anchor="ctr" anchorCtr="0">
            <a:noAutofit/>
          </a:bodyPr>
          <a:lstStyle/>
          <a:p>
            <a:pPr marL="0" marR="0" lvl="0" indent="0" algn="ctr" rtl="0">
              <a:lnSpc>
                <a:spcPct val="100000"/>
              </a:lnSpc>
              <a:spcBef>
                <a:spcPts val="0"/>
              </a:spcBef>
              <a:spcAft>
                <a:spcPts val="0"/>
              </a:spcAft>
              <a:buClr>
                <a:srgbClr val="000000"/>
              </a:buClr>
              <a:buSzPts val="3000"/>
              <a:buFont typeface="Arial"/>
              <a:buNone/>
            </a:pPr>
            <a:r>
              <a:rPr lang="en-US" sz="3000" b="1" i="0" u="none" strike="noStrike" cap="none">
                <a:solidFill>
                  <a:srgbClr val="FFFFFF"/>
                </a:solidFill>
                <a:latin typeface="Helvetica Neue"/>
                <a:ea typeface="Helvetica Neue"/>
                <a:cs typeface="Helvetica Neue"/>
                <a:sym typeface="Helvetica Neue"/>
              </a:rPr>
              <a:t>Federal Acquisition Service</a:t>
            </a:r>
            <a:endParaRPr sz="3000" b="1" i="0" u="none" strike="noStrike" cap="none">
              <a:solidFill>
                <a:srgbClr val="FFFFFF"/>
              </a:solidFill>
              <a:latin typeface="Helvetica Neue"/>
              <a:ea typeface="Helvetica Neue"/>
              <a:cs typeface="Helvetica Neue"/>
              <a:sym typeface="Helvetica Neue"/>
            </a:endParaRPr>
          </a:p>
        </p:txBody>
      </p:sp>
      <p:sp>
        <p:nvSpPr>
          <p:cNvPr id="278" name="Google Shape;278;p62"/>
          <p:cNvSpPr txBox="1"/>
          <p:nvPr/>
        </p:nvSpPr>
        <p:spPr>
          <a:xfrm>
            <a:off x="4572000" y="911226"/>
            <a:ext cx="4445100" cy="304800"/>
          </a:xfrm>
          <a:prstGeom prst="rect">
            <a:avLst/>
          </a:prstGeom>
          <a:noFill/>
          <a:ln>
            <a:noFill/>
          </a:ln>
        </p:spPr>
        <p:txBody>
          <a:bodyPr spcFirstLastPara="1" wrap="square" lIns="0" tIns="42825" rIns="0" bIns="42825" anchor="t" anchorCtr="0">
            <a:noAutofit/>
          </a:bodyPr>
          <a:lstStyle/>
          <a:p>
            <a:pPr marL="0" marR="0" lvl="0" indent="0" algn="r" rtl="0">
              <a:lnSpc>
                <a:spcPct val="100000"/>
              </a:lnSpc>
              <a:spcBef>
                <a:spcPts val="0"/>
              </a:spcBef>
              <a:spcAft>
                <a:spcPts val="0"/>
              </a:spcAft>
              <a:buClr>
                <a:srgbClr val="000000"/>
              </a:buClr>
              <a:buSzPts val="1313"/>
              <a:buFont typeface="Arial"/>
              <a:buNone/>
            </a:pPr>
            <a:r>
              <a:rPr lang="en-US" sz="1313" b="0" i="0" u="none" strike="noStrike" cap="none">
                <a:solidFill>
                  <a:schemeClr val="dk1"/>
                </a:solidFill>
                <a:latin typeface="Helvetica Neue"/>
                <a:ea typeface="Helvetica Neue"/>
                <a:cs typeface="Helvetica Neue"/>
                <a:sym typeface="Helvetica Neue"/>
              </a:rPr>
              <a:t>U.S. General Services Administration</a:t>
            </a:r>
            <a:endParaRPr sz="2250" b="0" i="0" u="none" strike="noStrike" cap="none">
              <a:solidFill>
                <a:schemeClr val="dk1"/>
              </a:solidFill>
              <a:latin typeface="Helvetica Neue"/>
              <a:ea typeface="Helvetica Neue"/>
              <a:cs typeface="Helvetica Neue"/>
              <a:sym typeface="Helvetica Neue"/>
            </a:endParaRPr>
          </a:p>
        </p:txBody>
      </p:sp>
      <p:sp>
        <p:nvSpPr>
          <p:cNvPr id="279" name="Google Shape;279;p62"/>
          <p:cNvSpPr/>
          <p:nvPr/>
        </p:nvSpPr>
        <p:spPr>
          <a:xfrm>
            <a:off x="0" y="1983811"/>
            <a:ext cx="9144000" cy="103200"/>
          </a:xfrm>
          <a:prstGeom prst="rect">
            <a:avLst/>
          </a:prstGeom>
          <a:solidFill>
            <a:srgbClr val="990033"/>
          </a:solidFill>
          <a:ln>
            <a:noFill/>
          </a:ln>
        </p:spPr>
        <p:txBody>
          <a:bodyPr spcFirstLastPara="1" wrap="square" lIns="85700" tIns="42825" rIns="85700" bIns="42825" anchor="ctr" anchorCtr="0">
            <a:noAutofit/>
          </a:bodyPr>
          <a:lstStyle/>
          <a:p>
            <a:pPr marL="325932" marR="0" lvl="0" indent="0" algn="l" rtl="0">
              <a:lnSpc>
                <a:spcPct val="100000"/>
              </a:lnSpc>
              <a:spcBef>
                <a:spcPts val="0"/>
              </a:spcBef>
              <a:spcAft>
                <a:spcPts val="0"/>
              </a:spcAft>
              <a:buClr>
                <a:srgbClr val="000000"/>
              </a:buClr>
              <a:buSzPts val="1875"/>
              <a:buFont typeface="Arial"/>
              <a:buNone/>
            </a:pPr>
            <a:endParaRPr sz="1875" b="0" i="0" u="none" strike="noStrike" cap="none">
              <a:solidFill>
                <a:schemeClr val="dk1"/>
              </a:solidFill>
              <a:latin typeface="Source Sans Pro"/>
              <a:ea typeface="Source Sans Pro"/>
              <a:cs typeface="Source Sans Pro"/>
              <a:sym typeface="Source Sans Pro"/>
            </a:endParaRPr>
          </a:p>
        </p:txBody>
      </p:sp>
      <p:pic>
        <p:nvPicPr>
          <p:cNvPr id="280" name="Google Shape;280;p62"/>
          <p:cNvPicPr preferRelativeResize="0"/>
          <p:nvPr/>
        </p:nvPicPr>
        <p:blipFill rotWithShape="1">
          <a:blip r:embed="rId2">
            <a:alphaModFix/>
          </a:blip>
          <a:srcRect/>
          <a:stretch/>
        </p:blipFill>
        <p:spPr>
          <a:xfrm>
            <a:off x="209670" y="244042"/>
            <a:ext cx="668476" cy="666330"/>
          </a:xfrm>
          <a:prstGeom prst="rect">
            <a:avLst/>
          </a:prstGeom>
          <a:noFill/>
          <a:ln>
            <a:noFill/>
          </a:ln>
        </p:spPr>
      </p:pic>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281"/>
        <p:cNvGrpSpPr/>
        <p:nvPr/>
      </p:nvGrpSpPr>
      <p:grpSpPr>
        <a:xfrm>
          <a:off x="0" y="0"/>
          <a:ext cx="0" cy="0"/>
          <a:chOff x="0" y="0"/>
          <a:chExt cx="0" cy="0"/>
        </a:xfrm>
      </p:grpSpPr>
      <p:sp>
        <p:nvSpPr>
          <p:cNvPr id="282" name="Google Shape;282;p63"/>
          <p:cNvSpPr txBox="1">
            <a:spLocks noGrp="1"/>
          </p:cNvSpPr>
          <p:nvPr>
            <p:ph type="body" idx="1"/>
          </p:nvPr>
        </p:nvSpPr>
        <p:spPr>
          <a:xfrm>
            <a:off x="419100" y="1371601"/>
            <a:ext cx="8405700" cy="49023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2400"/>
              </a:spcBef>
              <a:spcAft>
                <a:spcPts val="0"/>
              </a:spcAft>
              <a:buClr>
                <a:schemeClr val="dk1"/>
              </a:buClr>
              <a:buSzPts val="2400"/>
              <a:buFont typeface="Arial"/>
              <a:buChar char="❑"/>
              <a:defRPr sz="2400" b="0" i="0" u="none" strike="noStrike" cap="none">
                <a:solidFill>
                  <a:srgbClr val="000000"/>
                </a:solidFill>
                <a:latin typeface="Arial"/>
                <a:ea typeface="Arial"/>
                <a:cs typeface="Arial"/>
                <a:sym typeface="Arial"/>
              </a:defRPr>
            </a:lvl1pPr>
            <a:lvl2pPr marL="914400" marR="0" lvl="1" indent="-368300" algn="l" rtl="0">
              <a:lnSpc>
                <a:spcPct val="90000"/>
              </a:lnSpc>
              <a:spcBef>
                <a:spcPts val="1200"/>
              </a:spcBef>
              <a:spcAft>
                <a:spcPts val="0"/>
              </a:spcAft>
              <a:buClr>
                <a:schemeClr val="dk1"/>
              </a:buClr>
              <a:buSzPts val="2200"/>
              <a:buFont typeface="Arial"/>
              <a:buChar char="▪"/>
              <a:defRPr sz="2200" b="0" i="0" u="none" strike="noStrike" cap="none">
                <a:solidFill>
                  <a:srgbClr val="000000"/>
                </a:solidFill>
                <a:latin typeface="Arial"/>
                <a:ea typeface="Arial"/>
                <a:cs typeface="Arial"/>
                <a:sym typeface="Arial"/>
              </a:defRPr>
            </a:lvl2pPr>
            <a:lvl3pPr marL="1371600" marR="0" lvl="2" indent="-355600" algn="l" rtl="0">
              <a:lnSpc>
                <a:spcPct val="90000"/>
              </a:lnSpc>
              <a:spcBef>
                <a:spcPts val="1200"/>
              </a:spcBef>
              <a:spcAft>
                <a:spcPts val="0"/>
              </a:spcAft>
              <a:buClr>
                <a:schemeClr val="dk1"/>
              </a:buClr>
              <a:buSzPts val="2000"/>
              <a:buFont typeface="Arial"/>
              <a:buChar char="•"/>
              <a:defRPr sz="2000" b="0" i="0" u="none" strike="noStrike" cap="none">
                <a:solidFill>
                  <a:srgbClr val="000000"/>
                </a:solidFill>
                <a:latin typeface="Arial"/>
                <a:ea typeface="Arial"/>
                <a:cs typeface="Arial"/>
                <a:sym typeface="Arial"/>
              </a:defRPr>
            </a:lvl3pPr>
            <a:lvl4pPr marL="1828800" marR="0" lvl="3" indent="-342900" algn="l" rtl="0">
              <a:lnSpc>
                <a:spcPct val="90000"/>
              </a:lnSpc>
              <a:spcBef>
                <a:spcPts val="1200"/>
              </a:spcBef>
              <a:spcAft>
                <a:spcPts val="0"/>
              </a:spcAft>
              <a:buClr>
                <a:schemeClr val="dk1"/>
              </a:buClr>
              <a:buSzPts val="1800"/>
              <a:buFont typeface="Arial"/>
              <a:buChar char="–"/>
              <a:defRPr sz="1800" b="0" i="0" u="none" strike="noStrike" cap="none">
                <a:solidFill>
                  <a:srgbClr val="000000"/>
                </a:solidFill>
                <a:latin typeface="Arial"/>
                <a:ea typeface="Arial"/>
                <a:cs typeface="Arial"/>
                <a:sym typeface="Arial"/>
              </a:defRPr>
            </a:lvl4pPr>
            <a:lvl5pPr marL="2286000" marR="0" lvl="4" indent="-274320" algn="l" rtl="0">
              <a:lnSpc>
                <a:spcPct val="90000"/>
              </a:lnSpc>
              <a:spcBef>
                <a:spcPts val="1200"/>
              </a:spcBef>
              <a:spcAft>
                <a:spcPts val="0"/>
              </a:spcAft>
              <a:buClr>
                <a:srgbClr val="000000"/>
              </a:buClr>
              <a:buSzPts val="720"/>
              <a:buFont typeface="Arial"/>
              <a:buChar char="»"/>
              <a:defRPr sz="1800" b="0" i="0" u="none" strike="noStrike" cap="none">
                <a:solidFill>
                  <a:srgbClr val="000000"/>
                </a:solidFill>
                <a:latin typeface="Arial"/>
                <a:ea typeface="Arial"/>
                <a:cs typeface="Arial"/>
                <a:sym typeface="Arial"/>
              </a:defRPr>
            </a:lvl5pPr>
            <a:lvl6pPr marL="2743200" marR="0" lvl="5" indent="-228600" algn="l" rtl="0">
              <a:lnSpc>
                <a:spcPct val="90000"/>
              </a:lnSpc>
              <a:spcBef>
                <a:spcPts val="72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L="3200400" marR="0" lvl="6" indent="-228600" algn="l" rtl="0">
              <a:lnSpc>
                <a:spcPct val="90000"/>
              </a:lnSpc>
              <a:spcBef>
                <a:spcPts val="72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L="3657600" marR="0" lvl="7" indent="-228600" algn="l" rtl="0">
              <a:lnSpc>
                <a:spcPct val="90000"/>
              </a:lnSpc>
              <a:spcBef>
                <a:spcPts val="72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L="4114800" marR="0" lvl="8" indent="-228600" algn="l" rtl="0">
              <a:lnSpc>
                <a:spcPct val="90000"/>
              </a:lnSpc>
              <a:spcBef>
                <a:spcPts val="720"/>
              </a:spcBef>
              <a:spcAft>
                <a:spcPts val="72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83" name="Google Shape;283;p63"/>
          <p:cNvSpPr txBox="1">
            <a:spLocks noGrp="1"/>
          </p:cNvSpPr>
          <p:nvPr>
            <p:ph type="title"/>
          </p:nvPr>
        </p:nvSpPr>
        <p:spPr>
          <a:xfrm>
            <a:off x="419100" y="711200"/>
            <a:ext cx="8229600" cy="4065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000000"/>
              </a:buClr>
              <a:buSzPts val="1400"/>
              <a:buFont typeface="Arial"/>
              <a:buNone/>
              <a:defRPr sz="2200" b="1" i="0" u="none" strike="noStrike" cap="none">
                <a:solidFill>
                  <a:schemeClr val="lt1"/>
                </a:solidFill>
                <a:latin typeface="Arial"/>
                <a:ea typeface="Arial"/>
                <a:cs typeface="Arial"/>
                <a:sym typeface="Arial"/>
              </a:defRPr>
            </a:lvl1pPr>
            <a:lvl2pPr marR="0" lvl="1" algn="l" rtl="0">
              <a:lnSpc>
                <a:spcPct val="90000"/>
              </a:lnSpc>
              <a:spcBef>
                <a:spcPts val="0"/>
              </a:spcBef>
              <a:spcAft>
                <a:spcPts val="0"/>
              </a:spcAft>
              <a:buClr>
                <a:srgbClr val="000000"/>
              </a:buClr>
              <a:buSzPts val="1400"/>
              <a:buFont typeface="Arial"/>
              <a:buNone/>
              <a:defRPr sz="2200" b="1" i="0" u="none" strike="noStrike" cap="none">
                <a:solidFill>
                  <a:schemeClr val="lt1"/>
                </a:solidFill>
                <a:latin typeface="Arial"/>
                <a:ea typeface="Arial"/>
                <a:cs typeface="Arial"/>
                <a:sym typeface="Arial"/>
              </a:defRPr>
            </a:lvl2pPr>
            <a:lvl3pPr marR="0" lvl="2" algn="l" rtl="0">
              <a:lnSpc>
                <a:spcPct val="90000"/>
              </a:lnSpc>
              <a:spcBef>
                <a:spcPts val="0"/>
              </a:spcBef>
              <a:spcAft>
                <a:spcPts val="0"/>
              </a:spcAft>
              <a:buClr>
                <a:srgbClr val="000000"/>
              </a:buClr>
              <a:buSzPts val="1400"/>
              <a:buFont typeface="Arial"/>
              <a:buNone/>
              <a:defRPr sz="2200" b="1" i="0" u="none" strike="noStrike" cap="none">
                <a:solidFill>
                  <a:schemeClr val="lt1"/>
                </a:solidFill>
                <a:latin typeface="Arial"/>
                <a:ea typeface="Arial"/>
                <a:cs typeface="Arial"/>
                <a:sym typeface="Arial"/>
              </a:defRPr>
            </a:lvl3pPr>
            <a:lvl4pPr marR="0" lvl="3" algn="l" rtl="0">
              <a:lnSpc>
                <a:spcPct val="90000"/>
              </a:lnSpc>
              <a:spcBef>
                <a:spcPts val="0"/>
              </a:spcBef>
              <a:spcAft>
                <a:spcPts val="0"/>
              </a:spcAft>
              <a:buClr>
                <a:srgbClr val="000000"/>
              </a:buClr>
              <a:buSzPts val="1400"/>
              <a:buFont typeface="Arial"/>
              <a:buNone/>
              <a:defRPr sz="2200" b="1" i="0" u="none" strike="noStrike" cap="none">
                <a:solidFill>
                  <a:schemeClr val="lt1"/>
                </a:solidFill>
                <a:latin typeface="Arial"/>
                <a:ea typeface="Arial"/>
                <a:cs typeface="Arial"/>
                <a:sym typeface="Arial"/>
              </a:defRPr>
            </a:lvl4pPr>
            <a:lvl5pPr marR="0" lvl="4" algn="l" rtl="0">
              <a:lnSpc>
                <a:spcPct val="90000"/>
              </a:lnSpc>
              <a:spcBef>
                <a:spcPts val="0"/>
              </a:spcBef>
              <a:spcAft>
                <a:spcPts val="0"/>
              </a:spcAft>
              <a:buClr>
                <a:srgbClr val="000000"/>
              </a:buClr>
              <a:buSzPts val="1400"/>
              <a:buFont typeface="Arial"/>
              <a:buNone/>
              <a:defRPr sz="2200" b="1" i="0" u="none" strike="noStrike" cap="none">
                <a:solidFill>
                  <a:schemeClr val="lt1"/>
                </a:solidFill>
                <a:latin typeface="Arial"/>
                <a:ea typeface="Arial"/>
                <a:cs typeface="Arial"/>
                <a:sym typeface="Arial"/>
              </a:defRPr>
            </a:lvl5pPr>
            <a:lvl6pPr marR="0" lvl="5" algn="l" rtl="0">
              <a:lnSpc>
                <a:spcPct val="90000"/>
              </a:lnSpc>
              <a:spcBef>
                <a:spcPts val="0"/>
              </a:spcBef>
              <a:spcAft>
                <a:spcPts val="0"/>
              </a:spcAft>
              <a:buClr>
                <a:srgbClr val="000000"/>
              </a:buClr>
              <a:buSzPts val="1400"/>
              <a:buFont typeface="Arial"/>
              <a:buNone/>
              <a:defRPr sz="2200" b="1" i="0" u="none" strike="noStrike" cap="none">
                <a:solidFill>
                  <a:schemeClr val="dk1"/>
                </a:solidFill>
                <a:latin typeface="Arial"/>
                <a:ea typeface="Arial"/>
                <a:cs typeface="Arial"/>
                <a:sym typeface="Arial"/>
              </a:defRPr>
            </a:lvl6pPr>
            <a:lvl7pPr marR="0" lvl="6" algn="l" rtl="0">
              <a:lnSpc>
                <a:spcPct val="90000"/>
              </a:lnSpc>
              <a:spcBef>
                <a:spcPts val="0"/>
              </a:spcBef>
              <a:spcAft>
                <a:spcPts val="0"/>
              </a:spcAft>
              <a:buClr>
                <a:srgbClr val="000000"/>
              </a:buClr>
              <a:buSzPts val="1400"/>
              <a:buFont typeface="Arial"/>
              <a:buNone/>
              <a:defRPr sz="2200" b="1" i="0" u="none" strike="noStrike" cap="none">
                <a:solidFill>
                  <a:schemeClr val="dk1"/>
                </a:solidFill>
                <a:latin typeface="Arial"/>
                <a:ea typeface="Arial"/>
                <a:cs typeface="Arial"/>
                <a:sym typeface="Arial"/>
              </a:defRPr>
            </a:lvl7pPr>
            <a:lvl8pPr marR="0" lvl="7" algn="l" rtl="0">
              <a:lnSpc>
                <a:spcPct val="90000"/>
              </a:lnSpc>
              <a:spcBef>
                <a:spcPts val="0"/>
              </a:spcBef>
              <a:spcAft>
                <a:spcPts val="0"/>
              </a:spcAft>
              <a:buClr>
                <a:srgbClr val="000000"/>
              </a:buClr>
              <a:buSzPts val="1400"/>
              <a:buFont typeface="Arial"/>
              <a:buNone/>
              <a:defRPr sz="2200" b="1" i="0" u="none" strike="noStrike" cap="none">
                <a:solidFill>
                  <a:schemeClr val="dk1"/>
                </a:solidFill>
                <a:latin typeface="Arial"/>
                <a:ea typeface="Arial"/>
                <a:cs typeface="Arial"/>
                <a:sym typeface="Arial"/>
              </a:defRPr>
            </a:lvl8pPr>
            <a:lvl9pPr marR="0" lvl="8" algn="l" rtl="0">
              <a:lnSpc>
                <a:spcPct val="90000"/>
              </a:lnSpc>
              <a:spcBef>
                <a:spcPts val="0"/>
              </a:spcBef>
              <a:spcAft>
                <a:spcPts val="0"/>
              </a:spcAft>
              <a:buClr>
                <a:srgbClr val="000000"/>
              </a:buClr>
              <a:buSzPts val="1400"/>
              <a:buFont typeface="Arial"/>
              <a:buNone/>
              <a:defRPr sz="2200" b="1" i="0" u="none" strike="noStrike" cap="none">
                <a:solidFill>
                  <a:schemeClr val="dk1"/>
                </a:solidFill>
                <a:latin typeface="Arial"/>
                <a:ea typeface="Arial"/>
                <a:cs typeface="Arial"/>
                <a:sym typeface="Arial"/>
              </a:defRPr>
            </a:lvl9pPr>
          </a:lstStyle>
          <a:p>
            <a:endParaRPr/>
          </a:p>
        </p:txBody>
      </p:sp>
      <p:sp>
        <p:nvSpPr>
          <p:cNvPr id="284" name="Google Shape;284;p63"/>
          <p:cNvSpPr txBox="1">
            <a:spLocks noGrp="1"/>
          </p:cNvSpPr>
          <p:nvPr>
            <p:ph type="sldNum" idx="12"/>
          </p:nvPr>
        </p:nvSpPr>
        <p:spPr>
          <a:xfrm>
            <a:off x="0" y="6492875"/>
            <a:ext cx="2133600" cy="3651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Topic Title">
  <p:cSld name="Topic Title">
    <p:spTree>
      <p:nvGrpSpPr>
        <p:cNvPr id="1" name="Shape 285"/>
        <p:cNvGrpSpPr/>
        <p:nvPr/>
      </p:nvGrpSpPr>
      <p:grpSpPr>
        <a:xfrm>
          <a:off x="0" y="0"/>
          <a:ext cx="0" cy="0"/>
          <a:chOff x="0" y="0"/>
          <a:chExt cx="0" cy="0"/>
        </a:xfrm>
      </p:grpSpPr>
      <p:sp>
        <p:nvSpPr>
          <p:cNvPr id="286" name="Google Shape;286;p64"/>
          <p:cNvSpPr txBox="1">
            <a:spLocks noGrp="1"/>
          </p:cNvSpPr>
          <p:nvPr>
            <p:ph type="title"/>
          </p:nvPr>
        </p:nvSpPr>
        <p:spPr>
          <a:xfrm>
            <a:off x="3098800" y="2438400"/>
            <a:ext cx="5753100" cy="1143000"/>
          </a:xfrm>
          <a:prstGeom prst="rect">
            <a:avLst/>
          </a:prstGeom>
          <a:noFill/>
          <a:ln>
            <a:noFill/>
          </a:ln>
        </p:spPr>
        <p:txBody>
          <a:bodyPr spcFirstLastPara="1" wrap="square" lIns="91425" tIns="45700" rIns="91425" bIns="45700" anchor="t" anchorCtr="0">
            <a:noAutofit/>
          </a:bodyPr>
          <a:lstStyle>
            <a:lvl1pPr marR="0" lvl="0" algn="r" rtl="0">
              <a:lnSpc>
                <a:spcPct val="90000"/>
              </a:lnSpc>
              <a:spcBef>
                <a:spcPts val="0"/>
              </a:spcBef>
              <a:spcAft>
                <a:spcPts val="0"/>
              </a:spcAft>
              <a:buClr>
                <a:srgbClr val="000000"/>
              </a:buClr>
              <a:buSzPts val="1400"/>
              <a:buFont typeface="Arial"/>
              <a:buNone/>
              <a:defRPr sz="3200" b="1" i="0" u="none" strike="noStrike" cap="none">
                <a:solidFill>
                  <a:schemeClr val="lt1"/>
                </a:solidFill>
                <a:latin typeface="Arial"/>
                <a:ea typeface="Arial"/>
                <a:cs typeface="Arial"/>
                <a:sym typeface="Arial"/>
              </a:defRPr>
            </a:lvl1pPr>
            <a:lvl2pPr marR="0" lvl="1" algn="l" rtl="0">
              <a:lnSpc>
                <a:spcPct val="90000"/>
              </a:lnSpc>
              <a:spcBef>
                <a:spcPts val="0"/>
              </a:spcBef>
              <a:spcAft>
                <a:spcPts val="0"/>
              </a:spcAft>
              <a:buClr>
                <a:srgbClr val="000000"/>
              </a:buClr>
              <a:buSzPts val="1400"/>
              <a:buFont typeface="Arial"/>
              <a:buNone/>
              <a:defRPr sz="2200" b="1" i="0" u="none" strike="noStrike" cap="none">
                <a:solidFill>
                  <a:schemeClr val="lt1"/>
                </a:solidFill>
                <a:latin typeface="Arial"/>
                <a:ea typeface="Arial"/>
                <a:cs typeface="Arial"/>
                <a:sym typeface="Arial"/>
              </a:defRPr>
            </a:lvl2pPr>
            <a:lvl3pPr marR="0" lvl="2" algn="l" rtl="0">
              <a:lnSpc>
                <a:spcPct val="90000"/>
              </a:lnSpc>
              <a:spcBef>
                <a:spcPts val="0"/>
              </a:spcBef>
              <a:spcAft>
                <a:spcPts val="0"/>
              </a:spcAft>
              <a:buClr>
                <a:srgbClr val="000000"/>
              </a:buClr>
              <a:buSzPts val="1400"/>
              <a:buFont typeface="Arial"/>
              <a:buNone/>
              <a:defRPr sz="2200" b="1" i="0" u="none" strike="noStrike" cap="none">
                <a:solidFill>
                  <a:schemeClr val="lt1"/>
                </a:solidFill>
                <a:latin typeface="Arial"/>
                <a:ea typeface="Arial"/>
                <a:cs typeface="Arial"/>
                <a:sym typeface="Arial"/>
              </a:defRPr>
            </a:lvl3pPr>
            <a:lvl4pPr marR="0" lvl="3" algn="l" rtl="0">
              <a:lnSpc>
                <a:spcPct val="90000"/>
              </a:lnSpc>
              <a:spcBef>
                <a:spcPts val="0"/>
              </a:spcBef>
              <a:spcAft>
                <a:spcPts val="0"/>
              </a:spcAft>
              <a:buClr>
                <a:srgbClr val="000000"/>
              </a:buClr>
              <a:buSzPts val="1400"/>
              <a:buFont typeface="Arial"/>
              <a:buNone/>
              <a:defRPr sz="2200" b="1" i="0" u="none" strike="noStrike" cap="none">
                <a:solidFill>
                  <a:schemeClr val="lt1"/>
                </a:solidFill>
                <a:latin typeface="Arial"/>
                <a:ea typeface="Arial"/>
                <a:cs typeface="Arial"/>
                <a:sym typeface="Arial"/>
              </a:defRPr>
            </a:lvl4pPr>
            <a:lvl5pPr marR="0" lvl="4" algn="l" rtl="0">
              <a:lnSpc>
                <a:spcPct val="90000"/>
              </a:lnSpc>
              <a:spcBef>
                <a:spcPts val="0"/>
              </a:spcBef>
              <a:spcAft>
                <a:spcPts val="0"/>
              </a:spcAft>
              <a:buClr>
                <a:srgbClr val="000000"/>
              </a:buClr>
              <a:buSzPts val="1400"/>
              <a:buFont typeface="Arial"/>
              <a:buNone/>
              <a:defRPr sz="2200" b="1" i="0" u="none" strike="noStrike" cap="none">
                <a:solidFill>
                  <a:schemeClr val="lt1"/>
                </a:solidFill>
                <a:latin typeface="Arial"/>
                <a:ea typeface="Arial"/>
                <a:cs typeface="Arial"/>
                <a:sym typeface="Arial"/>
              </a:defRPr>
            </a:lvl5pPr>
            <a:lvl6pPr marR="0" lvl="5" algn="l" rtl="0">
              <a:lnSpc>
                <a:spcPct val="90000"/>
              </a:lnSpc>
              <a:spcBef>
                <a:spcPts val="0"/>
              </a:spcBef>
              <a:spcAft>
                <a:spcPts val="0"/>
              </a:spcAft>
              <a:buClr>
                <a:srgbClr val="000000"/>
              </a:buClr>
              <a:buSzPts val="1400"/>
              <a:buFont typeface="Arial"/>
              <a:buNone/>
              <a:defRPr sz="2200" b="1" i="0" u="none" strike="noStrike" cap="none">
                <a:solidFill>
                  <a:schemeClr val="dk1"/>
                </a:solidFill>
                <a:latin typeface="Arial"/>
                <a:ea typeface="Arial"/>
                <a:cs typeface="Arial"/>
                <a:sym typeface="Arial"/>
              </a:defRPr>
            </a:lvl6pPr>
            <a:lvl7pPr marR="0" lvl="6" algn="l" rtl="0">
              <a:lnSpc>
                <a:spcPct val="90000"/>
              </a:lnSpc>
              <a:spcBef>
                <a:spcPts val="0"/>
              </a:spcBef>
              <a:spcAft>
                <a:spcPts val="0"/>
              </a:spcAft>
              <a:buClr>
                <a:srgbClr val="000000"/>
              </a:buClr>
              <a:buSzPts val="1400"/>
              <a:buFont typeface="Arial"/>
              <a:buNone/>
              <a:defRPr sz="2200" b="1" i="0" u="none" strike="noStrike" cap="none">
                <a:solidFill>
                  <a:schemeClr val="dk1"/>
                </a:solidFill>
                <a:latin typeface="Arial"/>
                <a:ea typeface="Arial"/>
                <a:cs typeface="Arial"/>
                <a:sym typeface="Arial"/>
              </a:defRPr>
            </a:lvl7pPr>
            <a:lvl8pPr marR="0" lvl="7" algn="l" rtl="0">
              <a:lnSpc>
                <a:spcPct val="90000"/>
              </a:lnSpc>
              <a:spcBef>
                <a:spcPts val="0"/>
              </a:spcBef>
              <a:spcAft>
                <a:spcPts val="0"/>
              </a:spcAft>
              <a:buClr>
                <a:srgbClr val="000000"/>
              </a:buClr>
              <a:buSzPts val="1400"/>
              <a:buFont typeface="Arial"/>
              <a:buNone/>
              <a:defRPr sz="2200" b="1" i="0" u="none" strike="noStrike" cap="none">
                <a:solidFill>
                  <a:schemeClr val="dk1"/>
                </a:solidFill>
                <a:latin typeface="Arial"/>
                <a:ea typeface="Arial"/>
                <a:cs typeface="Arial"/>
                <a:sym typeface="Arial"/>
              </a:defRPr>
            </a:lvl8pPr>
            <a:lvl9pPr marR="0" lvl="8" algn="l" rtl="0">
              <a:lnSpc>
                <a:spcPct val="90000"/>
              </a:lnSpc>
              <a:spcBef>
                <a:spcPts val="0"/>
              </a:spcBef>
              <a:spcAft>
                <a:spcPts val="0"/>
              </a:spcAft>
              <a:buClr>
                <a:srgbClr val="000000"/>
              </a:buClr>
              <a:buSzPts val="1400"/>
              <a:buFont typeface="Arial"/>
              <a:buNone/>
              <a:defRPr sz="2200" b="1" i="0" u="none" strike="noStrike" cap="none">
                <a:solidFill>
                  <a:schemeClr val="dk1"/>
                </a:solidFill>
                <a:latin typeface="Arial"/>
                <a:ea typeface="Arial"/>
                <a:cs typeface="Arial"/>
                <a:sym typeface="Arial"/>
              </a:defRPr>
            </a:lvl9pPr>
          </a:lstStyle>
          <a:p>
            <a:endParaRPr/>
          </a:p>
        </p:txBody>
      </p:sp>
      <p:sp>
        <p:nvSpPr>
          <p:cNvPr id="287" name="Google Shape;287;p64"/>
          <p:cNvSpPr txBox="1">
            <a:spLocks noGrp="1"/>
          </p:cNvSpPr>
          <p:nvPr>
            <p:ph type="sldNum" idx="12"/>
          </p:nvPr>
        </p:nvSpPr>
        <p:spPr>
          <a:xfrm>
            <a:off x="0" y="6492875"/>
            <a:ext cx="2133600" cy="3651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7"/>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t" anchorCtr="0">
            <a:noAutofit/>
          </a:bodyPr>
          <a:lstStyle>
            <a:lvl1pPr marR="0" lvl="0" algn="r"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33" name="Google Shape;33;p7"/>
          <p:cNvSpPr txBox="1">
            <a:spLocks noGrp="1"/>
          </p:cNvSpPr>
          <p:nvPr>
            <p:ph type="sldNum" idx="12"/>
          </p:nvPr>
        </p:nvSpPr>
        <p:spPr>
          <a:xfrm>
            <a:off x="6553200" y="6215063"/>
            <a:ext cx="1905000" cy="4569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r>
              <a:rPr lang="en-US"/>
              <a:t>2</a:t>
            </a:r>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wo Content-K">
  <p:cSld name="Two Content-K">
    <p:spTree>
      <p:nvGrpSpPr>
        <p:cNvPr id="1" name="Shape 288"/>
        <p:cNvGrpSpPr/>
        <p:nvPr/>
      </p:nvGrpSpPr>
      <p:grpSpPr>
        <a:xfrm>
          <a:off x="0" y="0"/>
          <a:ext cx="0" cy="0"/>
          <a:chOff x="0" y="0"/>
          <a:chExt cx="0" cy="0"/>
        </a:xfrm>
      </p:grpSpPr>
      <p:sp>
        <p:nvSpPr>
          <p:cNvPr id="289" name="Google Shape;289;p65"/>
          <p:cNvSpPr txBox="1">
            <a:spLocks noGrp="1"/>
          </p:cNvSpPr>
          <p:nvPr>
            <p:ph type="body" idx="1"/>
          </p:nvPr>
        </p:nvSpPr>
        <p:spPr>
          <a:xfrm>
            <a:off x="420701" y="1371601"/>
            <a:ext cx="4010700" cy="49023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2400"/>
              </a:spcBef>
              <a:spcAft>
                <a:spcPts val="0"/>
              </a:spcAft>
              <a:buClr>
                <a:schemeClr val="dk1"/>
              </a:buClr>
              <a:buSzPts val="2400"/>
              <a:buFont typeface="Arial"/>
              <a:buChar char="❑"/>
              <a:defRPr sz="2400" b="0" i="0" u="none" strike="noStrike" cap="none">
                <a:solidFill>
                  <a:srgbClr val="000000"/>
                </a:solidFill>
                <a:latin typeface="Arial"/>
                <a:ea typeface="Arial"/>
                <a:cs typeface="Arial"/>
                <a:sym typeface="Arial"/>
              </a:defRPr>
            </a:lvl1pPr>
            <a:lvl2pPr marL="914400" marR="0" lvl="1" indent="-368300" algn="l" rtl="0">
              <a:lnSpc>
                <a:spcPct val="90000"/>
              </a:lnSpc>
              <a:spcBef>
                <a:spcPts val="1200"/>
              </a:spcBef>
              <a:spcAft>
                <a:spcPts val="0"/>
              </a:spcAft>
              <a:buClr>
                <a:schemeClr val="dk1"/>
              </a:buClr>
              <a:buSzPts val="2200"/>
              <a:buFont typeface="Arial"/>
              <a:buChar char="▪"/>
              <a:defRPr sz="2200" b="0" i="0" u="none" strike="noStrike" cap="none">
                <a:solidFill>
                  <a:srgbClr val="000000"/>
                </a:solidFill>
                <a:latin typeface="Arial"/>
                <a:ea typeface="Arial"/>
                <a:cs typeface="Arial"/>
                <a:sym typeface="Arial"/>
              </a:defRPr>
            </a:lvl2pPr>
            <a:lvl3pPr marL="1371600" marR="0" lvl="2" indent="-355600" algn="l" rtl="0">
              <a:lnSpc>
                <a:spcPct val="90000"/>
              </a:lnSpc>
              <a:spcBef>
                <a:spcPts val="1200"/>
              </a:spcBef>
              <a:spcAft>
                <a:spcPts val="0"/>
              </a:spcAft>
              <a:buClr>
                <a:schemeClr val="dk1"/>
              </a:buClr>
              <a:buSzPts val="2000"/>
              <a:buFont typeface="Arial"/>
              <a:buChar char="•"/>
              <a:defRPr sz="2000" b="0" i="0" u="none" strike="noStrike" cap="none">
                <a:solidFill>
                  <a:srgbClr val="000000"/>
                </a:solidFill>
                <a:latin typeface="Arial"/>
                <a:ea typeface="Arial"/>
                <a:cs typeface="Arial"/>
                <a:sym typeface="Arial"/>
              </a:defRPr>
            </a:lvl3pPr>
            <a:lvl4pPr marL="1828800" marR="0" lvl="3" indent="-342900" algn="l" rtl="0">
              <a:lnSpc>
                <a:spcPct val="90000"/>
              </a:lnSpc>
              <a:spcBef>
                <a:spcPts val="1200"/>
              </a:spcBef>
              <a:spcAft>
                <a:spcPts val="0"/>
              </a:spcAft>
              <a:buClr>
                <a:schemeClr val="dk1"/>
              </a:buClr>
              <a:buSzPts val="1800"/>
              <a:buFont typeface="Arial"/>
              <a:buChar char="–"/>
              <a:defRPr sz="1800" b="0" i="0" u="none" strike="noStrike" cap="none">
                <a:solidFill>
                  <a:srgbClr val="000000"/>
                </a:solidFill>
                <a:latin typeface="Arial"/>
                <a:ea typeface="Arial"/>
                <a:cs typeface="Arial"/>
                <a:sym typeface="Arial"/>
              </a:defRPr>
            </a:lvl4pPr>
            <a:lvl5pPr marL="2286000" marR="0" lvl="4" indent="-274320" algn="l" rtl="0">
              <a:lnSpc>
                <a:spcPct val="90000"/>
              </a:lnSpc>
              <a:spcBef>
                <a:spcPts val="1200"/>
              </a:spcBef>
              <a:spcAft>
                <a:spcPts val="0"/>
              </a:spcAft>
              <a:buClr>
                <a:srgbClr val="000000"/>
              </a:buClr>
              <a:buSzPts val="720"/>
              <a:buFont typeface="Arial"/>
              <a:buChar char="»"/>
              <a:defRPr sz="1800" b="0" i="0" u="none" strike="noStrike" cap="none">
                <a:solidFill>
                  <a:srgbClr val="000000"/>
                </a:solidFill>
                <a:latin typeface="Arial"/>
                <a:ea typeface="Arial"/>
                <a:cs typeface="Arial"/>
                <a:sym typeface="Arial"/>
              </a:defRPr>
            </a:lvl5pPr>
            <a:lvl6pPr marL="2743200" marR="0" lvl="5" indent="-228600" algn="l" rtl="0">
              <a:lnSpc>
                <a:spcPct val="90000"/>
              </a:lnSpc>
              <a:spcBef>
                <a:spcPts val="72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L="3200400" marR="0" lvl="6" indent="-228600" algn="l" rtl="0">
              <a:lnSpc>
                <a:spcPct val="90000"/>
              </a:lnSpc>
              <a:spcBef>
                <a:spcPts val="72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L="3657600" marR="0" lvl="7" indent="-228600" algn="l" rtl="0">
              <a:lnSpc>
                <a:spcPct val="90000"/>
              </a:lnSpc>
              <a:spcBef>
                <a:spcPts val="72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L="4114800" marR="0" lvl="8" indent="-228600" algn="l" rtl="0">
              <a:lnSpc>
                <a:spcPct val="90000"/>
              </a:lnSpc>
              <a:spcBef>
                <a:spcPts val="720"/>
              </a:spcBef>
              <a:spcAft>
                <a:spcPts val="72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90" name="Google Shape;290;p65"/>
          <p:cNvSpPr txBox="1">
            <a:spLocks noGrp="1"/>
          </p:cNvSpPr>
          <p:nvPr>
            <p:ph type="body" idx="2"/>
          </p:nvPr>
        </p:nvSpPr>
        <p:spPr>
          <a:xfrm>
            <a:off x="4611701" y="1384301"/>
            <a:ext cx="4010700" cy="49023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2400"/>
              </a:spcBef>
              <a:spcAft>
                <a:spcPts val="0"/>
              </a:spcAft>
              <a:buClr>
                <a:schemeClr val="dk1"/>
              </a:buClr>
              <a:buSzPts val="2400"/>
              <a:buFont typeface="Arial"/>
              <a:buChar char="❑"/>
              <a:defRPr sz="2400" b="0" i="0" u="none" strike="noStrike" cap="none">
                <a:solidFill>
                  <a:srgbClr val="000000"/>
                </a:solidFill>
                <a:latin typeface="Arial"/>
                <a:ea typeface="Arial"/>
                <a:cs typeface="Arial"/>
                <a:sym typeface="Arial"/>
              </a:defRPr>
            </a:lvl1pPr>
            <a:lvl2pPr marL="914400" marR="0" lvl="1" indent="-368300" algn="l" rtl="0">
              <a:lnSpc>
                <a:spcPct val="90000"/>
              </a:lnSpc>
              <a:spcBef>
                <a:spcPts val="1200"/>
              </a:spcBef>
              <a:spcAft>
                <a:spcPts val="0"/>
              </a:spcAft>
              <a:buClr>
                <a:schemeClr val="dk1"/>
              </a:buClr>
              <a:buSzPts val="2200"/>
              <a:buFont typeface="Arial"/>
              <a:buChar char="▪"/>
              <a:defRPr sz="2200" b="0" i="0" u="none" strike="noStrike" cap="none">
                <a:solidFill>
                  <a:srgbClr val="000000"/>
                </a:solidFill>
                <a:latin typeface="Arial"/>
                <a:ea typeface="Arial"/>
                <a:cs typeface="Arial"/>
                <a:sym typeface="Arial"/>
              </a:defRPr>
            </a:lvl2pPr>
            <a:lvl3pPr marL="1371600" marR="0" lvl="2" indent="-355600" algn="l" rtl="0">
              <a:lnSpc>
                <a:spcPct val="90000"/>
              </a:lnSpc>
              <a:spcBef>
                <a:spcPts val="1200"/>
              </a:spcBef>
              <a:spcAft>
                <a:spcPts val="0"/>
              </a:spcAft>
              <a:buClr>
                <a:schemeClr val="dk1"/>
              </a:buClr>
              <a:buSzPts val="2000"/>
              <a:buFont typeface="Arial"/>
              <a:buChar char="•"/>
              <a:defRPr sz="2000" b="0" i="0" u="none" strike="noStrike" cap="none">
                <a:solidFill>
                  <a:srgbClr val="000000"/>
                </a:solidFill>
                <a:latin typeface="Arial"/>
                <a:ea typeface="Arial"/>
                <a:cs typeface="Arial"/>
                <a:sym typeface="Arial"/>
              </a:defRPr>
            </a:lvl3pPr>
            <a:lvl4pPr marL="1828800" marR="0" lvl="3" indent="-342900" algn="l" rtl="0">
              <a:lnSpc>
                <a:spcPct val="90000"/>
              </a:lnSpc>
              <a:spcBef>
                <a:spcPts val="1200"/>
              </a:spcBef>
              <a:spcAft>
                <a:spcPts val="0"/>
              </a:spcAft>
              <a:buClr>
                <a:schemeClr val="dk1"/>
              </a:buClr>
              <a:buSzPts val="1800"/>
              <a:buFont typeface="Arial"/>
              <a:buChar char="–"/>
              <a:defRPr sz="1800" b="0" i="0" u="none" strike="noStrike" cap="none">
                <a:solidFill>
                  <a:srgbClr val="000000"/>
                </a:solidFill>
                <a:latin typeface="Arial"/>
                <a:ea typeface="Arial"/>
                <a:cs typeface="Arial"/>
                <a:sym typeface="Arial"/>
              </a:defRPr>
            </a:lvl4pPr>
            <a:lvl5pPr marL="2286000" marR="0" lvl="4" indent="-274320" algn="l" rtl="0">
              <a:lnSpc>
                <a:spcPct val="90000"/>
              </a:lnSpc>
              <a:spcBef>
                <a:spcPts val="1200"/>
              </a:spcBef>
              <a:spcAft>
                <a:spcPts val="0"/>
              </a:spcAft>
              <a:buClr>
                <a:srgbClr val="000000"/>
              </a:buClr>
              <a:buSzPts val="720"/>
              <a:buFont typeface="Arial"/>
              <a:buChar char="»"/>
              <a:defRPr sz="1800" b="0" i="0" u="none" strike="noStrike" cap="none">
                <a:solidFill>
                  <a:srgbClr val="000000"/>
                </a:solidFill>
                <a:latin typeface="Arial"/>
                <a:ea typeface="Arial"/>
                <a:cs typeface="Arial"/>
                <a:sym typeface="Arial"/>
              </a:defRPr>
            </a:lvl5pPr>
            <a:lvl6pPr marL="2743200" marR="0" lvl="5" indent="-228600" algn="l" rtl="0">
              <a:lnSpc>
                <a:spcPct val="90000"/>
              </a:lnSpc>
              <a:spcBef>
                <a:spcPts val="72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L="3200400" marR="0" lvl="6" indent="-228600" algn="l" rtl="0">
              <a:lnSpc>
                <a:spcPct val="90000"/>
              </a:lnSpc>
              <a:spcBef>
                <a:spcPts val="72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L="3657600" marR="0" lvl="7" indent="-228600" algn="l" rtl="0">
              <a:lnSpc>
                <a:spcPct val="90000"/>
              </a:lnSpc>
              <a:spcBef>
                <a:spcPts val="72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L="4114800" marR="0" lvl="8" indent="-228600" algn="l" rtl="0">
              <a:lnSpc>
                <a:spcPct val="90000"/>
              </a:lnSpc>
              <a:spcBef>
                <a:spcPts val="720"/>
              </a:spcBef>
              <a:spcAft>
                <a:spcPts val="72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91" name="Google Shape;291;p65"/>
          <p:cNvSpPr txBox="1">
            <a:spLocks noGrp="1"/>
          </p:cNvSpPr>
          <p:nvPr>
            <p:ph type="title"/>
          </p:nvPr>
        </p:nvSpPr>
        <p:spPr>
          <a:xfrm>
            <a:off x="457200" y="711200"/>
            <a:ext cx="8229600" cy="4065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000000"/>
              </a:buClr>
              <a:buSzPts val="1400"/>
              <a:buFont typeface="Arial"/>
              <a:buNone/>
              <a:defRPr sz="2200" b="1" i="0" u="none" strike="noStrike" cap="none">
                <a:solidFill>
                  <a:schemeClr val="lt1"/>
                </a:solidFill>
                <a:latin typeface="Arial"/>
                <a:ea typeface="Arial"/>
                <a:cs typeface="Arial"/>
                <a:sym typeface="Arial"/>
              </a:defRPr>
            </a:lvl1pPr>
            <a:lvl2pPr marR="0" lvl="1" algn="l" rtl="0">
              <a:lnSpc>
                <a:spcPct val="90000"/>
              </a:lnSpc>
              <a:spcBef>
                <a:spcPts val="0"/>
              </a:spcBef>
              <a:spcAft>
                <a:spcPts val="0"/>
              </a:spcAft>
              <a:buClr>
                <a:srgbClr val="000000"/>
              </a:buClr>
              <a:buSzPts val="1400"/>
              <a:buFont typeface="Arial"/>
              <a:buNone/>
              <a:defRPr sz="2200" b="1" i="0" u="none" strike="noStrike" cap="none">
                <a:solidFill>
                  <a:schemeClr val="lt1"/>
                </a:solidFill>
                <a:latin typeface="Arial"/>
                <a:ea typeface="Arial"/>
                <a:cs typeface="Arial"/>
                <a:sym typeface="Arial"/>
              </a:defRPr>
            </a:lvl2pPr>
            <a:lvl3pPr marR="0" lvl="2" algn="l" rtl="0">
              <a:lnSpc>
                <a:spcPct val="90000"/>
              </a:lnSpc>
              <a:spcBef>
                <a:spcPts val="0"/>
              </a:spcBef>
              <a:spcAft>
                <a:spcPts val="0"/>
              </a:spcAft>
              <a:buClr>
                <a:srgbClr val="000000"/>
              </a:buClr>
              <a:buSzPts val="1400"/>
              <a:buFont typeface="Arial"/>
              <a:buNone/>
              <a:defRPr sz="2200" b="1" i="0" u="none" strike="noStrike" cap="none">
                <a:solidFill>
                  <a:schemeClr val="lt1"/>
                </a:solidFill>
                <a:latin typeface="Arial"/>
                <a:ea typeface="Arial"/>
                <a:cs typeface="Arial"/>
                <a:sym typeface="Arial"/>
              </a:defRPr>
            </a:lvl3pPr>
            <a:lvl4pPr marR="0" lvl="3" algn="l" rtl="0">
              <a:lnSpc>
                <a:spcPct val="90000"/>
              </a:lnSpc>
              <a:spcBef>
                <a:spcPts val="0"/>
              </a:spcBef>
              <a:spcAft>
                <a:spcPts val="0"/>
              </a:spcAft>
              <a:buClr>
                <a:srgbClr val="000000"/>
              </a:buClr>
              <a:buSzPts val="1400"/>
              <a:buFont typeface="Arial"/>
              <a:buNone/>
              <a:defRPr sz="2200" b="1" i="0" u="none" strike="noStrike" cap="none">
                <a:solidFill>
                  <a:schemeClr val="lt1"/>
                </a:solidFill>
                <a:latin typeface="Arial"/>
                <a:ea typeface="Arial"/>
                <a:cs typeface="Arial"/>
                <a:sym typeface="Arial"/>
              </a:defRPr>
            </a:lvl4pPr>
            <a:lvl5pPr marR="0" lvl="4" algn="l" rtl="0">
              <a:lnSpc>
                <a:spcPct val="90000"/>
              </a:lnSpc>
              <a:spcBef>
                <a:spcPts val="0"/>
              </a:spcBef>
              <a:spcAft>
                <a:spcPts val="0"/>
              </a:spcAft>
              <a:buClr>
                <a:srgbClr val="000000"/>
              </a:buClr>
              <a:buSzPts val="1400"/>
              <a:buFont typeface="Arial"/>
              <a:buNone/>
              <a:defRPr sz="2200" b="1" i="0" u="none" strike="noStrike" cap="none">
                <a:solidFill>
                  <a:schemeClr val="lt1"/>
                </a:solidFill>
                <a:latin typeface="Arial"/>
                <a:ea typeface="Arial"/>
                <a:cs typeface="Arial"/>
                <a:sym typeface="Arial"/>
              </a:defRPr>
            </a:lvl5pPr>
            <a:lvl6pPr marR="0" lvl="5" algn="l" rtl="0">
              <a:lnSpc>
                <a:spcPct val="90000"/>
              </a:lnSpc>
              <a:spcBef>
                <a:spcPts val="0"/>
              </a:spcBef>
              <a:spcAft>
                <a:spcPts val="0"/>
              </a:spcAft>
              <a:buClr>
                <a:srgbClr val="000000"/>
              </a:buClr>
              <a:buSzPts val="1400"/>
              <a:buFont typeface="Arial"/>
              <a:buNone/>
              <a:defRPr sz="2200" b="1" i="0" u="none" strike="noStrike" cap="none">
                <a:solidFill>
                  <a:schemeClr val="dk1"/>
                </a:solidFill>
                <a:latin typeface="Arial"/>
                <a:ea typeface="Arial"/>
                <a:cs typeface="Arial"/>
                <a:sym typeface="Arial"/>
              </a:defRPr>
            </a:lvl6pPr>
            <a:lvl7pPr marR="0" lvl="6" algn="l" rtl="0">
              <a:lnSpc>
                <a:spcPct val="90000"/>
              </a:lnSpc>
              <a:spcBef>
                <a:spcPts val="0"/>
              </a:spcBef>
              <a:spcAft>
                <a:spcPts val="0"/>
              </a:spcAft>
              <a:buClr>
                <a:srgbClr val="000000"/>
              </a:buClr>
              <a:buSzPts val="1400"/>
              <a:buFont typeface="Arial"/>
              <a:buNone/>
              <a:defRPr sz="2200" b="1" i="0" u="none" strike="noStrike" cap="none">
                <a:solidFill>
                  <a:schemeClr val="dk1"/>
                </a:solidFill>
                <a:latin typeface="Arial"/>
                <a:ea typeface="Arial"/>
                <a:cs typeface="Arial"/>
                <a:sym typeface="Arial"/>
              </a:defRPr>
            </a:lvl7pPr>
            <a:lvl8pPr marR="0" lvl="7" algn="l" rtl="0">
              <a:lnSpc>
                <a:spcPct val="90000"/>
              </a:lnSpc>
              <a:spcBef>
                <a:spcPts val="0"/>
              </a:spcBef>
              <a:spcAft>
                <a:spcPts val="0"/>
              </a:spcAft>
              <a:buClr>
                <a:srgbClr val="000000"/>
              </a:buClr>
              <a:buSzPts val="1400"/>
              <a:buFont typeface="Arial"/>
              <a:buNone/>
              <a:defRPr sz="2200" b="1" i="0" u="none" strike="noStrike" cap="none">
                <a:solidFill>
                  <a:schemeClr val="dk1"/>
                </a:solidFill>
                <a:latin typeface="Arial"/>
                <a:ea typeface="Arial"/>
                <a:cs typeface="Arial"/>
                <a:sym typeface="Arial"/>
              </a:defRPr>
            </a:lvl8pPr>
            <a:lvl9pPr marR="0" lvl="8" algn="l" rtl="0">
              <a:lnSpc>
                <a:spcPct val="90000"/>
              </a:lnSpc>
              <a:spcBef>
                <a:spcPts val="0"/>
              </a:spcBef>
              <a:spcAft>
                <a:spcPts val="0"/>
              </a:spcAft>
              <a:buClr>
                <a:srgbClr val="000000"/>
              </a:buClr>
              <a:buSzPts val="1400"/>
              <a:buFont typeface="Arial"/>
              <a:buNone/>
              <a:defRPr sz="2200" b="1" i="0" u="none" strike="noStrike" cap="none">
                <a:solidFill>
                  <a:schemeClr val="dk1"/>
                </a:solidFill>
                <a:latin typeface="Arial"/>
                <a:ea typeface="Arial"/>
                <a:cs typeface="Arial"/>
                <a:sym typeface="Arial"/>
              </a:defRPr>
            </a:lvl9pPr>
          </a:lstStyle>
          <a:p>
            <a:endParaRPr/>
          </a:p>
        </p:txBody>
      </p:sp>
      <p:sp>
        <p:nvSpPr>
          <p:cNvPr id="292" name="Google Shape;292;p65"/>
          <p:cNvSpPr txBox="1">
            <a:spLocks noGrp="1"/>
          </p:cNvSpPr>
          <p:nvPr>
            <p:ph type="sldNum" idx="12"/>
          </p:nvPr>
        </p:nvSpPr>
        <p:spPr>
          <a:xfrm>
            <a:off x="0" y="6492875"/>
            <a:ext cx="2133600" cy="3651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93"/>
        <p:cNvGrpSpPr/>
        <p:nvPr/>
      </p:nvGrpSpPr>
      <p:grpSpPr>
        <a:xfrm>
          <a:off x="0" y="0"/>
          <a:ext cx="0" cy="0"/>
          <a:chOff x="0" y="0"/>
          <a:chExt cx="0" cy="0"/>
        </a:xfrm>
      </p:grpSpPr>
      <p:sp>
        <p:nvSpPr>
          <p:cNvPr id="294" name="Google Shape;294;p66"/>
          <p:cNvSpPr txBox="1">
            <a:spLocks noGrp="1"/>
          </p:cNvSpPr>
          <p:nvPr>
            <p:ph type="title"/>
          </p:nvPr>
        </p:nvSpPr>
        <p:spPr>
          <a:xfrm>
            <a:off x="0" y="543600"/>
            <a:ext cx="9144000" cy="5232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rgbClr val="000000"/>
              </a:buClr>
              <a:buSzPts val="1400"/>
              <a:buFont typeface="Arial"/>
              <a:buNone/>
              <a:defRPr sz="2625" b="1" i="0" u="none" strike="noStrike" cap="none">
                <a:solidFill>
                  <a:srgbClr val="002060"/>
                </a:solidFill>
                <a:latin typeface="Helvetica Neue"/>
                <a:ea typeface="Helvetica Neue"/>
                <a:cs typeface="Helvetica Neue"/>
                <a:sym typeface="Helvetica Neue"/>
              </a:defRPr>
            </a:lvl1pPr>
            <a:lvl2pPr marR="0" lvl="1" algn="l" rtl="0">
              <a:lnSpc>
                <a:spcPct val="100000"/>
              </a:lnSpc>
              <a:spcBef>
                <a:spcPts val="0"/>
              </a:spcBef>
              <a:spcAft>
                <a:spcPts val="0"/>
              </a:spcAft>
              <a:buClr>
                <a:srgbClr val="000000"/>
              </a:buClr>
              <a:buSzPts val="1400"/>
              <a:buFont typeface="Arial"/>
              <a:buNone/>
              <a:defRPr sz="3000" b="1" i="0" u="none" strike="noStrike" cap="none">
                <a:solidFill>
                  <a:srgbClr val="00539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3000" b="1" i="0" u="none" strike="noStrike" cap="none">
                <a:solidFill>
                  <a:srgbClr val="00539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3000" b="1" i="0" u="none" strike="noStrike" cap="none">
                <a:solidFill>
                  <a:srgbClr val="00539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3000" b="1" i="0" u="none" strike="noStrike" cap="none">
                <a:solidFill>
                  <a:srgbClr val="00539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3000" b="1" i="0" u="none" strike="noStrike" cap="none">
                <a:solidFill>
                  <a:srgbClr val="00539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3000" b="1" i="0" u="none" strike="noStrike" cap="none">
                <a:solidFill>
                  <a:srgbClr val="00539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3000" b="1" i="0" u="none" strike="noStrike" cap="none">
                <a:solidFill>
                  <a:srgbClr val="00539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3000" b="1" i="0" u="none" strike="noStrike" cap="none">
                <a:solidFill>
                  <a:srgbClr val="005390"/>
                </a:solidFill>
                <a:latin typeface="Arial"/>
                <a:ea typeface="Arial"/>
                <a:cs typeface="Arial"/>
                <a:sym typeface="Arial"/>
              </a:defRPr>
            </a:lvl9pPr>
          </a:lstStyle>
          <a:p>
            <a:endParaRPr/>
          </a:p>
        </p:txBody>
      </p:sp>
      <p:sp>
        <p:nvSpPr>
          <p:cNvPr id="295" name="Google Shape;295;p66"/>
          <p:cNvSpPr txBox="1">
            <a:spLocks noGrp="1"/>
          </p:cNvSpPr>
          <p:nvPr>
            <p:ph type="body" idx="1"/>
          </p:nvPr>
        </p:nvSpPr>
        <p:spPr>
          <a:xfrm>
            <a:off x="207818" y="1627043"/>
            <a:ext cx="8673000" cy="3048000"/>
          </a:xfrm>
          <a:prstGeom prst="rect">
            <a:avLst/>
          </a:prstGeom>
          <a:noFill/>
          <a:ln>
            <a:noFill/>
          </a:ln>
        </p:spPr>
        <p:txBody>
          <a:bodyPr spcFirstLastPara="1" wrap="square" lIns="91425" tIns="91425" rIns="91425" bIns="91425" anchor="t" anchorCtr="0">
            <a:noAutofit/>
          </a:bodyPr>
          <a:lstStyle>
            <a:lvl1pPr marL="457200" marR="0" lvl="0" indent="-381000" algn="l" rtl="0">
              <a:lnSpc>
                <a:spcPct val="100000"/>
              </a:lnSpc>
              <a:spcBef>
                <a:spcPts val="450"/>
              </a:spcBef>
              <a:spcAft>
                <a:spcPts val="0"/>
              </a:spcAft>
              <a:buClr>
                <a:srgbClr val="002060"/>
              </a:buClr>
              <a:buSzPts val="2400"/>
              <a:buFont typeface="Arial"/>
              <a:buChar char="•"/>
              <a:defRPr sz="2063" b="0" i="0" u="none" strike="noStrike" cap="none">
                <a:solidFill>
                  <a:srgbClr val="002060"/>
                </a:solidFill>
                <a:latin typeface="Helvetica Neue"/>
                <a:ea typeface="Helvetica Neue"/>
                <a:cs typeface="Helvetica Neue"/>
                <a:sym typeface="Helvetica Neue"/>
              </a:defRPr>
            </a:lvl1pPr>
            <a:lvl2pPr marL="914400" marR="0" lvl="1" indent="-381000" algn="l" rtl="0">
              <a:lnSpc>
                <a:spcPct val="100000"/>
              </a:lnSpc>
              <a:spcBef>
                <a:spcPts val="450"/>
              </a:spcBef>
              <a:spcAft>
                <a:spcPts val="0"/>
              </a:spcAft>
              <a:buClr>
                <a:srgbClr val="002060"/>
              </a:buClr>
              <a:buSzPts val="2400"/>
              <a:buFont typeface="Noto Sans Symbols"/>
              <a:buChar char="▪"/>
              <a:defRPr sz="2063" b="0" i="0" u="none" strike="noStrike" cap="none">
                <a:solidFill>
                  <a:srgbClr val="002060"/>
                </a:solidFill>
                <a:latin typeface="Helvetica Neue"/>
                <a:ea typeface="Helvetica Neue"/>
                <a:cs typeface="Helvetica Neue"/>
                <a:sym typeface="Helvetica Neue"/>
              </a:defRPr>
            </a:lvl2pPr>
            <a:lvl3pPr marL="1371600" marR="0" lvl="2" indent="-381000" algn="l" rtl="0">
              <a:lnSpc>
                <a:spcPct val="100000"/>
              </a:lnSpc>
              <a:spcBef>
                <a:spcPts val="450"/>
              </a:spcBef>
              <a:spcAft>
                <a:spcPts val="0"/>
              </a:spcAft>
              <a:buClr>
                <a:srgbClr val="002060"/>
              </a:buClr>
              <a:buSzPts val="2400"/>
              <a:buFont typeface="Courier New"/>
              <a:buChar char="o"/>
              <a:defRPr sz="2063" b="0" i="0" u="none" strike="noStrike" cap="none">
                <a:solidFill>
                  <a:srgbClr val="002060"/>
                </a:solidFill>
                <a:latin typeface="Helvetica Neue"/>
                <a:ea typeface="Helvetica Neue"/>
                <a:cs typeface="Helvetica Neue"/>
                <a:sym typeface="Helvetica Neue"/>
              </a:defRPr>
            </a:lvl3pPr>
            <a:lvl4pPr marL="1828800" marR="0" lvl="3" indent="-381000" algn="l" rtl="0">
              <a:lnSpc>
                <a:spcPct val="100000"/>
              </a:lnSpc>
              <a:spcBef>
                <a:spcPts val="450"/>
              </a:spcBef>
              <a:spcAft>
                <a:spcPts val="0"/>
              </a:spcAft>
              <a:buClr>
                <a:srgbClr val="0033CC"/>
              </a:buClr>
              <a:buSzPts val="2400"/>
              <a:buFont typeface="Noto Sans Symbols"/>
              <a:buChar char="▪"/>
              <a:defRPr sz="2250" b="0" i="0" u="none" strike="noStrike" cap="none">
                <a:solidFill>
                  <a:srgbClr val="005390"/>
                </a:solidFill>
                <a:latin typeface="Arial"/>
                <a:ea typeface="Arial"/>
                <a:cs typeface="Arial"/>
                <a:sym typeface="Arial"/>
              </a:defRPr>
            </a:lvl4pPr>
            <a:lvl5pPr marL="2286000" marR="0" lvl="4" indent="-381000" algn="l" rtl="0">
              <a:lnSpc>
                <a:spcPct val="100000"/>
              </a:lnSpc>
              <a:spcBef>
                <a:spcPts val="450"/>
              </a:spcBef>
              <a:spcAft>
                <a:spcPts val="0"/>
              </a:spcAft>
              <a:buClr>
                <a:srgbClr val="0033CC"/>
              </a:buClr>
              <a:buSzPts val="2400"/>
              <a:buFont typeface="Noto Sans Symbols"/>
              <a:buChar char="▫"/>
              <a:defRPr sz="2250" b="0" i="0" u="none" strike="noStrike" cap="none">
                <a:solidFill>
                  <a:srgbClr val="005390"/>
                </a:solidFill>
                <a:latin typeface="Arial"/>
                <a:ea typeface="Arial"/>
                <a:cs typeface="Arial"/>
                <a:sym typeface="Arial"/>
              </a:defRPr>
            </a:lvl5pPr>
            <a:lvl6pPr marL="2743200" marR="0" lvl="5" indent="-381000" algn="l" rtl="0">
              <a:lnSpc>
                <a:spcPct val="100000"/>
              </a:lnSpc>
              <a:spcBef>
                <a:spcPts val="450"/>
              </a:spcBef>
              <a:spcAft>
                <a:spcPts val="0"/>
              </a:spcAft>
              <a:buClr>
                <a:srgbClr val="990033"/>
              </a:buClr>
              <a:buSzPts val="2400"/>
              <a:buFont typeface="Noto Sans Symbols"/>
              <a:buChar char="▫"/>
              <a:defRPr sz="2250" b="0" i="0" u="none" strike="noStrike" cap="none">
                <a:solidFill>
                  <a:srgbClr val="005390"/>
                </a:solidFill>
                <a:latin typeface="Arial"/>
                <a:ea typeface="Arial"/>
                <a:cs typeface="Arial"/>
                <a:sym typeface="Arial"/>
              </a:defRPr>
            </a:lvl6pPr>
            <a:lvl7pPr marL="3200400" marR="0" lvl="6" indent="-381000" algn="l" rtl="0">
              <a:lnSpc>
                <a:spcPct val="100000"/>
              </a:lnSpc>
              <a:spcBef>
                <a:spcPts val="450"/>
              </a:spcBef>
              <a:spcAft>
                <a:spcPts val="0"/>
              </a:spcAft>
              <a:buClr>
                <a:srgbClr val="990033"/>
              </a:buClr>
              <a:buSzPts val="2400"/>
              <a:buFont typeface="Noto Sans Symbols"/>
              <a:buChar char="▫"/>
              <a:defRPr sz="2250" b="0" i="0" u="none" strike="noStrike" cap="none">
                <a:solidFill>
                  <a:srgbClr val="005390"/>
                </a:solidFill>
                <a:latin typeface="Arial"/>
                <a:ea typeface="Arial"/>
                <a:cs typeface="Arial"/>
                <a:sym typeface="Arial"/>
              </a:defRPr>
            </a:lvl7pPr>
            <a:lvl8pPr marL="3657600" marR="0" lvl="7" indent="-381000" algn="l" rtl="0">
              <a:lnSpc>
                <a:spcPct val="100000"/>
              </a:lnSpc>
              <a:spcBef>
                <a:spcPts val="450"/>
              </a:spcBef>
              <a:spcAft>
                <a:spcPts val="0"/>
              </a:spcAft>
              <a:buClr>
                <a:srgbClr val="990033"/>
              </a:buClr>
              <a:buSzPts val="2400"/>
              <a:buFont typeface="Noto Sans Symbols"/>
              <a:buChar char="▫"/>
              <a:defRPr sz="2250" b="0" i="0" u="none" strike="noStrike" cap="none">
                <a:solidFill>
                  <a:srgbClr val="005390"/>
                </a:solidFill>
                <a:latin typeface="Arial"/>
                <a:ea typeface="Arial"/>
                <a:cs typeface="Arial"/>
                <a:sym typeface="Arial"/>
              </a:defRPr>
            </a:lvl8pPr>
            <a:lvl9pPr marL="4114800" marR="0" lvl="8" indent="-381000" algn="l" rtl="0">
              <a:lnSpc>
                <a:spcPct val="100000"/>
              </a:lnSpc>
              <a:spcBef>
                <a:spcPts val="450"/>
              </a:spcBef>
              <a:spcAft>
                <a:spcPts val="0"/>
              </a:spcAft>
              <a:buClr>
                <a:srgbClr val="990033"/>
              </a:buClr>
              <a:buSzPts val="2400"/>
              <a:buFont typeface="Noto Sans Symbols"/>
              <a:buChar char="▫"/>
              <a:defRPr sz="2250" b="0" i="0" u="none" strike="noStrike" cap="none">
                <a:solidFill>
                  <a:srgbClr val="005390"/>
                </a:solidFill>
                <a:latin typeface="Arial"/>
                <a:ea typeface="Arial"/>
                <a:cs typeface="Arial"/>
                <a:sym typeface="Arial"/>
              </a:defRPr>
            </a:lvl9pPr>
          </a:lstStyle>
          <a:p>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1_Title and Text">
  <p:cSld name="1_Title and Text">
    <p:spTree>
      <p:nvGrpSpPr>
        <p:cNvPr id="1" name="Shape 296"/>
        <p:cNvGrpSpPr/>
        <p:nvPr/>
      </p:nvGrpSpPr>
      <p:grpSpPr>
        <a:xfrm>
          <a:off x="0" y="0"/>
          <a:ext cx="0" cy="0"/>
          <a:chOff x="0" y="0"/>
          <a:chExt cx="0" cy="0"/>
        </a:xfrm>
      </p:grpSpPr>
      <p:sp>
        <p:nvSpPr>
          <p:cNvPr id="297" name="Google Shape;297;p67"/>
          <p:cNvSpPr txBox="1">
            <a:spLocks noGrp="1"/>
          </p:cNvSpPr>
          <p:nvPr>
            <p:ph type="body" idx="1"/>
          </p:nvPr>
        </p:nvSpPr>
        <p:spPr>
          <a:xfrm>
            <a:off x="419100" y="1371601"/>
            <a:ext cx="8405700" cy="49023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0"/>
              </a:spcBef>
              <a:spcAft>
                <a:spcPts val="0"/>
              </a:spcAft>
              <a:buClr>
                <a:srgbClr val="002060"/>
              </a:buClr>
              <a:buSzPts val="2400"/>
              <a:buFont typeface="Arial"/>
              <a:buChar char="•"/>
              <a:defRPr sz="24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22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20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98" name="Google Shape;298;p67"/>
          <p:cNvSpPr txBox="1">
            <a:spLocks noGrp="1"/>
          </p:cNvSpPr>
          <p:nvPr>
            <p:ph type="title"/>
          </p:nvPr>
        </p:nvSpPr>
        <p:spPr>
          <a:xfrm>
            <a:off x="419100" y="711200"/>
            <a:ext cx="8229600" cy="4065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31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31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1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1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1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1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1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1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13" b="0" i="0" u="none" strike="noStrike" cap="none">
                <a:solidFill>
                  <a:srgbClr val="000000"/>
                </a:solidFill>
                <a:latin typeface="Arial"/>
                <a:ea typeface="Arial"/>
                <a:cs typeface="Arial"/>
                <a:sym typeface="Arial"/>
              </a:defRPr>
            </a:lvl9pPr>
          </a:lstStyle>
          <a:p>
            <a:endParaRPr/>
          </a:p>
        </p:txBody>
      </p:sp>
      <p:sp>
        <p:nvSpPr>
          <p:cNvPr id="299" name="Google Shape;299;p67"/>
          <p:cNvSpPr txBox="1">
            <a:spLocks noGrp="1"/>
          </p:cNvSpPr>
          <p:nvPr>
            <p:ph type="sldNum" idx="12"/>
          </p:nvPr>
        </p:nvSpPr>
        <p:spPr>
          <a:xfrm>
            <a:off x="0" y="6492875"/>
            <a:ext cx="2133600" cy="3651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titleOnly">
  <p:cSld name="titleOnly">
    <p:spTree>
      <p:nvGrpSpPr>
        <p:cNvPr id="1" name="Shape 300"/>
        <p:cNvGrpSpPr/>
        <p:nvPr/>
      </p:nvGrpSpPr>
      <p:grpSpPr>
        <a:xfrm>
          <a:off x="0" y="0"/>
          <a:ext cx="0" cy="0"/>
          <a:chOff x="0" y="0"/>
          <a:chExt cx="0" cy="0"/>
        </a:xfrm>
      </p:grpSpPr>
      <p:sp>
        <p:nvSpPr>
          <p:cNvPr id="301" name="Google Shape;301;p68"/>
          <p:cNvSpPr txBox="1">
            <a:spLocks noGrp="1"/>
          </p:cNvSpPr>
          <p:nvPr>
            <p:ph type="title"/>
          </p:nvPr>
        </p:nvSpPr>
        <p:spPr>
          <a:xfrm>
            <a:off x="1143000" y="274637"/>
            <a:ext cx="7543800" cy="7161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3200"/>
              <a:buFont typeface="Arial"/>
              <a:buNone/>
              <a:defRPr sz="2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32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32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32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32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32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32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32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3200"/>
              <a:buFont typeface="Arial"/>
              <a:buNone/>
              <a:defRPr sz="1800" b="0" i="0" u="none" strike="noStrike" cap="none">
                <a:solidFill>
                  <a:srgbClr val="000000"/>
                </a:solidFill>
                <a:latin typeface="Arial"/>
                <a:ea typeface="Arial"/>
                <a:cs typeface="Arial"/>
                <a:sym typeface="Arial"/>
              </a:defRPr>
            </a:lvl9pPr>
          </a:lstStyle>
          <a:p>
            <a:endParaRPr/>
          </a:p>
        </p:txBody>
      </p:sp>
      <p:sp>
        <p:nvSpPr>
          <p:cNvPr id="302" name="Google Shape;302;p68"/>
          <p:cNvSpPr txBox="1">
            <a:spLocks noGrp="1"/>
          </p:cNvSpPr>
          <p:nvPr>
            <p:ph type="body" idx="1"/>
          </p:nvPr>
        </p:nvSpPr>
        <p:spPr>
          <a:xfrm>
            <a:off x="609600" y="1295400"/>
            <a:ext cx="8077200" cy="4876800"/>
          </a:xfrm>
          <a:prstGeom prst="rect">
            <a:avLst/>
          </a:prstGeom>
          <a:noFill/>
          <a:ln>
            <a:noFill/>
          </a:ln>
        </p:spPr>
        <p:txBody>
          <a:bodyPr spcFirstLastPara="1" wrap="square" lIns="91425" tIns="91425" rIns="91425" bIns="91425" anchor="t" anchorCtr="0">
            <a:noAutofit/>
          </a:bodyPr>
          <a:lstStyle>
            <a:lvl1pPr marL="457200" marR="0" lvl="0" indent="-355600" algn="l" rtl="0">
              <a:lnSpc>
                <a:spcPct val="100000"/>
              </a:lnSpc>
              <a:spcBef>
                <a:spcPts val="64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1pPr>
            <a:lvl2pPr marL="914400" marR="0" lvl="1" indent="-342900" algn="l" rtl="0">
              <a:lnSpc>
                <a:spcPct val="100000"/>
              </a:lnSpc>
              <a:spcBef>
                <a:spcPts val="5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30200" algn="l" rtl="0">
              <a:lnSpc>
                <a:spcPct val="100000"/>
              </a:lnSpc>
              <a:spcBef>
                <a:spcPts val="48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17500" algn="l" rtl="0">
              <a:lnSpc>
                <a:spcPct val="10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a:lnSpc>
                <a:spcPct val="10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03" name="Google Shape;303;p68"/>
          <p:cNvSpPr txBox="1">
            <a:spLocks noGrp="1"/>
          </p:cNvSpPr>
          <p:nvPr>
            <p:ph type="sldNum" idx="12"/>
          </p:nvPr>
        </p:nvSpPr>
        <p:spPr>
          <a:xfrm>
            <a:off x="7010400" y="6492875"/>
            <a:ext cx="2133600" cy="3651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888888"/>
              </a:buClr>
              <a:buSzPts val="1200"/>
              <a:buFont typeface="Arial"/>
              <a:buNone/>
              <a:defRPr sz="1200" b="1"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888888"/>
              </a:buClr>
              <a:buSzPts val="1200"/>
              <a:buFont typeface="Arial"/>
              <a:buNone/>
              <a:defRPr sz="1200" b="1"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888888"/>
              </a:buClr>
              <a:buSzPts val="1200"/>
              <a:buFont typeface="Arial"/>
              <a:buNone/>
              <a:defRPr sz="1200" b="1"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888888"/>
              </a:buClr>
              <a:buSzPts val="1200"/>
              <a:buFont typeface="Arial"/>
              <a:buNone/>
              <a:defRPr sz="1200" b="1"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888888"/>
              </a:buClr>
              <a:buSzPts val="1200"/>
              <a:buFont typeface="Arial"/>
              <a:buNone/>
              <a:defRPr sz="1200" b="1"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888888"/>
              </a:buClr>
              <a:buSzPts val="1200"/>
              <a:buFont typeface="Arial"/>
              <a:buNone/>
              <a:defRPr sz="1200" b="1"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888888"/>
              </a:buClr>
              <a:buSzPts val="1200"/>
              <a:buFont typeface="Arial"/>
              <a:buNone/>
              <a:defRPr sz="1200" b="1"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888888"/>
              </a:buClr>
              <a:buSzPts val="1200"/>
              <a:buFont typeface="Arial"/>
              <a:buNone/>
              <a:defRPr sz="1200" b="1"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888888"/>
              </a:buClr>
              <a:buSzPts val="1200"/>
              <a:buFont typeface="Arial"/>
              <a:buNone/>
              <a:defRPr sz="1200" b="1"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Title Only - DARK ON LIGHT">
  <p:cSld name="Title Only - DARK ON LIGHT">
    <p:bg>
      <p:bgPr>
        <a:solidFill>
          <a:srgbClr val="FFFFFF"/>
        </a:solidFill>
        <a:effectLst/>
      </p:bgPr>
    </p:bg>
    <p:spTree>
      <p:nvGrpSpPr>
        <p:cNvPr id="1" name="Shape 304"/>
        <p:cNvGrpSpPr/>
        <p:nvPr/>
      </p:nvGrpSpPr>
      <p:grpSpPr>
        <a:xfrm>
          <a:off x="0" y="0"/>
          <a:ext cx="0" cy="0"/>
          <a:chOff x="0" y="0"/>
          <a:chExt cx="0" cy="0"/>
        </a:xfrm>
      </p:grpSpPr>
      <p:sp>
        <p:nvSpPr>
          <p:cNvPr id="305" name="Google Shape;305;p69"/>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306" name="Google Shape;306;p69"/>
          <p:cNvSpPr txBox="1">
            <a:spLocks noGrp="1"/>
          </p:cNvSpPr>
          <p:nvPr>
            <p:ph type="title"/>
          </p:nvPr>
        </p:nvSpPr>
        <p:spPr>
          <a:xfrm>
            <a:off x="596075" y="0"/>
            <a:ext cx="7602300" cy="7851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000000"/>
              </a:buClr>
              <a:buSzPts val="3200"/>
              <a:buFont typeface="Arial"/>
              <a:buNone/>
              <a:defRPr sz="3600" b="1" i="0" u="none" strike="noStrike" cap="none">
                <a:solidFill>
                  <a:srgbClr val="003C71"/>
                </a:solidFill>
                <a:latin typeface="Arial"/>
                <a:ea typeface="Arial"/>
                <a:cs typeface="Arial"/>
                <a:sym typeface="Arial"/>
              </a:defRPr>
            </a:lvl1pPr>
            <a:lvl2pPr marR="0" lvl="1" algn="l" rtl="0">
              <a:lnSpc>
                <a:spcPct val="100000"/>
              </a:lnSpc>
              <a:spcBef>
                <a:spcPts val="0"/>
              </a:spcBef>
              <a:spcAft>
                <a:spcPts val="0"/>
              </a:spcAft>
              <a:buClr>
                <a:srgbClr val="000000"/>
              </a:buClr>
              <a:buSzPts val="3200"/>
              <a:buFont typeface="Arial"/>
              <a:buNone/>
              <a:defRPr sz="3600" b="1" i="0" u="none" strike="noStrike" cap="none">
                <a:solidFill>
                  <a:srgbClr val="003C71"/>
                </a:solidFill>
                <a:latin typeface="Arial"/>
                <a:ea typeface="Arial"/>
                <a:cs typeface="Arial"/>
                <a:sym typeface="Arial"/>
              </a:defRPr>
            </a:lvl2pPr>
            <a:lvl3pPr marR="0" lvl="2" algn="l" rtl="0">
              <a:lnSpc>
                <a:spcPct val="100000"/>
              </a:lnSpc>
              <a:spcBef>
                <a:spcPts val="0"/>
              </a:spcBef>
              <a:spcAft>
                <a:spcPts val="0"/>
              </a:spcAft>
              <a:buClr>
                <a:srgbClr val="000000"/>
              </a:buClr>
              <a:buSzPts val="3200"/>
              <a:buFont typeface="Arial"/>
              <a:buNone/>
              <a:defRPr sz="3600" b="1" i="0" u="none" strike="noStrike" cap="none">
                <a:solidFill>
                  <a:srgbClr val="003C71"/>
                </a:solidFill>
                <a:latin typeface="Arial"/>
                <a:ea typeface="Arial"/>
                <a:cs typeface="Arial"/>
                <a:sym typeface="Arial"/>
              </a:defRPr>
            </a:lvl3pPr>
            <a:lvl4pPr marR="0" lvl="3" algn="l" rtl="0">
              <a:lnSpc>
                <a:spcPct val="100000"/>
              </a:lnSpc>
              <a:spcBef>
                <a:spcPts val="0"/>
              </a:spcBef>
              <a:spcAft>
                <a:spcPts val="0"/>
              </a:spcAft>
              <a:buClr>
                <a:srgbClr val="000000"/>
              </a:buClr>
              <a:buSzPts val="3200"/>
              <a:buFont typeface="Arial"/>
              <a:buNone/>
              <a:defRPr sz="3600" b="1" i="0" u="none" strike="noStrike" cap="none">
                <a:solidFill>
                  <a:srgbClr val="003C71"/>
                </a:solidFill>
                <a:latin typeface="Arial"/>
                <a:ea typeface="Arial"/>
                <a:cs typeface="Arial"/>
                <a:sym typeface="Arial"/>
              </a:defRPr>
            </a:lvl4pPr>
            <a:lvl5pPr marR="0" lvl="4" algn="l" rtl="0">
              <a:lnSpc>
                <a:spcPct val="100000"/>
              </a:lnSpc>
              <a:spcBef>
                <a:spcPts val="0"/>
              </a:spcBef>
              <a:spcAft>
                <a:spcPts val="0"/>
              </a:spcAft>
              <a:buClr>
                <a:srgbClr val="000000"/>
              </a:buClr>
              <a:buSzPts val="3200"/>
              <a:buFont typeface="Arial"/>
              <a:buNone/>
              <a:defRPr sz="3600" b="1" i="0" u="none" strike="noStrike" cap="none">
                <a:solidFill>
                  <a:srgbClr val="003C71"/>
                </a:solidFill>
                <a:latin typeface="Arial"/>
                <a:ea typeface="Arial"/>
                <a:cs typeface="Arial"/>
                <a:sym typeface="Arial"/>
              </a:defRPr>
            </a:lvl5pPr>
            <a:lvl6pPr marR="0" lvl="5" algn="l" rtl="0">
              <a:lnSpc>
                <a:spcPct val="100000"/>
              </a:lnSpc>
              <a:spcBef>
                <a:spcPts val="0"/>
              </a:spcBef>
              <a:spcAft>
                <a:spcPts val="0"/>
              </a:spcAft>
              <a:buClr>
                <a:srgbClr val="000000"/>
              </a:buClr>
              <a:buSzPts val="3200"/>
              <a:buFont typeface="Arial"/>
              <a:buNone/>
              <a:defRPr sz="3600" b="1" i="0" u="none" strike="noStrike" cap="none">
                <a:solidFill>
                  <a:srgbClr val="003C71"/>
                </a:solidFill>
                <a:latin typeface="Arial"/>
                <a:ea typeface="Arial"/>
                <a:cs typeface="Arial"/>
                <a:sym typeface="Arial"/>
              </a:defRPr>
            </a:lvl6pPr>
            <a:lvl7pPr marR="0" lvl="6" algn="l" rtl="0">
              <a:lnSpc>
                <a:spcPct val="100000"/>
              </a:lnSpc>
              <a:spcBef>
                <a:spcPts val="0"/>
              </a:spcBef>
              <a:spcAft>
                <a:spcPts val="0"/>
              </a:spcAft>
              <a:buClr>
                <a:srgbClr val="000000"/>
              </a:buClr>
              <a:buSzPts val="3200"/>
              <a:buFont typeface="Arial"/>
              <a:buNone/>
              <a:defRPr sz="3600" b="1" i="0" u="none" strike="noStrike" cap="none">
                <a:solidFill>
                  <a:srgbClr val="003C71"/>
                </a:solidFill>
                <a:latin typeface="Arial"/>
                <a:ea typeface="Arial"/>
                <a:cs typeface="Arial"/>
                <a:sym typeface="Arial"/>
              </a:defRPr>
            </a:lvl7pPr>
            <a:lvl8pPr marR="0" lvl="7" algn="l" rtl="0">
              <a:lnSpc>
                <a:spcPct val="100000"/>
              </a:lnSpc>
              <a:spcBef>
                <a:spcPts val="0"/>
              </a:spcBef>
              <a:spcAft>
                <a:spcPts val="0"/>
              </a:spcAft>
              <a:buClr>
                <a:srgbClr val="000000"/>
              </a:buClr>
              <a:buSzPts val="3200"/>
              <a:buFont typeface="Arial"/>
              <a:buNone/>
              <a:defRPr sz="3600" b="1" i="0" u="none" strike="noStrike" cap="none">
                <a:solidFill>
                  <a:srgbClr val="003C71"/>
                </a:solidFill>
                <a:latin typeface="Arial"/>
                <a:ea typeface="Arial"/>
                <a:cs typeface="Arial"/>
                <a:sym typeface="Arial"/>
              </a:defRPr>
            </a:lvl8pPr>
            <a:lvl9pPr marR="0" lvl="8" algn="l" rtl="0">
              <a:lnSpc>
                <a:spcPct val="100000"/>
              </a:lnSpc>
              <a:spcBef>
                <a:spcPts val="0"/>
              </a:spcBef>
              <a:spcAft>
                <a:spcPts val="0"/>
              </a:spcAft>
              <a:buClr>
                <a:srgbClr val="000000"/>
              </a:buClr>
              <a:buSzPts val="3200"/>
              <a:buFont typeface="Arial"/>
              <a:buNone/>
              <a:defRPr sz="3600" b="1" i="0" u="none" strike="noStrike" cap="none">
                <a:solidFill>
                  <a:srgbClr val="003C71"/>
                </a:solidFill>
                <a:latin typeface="Arial"/>
                <a:ea typeface="Arial"/>
                <a:cs typeface="Arial"/>
                <a:sym typeface="Arial"/>
              </a:defRPr>
            </a:lvl9pPr>
          </a:lstStyle>
          <a:p>
            <a:endParaRPr/>
          </a:p>
        </p:txBody>
      </p:sp>
      <p:sp>
        <p:nvSpPr>
          <p:cNvPr id="307" name="Google Shape;307;p69"/>
          <p:cNvSpPr txBox="1">
            <a:spLocks noGrp="1"/>
          </p:cNvSpPr>
          <p:nvPr>
            <p:ph type="subTitle" idx="1"/>
          </p:nvPr>
        </p:nvSpPr>
        <p:spPr>
          <a:xfrm>
            <a:off x="596075" y="825927"/>
            <a:ext cx="7345500" cy="524700"/>
          </a:xfrm>
          <a:prstGeom prst="rect">
            <a:avLst/>
          </a:prstGeom>
          <a:noFill/>
          <a:ln>
            <a:noFill/>
          </a:ln>
        </p:spPr>
        <p:txBody>
          <a:bodyPr spcFirstLastPara="1" wrap="square" lIns="91425" tIns="91425" rIns="91425" bIns="91425" anchor="t" anchorCtr="0">
            <a:noAutofit/>
          </a:bodyPr>
          <a:lstStyle>
            <a:lvl1pPr marR="0" lvl="0" algn="l" rtl="0">
              <a:lnSpc>
                <a:spcPct val="115000"/>
              </a:lnSpc>
              <a:spcBef>
                <a:spcPts val="0"/>
              </a:spcBef>
              <a:spcAft>
                <a:spcPts val="0"/>
              </a:spcAft>
              <a:buClr>
                <a:srgbClr val="002060"/>
              </a:buClr>
              <a:buSzPts val="1800"/>
              <a:buFont typeface="Arial"/>
              <a:buNone/>
              <a:defRPr sz="2400" b="1" i="0" u="none" strike="noStrike" cap="none">
                <a:solidFill>
                  <a:srgbClr val="0579BD"/>
                </a:solidFill>
                <a:latin typeface="Arial"/>
                <a:ea typeface="Arial"/>
                <a:cs typeface="Arial"/>
                <a:sym typeface="Arial"/>
              </a:defRPr>
            </a:lvl1pPr>
            <a:lvl2pPr marR="0" lvl="1" algn="l" rtl="0">
              <a:lnSpc>
                <a:spcPct val="115000"/>
              </a:lnSpc>
              <a:spcBef>
                <a:spcPts val="1600"/>
              </a:spcBef>
              <a:spcAft>
                <a:spcPts val="0"/>
              </a:spcAft>
              <a:buClr>
                <a:srgbClr val="000000"/>
              </a:buClr>
              <a:buSzPts val="1400"/>
              <a:buFont typeface="Arial"/>
              <a:buNone/>
              <a:defRPr sz="2400" b="1" i="0" u="none" strike="noStrike" cap="none">
                <a:solidFill>
                  <a:srgbClr val="0579BD"/>
                </a:solidFill>
                <a:latin typeface="Arial"/>
                <a:ea typeface="Arial"/>
                <a:cs typeface="Arial"/>
                <a:sym typeface="Arial"/>
              </a:defRPr>
            </a:lvl2pPr>
            <a:lvl3pPr marR="0" lvl="2" algn="l" rtl="0">
              <a:lnSpc>
                <a:spcPct val="115000"/>
              </a:lnSpc>
              <a:spcBef>
                <a:spcPts val="1600"/>
              </a:spcBef>
              <a:spcAft>
                <a:spcPts val="0"/>
              </a:spcAft>
              <a:buClr>
                <a:srgbClr val="000000"/>
              </a:buClr>
              <a:buSzPts val="1400"/>
              <a:buFont typeface="Arial"/>
              <a:buNone/>
              <a:defRPr sz="2400" b="1" i="0" u="none" strike="noStrike" cap="none">
                <a:solidFill>
                  <a:srgbClr val="0579BD"/>
                </a:solidFill>
                <a:latin typeface="Arial"/>
                <a:ea typeface="Arial"/>
                <a:cs typeface="Arial"/>
                <a:sym typeface="Arial"/>
              </a:defRPr>
            </a:lvl3pPr>
            <a:lvl4pPr marR="0" lvl="3" algn="l" rtl="0">
              <a:lnSpc>
                <a:spcPct val="115000"/>
              </a:lnSpc>
              <a:spcBef>
                <a:spcPts val="1600"/>
              </a:spcBef>
              <a:spcAft>
                <a:spcPts val="0"/>
              </a:spcAft>
              <a:buClr>
                <a:srgbClr val="000000"/>
              </a:buClr>
              <a:buSzPts val="1400"/>
              <a:buFont typeface="Arial"/>
              <a:buNone/>
              <a:defRPr sz="2400" b="1" i="0" u="none" strike="noStrike" cap="none">
                <a:solidFill>
                  <a:srgbClr val="0579BD"/>
                </a:solidFill>
                <a:latin typeface="Arial"/>
                <a:ea typeface="Arial"/>
                <a:cs typeface="Arial"/>
                <a:sym typeface="Arial"/>
              </a:defRPr>
            </a:lvl4pPr>
            <a:lvl5pPr marR="0" lvl="4" algn="l" rtl="0">
              <a:lnSpc>
                <a:spcPct val="115000"/>
              </a:lnSpc>
              <a:spcBef>
                <a:spcPts val="1600"/>
              </a:spcBef>
              <a:spcAft>
                <a:spcPts val="0"/>
              </a:spcAft>
              <a:buClr>
                <a:srgbClr val="000000"/>
              </a:buClr>
              <a:buSzPts val="1400"/>
              <a:buFont typeface="Arial"/>
              <a:buNone/>
              <a:defRPr sz="2400" b="1" i="0" u="none" strike="noStrike" cap="none">
                <a:solidFill>
                  <a:srgbClr val="0579BD"/>
                </a:solidFill>
                <a:latin typeface="Arial"/>
                <a:ea typeface="Arial"/>
                <a:cs typeface="Arial"/>
                <a:sym typeface="Arial"/>
              </a:defRPr>
            </a:lvl5pPr>
            <a:lvl6pPr marR="0" lvl="5" algn="l" rtl="0">
              <a:lnSpc>
                <a:spcPct val="115000"/>
              </a:lnSpc>
              <a:spcBef>
                <a:spcPts val="1600"/>
              </a:spcBef>
              <a:spcAft>
                <a:spcPts val="0"/>
              </a:spcAft>
              <a:buClr>
                <a:srgbClr val="000000"/>
              </a:buClr>
              <a:buSzPts val="1400"/>
              <a:buFont typeface="Arial"/>
              <a:buNone/>
              <a:defRPr sz="2400" b="1" i="0" u="none" strike="noStrike" cap="none">
                <a:solidFill>
                  <a:srgbClr val="0579BD"/>
                </a:solidFill>
                <a:latin typeface="Arial"/>
                <a:ea typeface="Arial"/>
                <a:cs typeface="Arial"/>
                <a:sym typeface="Arial"/>
              </a:defRPr>
            </a:lvl6pPr>
            <a:lvl7pPr marR="0" lvl="6" algn="l" rtl="0">
              <a:lnSpc>
                <a:spcPct val="115000"/>
              </a:lnSpc>
              <a:spcBef>
                <a:spcPts val="1600"/>
              </a:spcBef>
              <a:spcAft>
                <a:spcPts val="0"/>
              </a:spcAft>
              <a:buClr>
                <a:srgbClr val="000000"/>
              </a:buClr>
              <a:buSzPts val="1400"/>
              <a:buFont typeface="Arial"/>
              <a:buNone/>
              <a:defRPr sz="2400" b="1" i="0" u="none" strike="noStrike" cap="none">
                <a:solidFill>
                  <a:srgbClr val="0579BD"/>
                </a:solidFill>
                <a:latin typeface="Arial"/>
                <a:ea typeface="Arial"/>
                <a:cs typeface="Arial"/>
                <a:sym typeface="Arial"/>
              </a:defRPr>
            </a:lvl7pPr>
            <a:lvl8pPr marR="0" lvl="7" algn="l" rtl="0">
              <a:lnSpc>
                <a:spcPct val="115000"/>
              </a:lnSpc>
              <a:spcBef>
                <a:spcPts val="1600"/>
              </a:spcBef>
              <a:spcAft>
                <a:spcPts val="0"/>
              </a:spcAft>
              <a:buClr>
                <a:srgbClr val="000000"/>
              </a:buClr>
              <a:buSzPts val="1400"/>
              <a:buFont typeface="Arial"/>
              <a:buNone/>
              <a:defRPr sz="2400" b="1" i="0" u="none" strike="noStrike" cap="none">
                <a:solidFill>
                  <a:srgbClr val="0579BD"/>
                </a:solidFill>
                <a:latin typeface="Arial"/>
                <a:ea typeface="Arial"/>
                <a:cs typeface="Arial"/>
                <a:sym typeface="Arial"/>
              </a:defRPr>
            </a:lvl8pPr>
            <a:lvl9pPr marR="0" lvl="8" algn="l" rtl="0">
              <a:lnSpc>
                <a:spcPct val="115000"/>
              </a:lnSpc>
              <a:spcBef>
                <a:spcPts val="1600"/>
              </a:spcBef>
              <a:spcAft>
                <a:spcPts val="1600"/>
              </a:spcAft>
              <a:buClr>
                <a:srgbClr val="000000"/>
              </a:buClr>
              <a:buSzPts val="1400"/>
              <a:buFont typeface="Arial"/>
              <a:buNone/>
              <a:defRPr sz="2400" b="1" i="0" u="none" strike="noStrike" cap="none">
                <a:solidFill>
                  <a:srgbClr val="0579BD"/>
                </a:solidFill>
                <a:latin typeface="Arial"/>
                <a:ea typeface="Arial"/>
                <a:cs typeface="Arial"/>
                <a:sym typeface="Arial"/>
              </a:defRPr>
            </a:lvl9pPr>
          </a:lstStyle>
          <a:p>
            <a:endParaRPr/>
          </a:p>
        </p:txBody>
      </p:sp>
      <p:sp>
        <p:nvSpPr>
          <p:cNvPr id="308" name="Google Shape;308;p69"/>
          <p:cNvSpPr txBox="1">
            <a:spLocks noGrp="1"/>
          </p:cNvSpPr>
          <p:nvPr>
            <p:ph type="body" idx="2"/>
          </p:nvPr>
        </p:nvSpPr>
        <p:spPr>
          <a:xfrm>
            <a:off x="711575" y="1480933"/>
            <a:ext cx="7602300" cy="50676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00000"/>
              </a:lnSpc>
              <a:spcBef>
                <a:spcPts val="0"/>
              </a:spcBef>
              <a:spcAft>
                <a:spcPts val="0"/>
              </a:spcAft>
              <a:buClr>
                <a:srgbClr val="000000"/>
              </a:buClr>
              <a:buSzPts val="1800"/>
              <a:buFont typeface="Arial"/>
              <a:buChar char="●"/>
              <a:defRPr sz="1313" b="1" i="0" u="none" strike="noStrike" cap="none">
                <a:solidFill>
                  <a:srgbClr val="000000"/>
                </a:solidFill>
                <a:latin typeface="Arial"/>
                <a:ea typeface="Arial"/>
                <a:cs typeface="Arial"/>
                <a:sym typeface="Arial"/>
              </a:defRPr>
            </a:lvl1pPr>
            <a:lvl2pPr marL="914400" marR="0" lvl="1" indent="-317500" algn="l" rtl="0">
              <a:lnSpc>
                <a:spcPct val="100000"/>
              </a:lnSpc>
              <a:spcBef>
                <a:spcPts val="0"/>
              </a:spcBef>
              <a:spcAft>
                <a:spcPts val="0"/>
              </a:spcAft>
              <a:buClr>
                <a:srgbClr val="000000"/>
              </a:buClr>
              <a:buSzPts val="1400"/>
              <a:buFont typeface="Arial"/>
              <a:buChar char="○"/>
              <a:defRPr sz="1313" b="0" i="0" u="none" strike="noStrike" cap="none">
                <a:solidFill>
                  <a:srgbClr val="000000"/>
                </a:solidFill>
                <a:latin typeface="Arial"/>
                <a:ea typeface="Arial"/>
                <a:cs typeface="Arial"/>
                <a:sym typeface="Arial"/>
              </a:defRPr>
            </a:lvl2pPr>
            <a:lvl3pPr marL="1371600" marR="0" lvl="2" indent="-317500" algn="l" rtl="0">
              <a:lnSpc>
                <a:spcPct val="100000"/>
              </a:lnSpc>
              <a:spcBef>
                <a:spcPts val="0"/>
              </a:spcBef>
              <a:spcAft>
                <a:spcPts val="0"/>
              </a:spcAft>
              <a:buClr>
                <a:srgbClr val="000000"/>
              </a:buClr>
              <a:buSzPts val="1400"/>
              <a:buFont typeface="Arial"/>
              <a:buChar char="■"/>
              <a:defRPr sz="1313" b="0" i="0" u="none" strike="noStrike" cap="none">
                <a:solidFill>
                  <a:srgbClr val="000000"/>
                </a:solidFill>
                <a:latin typeface="Arial"/>
                <a:ea typeface="Arial"/>
                <a:cs typeface="Arial"/>
                <a:sym typeface="Arial"/>
              </a:defRPr>
            </a:lvl3pPr>
            <a:lvl4pPr marL="1828800" marR="0" lvl="3" indent="-317500" algn="l" rtl="0">
              <a:lnSpc>
                <a:spcPct val="100000"/>
              </a:lnSpc>
              <a:spcBef>
                <a:spcPts val="0"/>
              </a:spcBef>
              <a:spcAft>
                <a:spcPts val="0"/>
              </a:spcAft>
              <a:buClr>
                <a:srgbClr val="000000"/>
              </a:buClr>
              <a:buSzPts val="1400"/>
              <a:buFont typeface="Arial"/>
              <a:buChar char="●"/>
              <a:defRPr sz="1313" b="0" i="0" u="none" strike="noStrike" cap="none">
                <a:solidFill>
                  <a:srgbClr val="000000"/>
                </a:solidFill>
                <a:latin typeface="Arial"/>
                <a:ea typeface="Arial"/>
                <a:cs typeface="Arial"/>
                <a:sym typeface="Arial"/>
              </a:defRPr>
            </a:lvl4pPr>
            <a:lvl5pPr marL="2286000" marR="0" lvl="4" indent="-317500" algn="l" rtl="0">
              <a:lnSpc>
                <a:spcPct val="100000"/>
              </a:lnSpc>
              <a:spcBef>
                <a:spcPts val="0"/>
              </a:spcBef>
              <a:spcAft>
                <a:spcPts val="0"/>
              </a:spcAft>
              <a:buClr>
                <a:srgbClr val="000000"/>
              </a:buClr>
              <a:buSzPts val="1400"/>
              <a:buFont typeface="Arial"/>
              <a:buChar char="○"/>
              <a:defRPr sz="1313" b="0" i="0" u="none" strike="noStrike" cap="none">
                <a:solidFill>
                  <a:srgbClr val="000000"/>
                </a:solidFill>
                <a:latin typeface="Arial"/>
                <a:ea typeface="Arial"/>
                <a:cs typeface="Arial"/>
                <a:sym typeface="Arial"/>
              </a:defRPr>
            </a:lvl5pPr>
            <a:lvl6pPr marL="2743200" marR="0" lvl="5" indent="-317500" algn="l" rtl="0">
              <a:lnSpc>
                <a:spcPct val="100000"/>
              </a:lnSpc>
              <a:spcBef>
                <a:spcPts val="0"/>
              </a:spcBef>
              <a:spcAft>
                <a:spcPts val="0"/>
              </a:spcAft>
              <a:buClr>
                <a:srgbClr val="000000"/>
              </a:buClr>
              <a:buSzPts val="1400"/>
              <a:buFont typeface="Arial"/>
              <a:buChar char="■"/>
              <a:defRPr sz="1313" b="0" i="0" u="none" strike="noStrike" cap="none">
                <a:solidFill>
                  <a:srgbClr val="000000"/>
                </a:solidFill>
                <a:latin typeface="Arial"/>
                <a:ea typeface="Arial"/>
                <a:cs typeface="Arial"/>
                <a:sym typeface="Arial"/>
              </a:defRPr>
            </a:lvl6pPr>
            <a:lvl7pPr marL="3200400" marR="0" lvl="6" indent="-317500" algn="l" rtl="0">
              <a:lnSpc>
                <a:spcPct val="100000"/>
              </a:lnSpc>
              <a:spcBef>
                <a:spcPts val="0"/>
              </a:spcBef>
              <a:spcAft>
                <a:spcPts val="0"/>
              </a:spcAft>
              <a:buClr>
                <a:srgbClr val="000000"/>
              </a:buClr>
              <a:buSzPts val="1400"/>
              <a:buFont typeface="Arial"/>
              <a:buChar char="●"/>
              <a:defRPr sz="1313" b="0" i="0" u="none" strike="noStrike" cap="none">
                <a:solidFill>
                  <a:srgbClr val="000000"/>
                </a:solidFill>
                <a:latin typeface="Arial"/>
                <a:ea typeface="Arial"/>
                <a:cs typeface="Arial"/>
                <a:sym typeface="Arial"/>
              </a:defRPr>
            </a:lvl7pPr>
            <a:lvl8pPr marL="3657600" marR="0" lvl="7" indent="-317500" algn="l" rtl="0">
              <a:lnSpc>
                <a:spcPct val="100000"/>
              </a:lnSpc>
              <a:spcBef>
                <a:spcPts val="0"/>
              </a:spcBef>
              <a:spcAft>
                <a:spcPts val="0"/>
              </a:spcAft>
              <a:buClr>
                <a:srgbClr val="000000"/>
              </a:buClr>
              <a:buSzPts val="1400"/>
              <a:buFont typeface="Arial"/>
              <a:buChar char="○"/>
              <a:defRPr sz="1313" b="0" i="0" u="none" strike="noStrike" cap="none">
                <a:solidFill>
                  <a:srgbClr val="000000"/>
                </a:solidFill>
                <a:latin typeface="Arial"/>
                <a:ea typeface="Arial"/>
                <a:cs typeface="Arial"/>
                <a:sym typeface="Arial"/>
              </a:defRPr>
            </a:lvl8pPr>
            <a:lvl9pPr marL="4114800" marR="0" lvl="8" indent="-317500" algn="l" rtl="0">
              <a:lnSpc>
                <a:spcPct val="100000"/>
              </a:lnSpc>
              <a:spcBef>
                <a:spcPts val="0"/>
              </a:spcBef>
              <a:spcAft>
                <a:spcPts val="0"/>
              </a:spcAft>
              <a:buClr>
                <a:srgbClr val="000000"/>
              </a:buClr>
              <a:buSzPts val="1400"/>
              <a:buFont typeface="Arial"/>
              <a:buChar char="■"/>
              <a:defRPr sz="1313"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309"/>
        <p:cNvGrpSpPr/>
        <p:nvPr/>
      </p:nvGrpSpPr>
      <p:grpSpPr>
        <a:xfrm>
          <a:off x="0" y="0"/>
          <a:ext cx="0" cy="0"/>
          <a:chOff x="0" y="0"/>
          <a:chExt cx="0" cy="0"/>
        </a:xfrm>
      </p:grpSpPr>
      <p:sp>
        <p:nvSpPr>
          <p:cNvPr id="310" name="Google Shape;310;p70"/>
          <p:cNvSpPr txBox="1">
            <a:spLocks noGrp="1"/>
          </p:cNvSpPr>
          <p:nvPr>
            <p:ph type="title"/>
          </p:nvPr>
        </p:nvSpPr>
        <p:spPr>
          <a:xfrm>
            <a:off x="457200" y="685800"/>
            <a:ext cx="8229600" cy="4065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31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31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31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31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31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31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31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31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313" b="0" i="0" u="none" strike="noStrike" cap="none">
                <a:solidFill>
                  <a:srgbClr val="000000"/>
                </a:solidFill>
                <a:latin typeface="Arial"/>
                <a:ea typeface="Arial"/>
                <a:cs typeface="Arial"/>
                <a:sym typeface="Arial"/>
              </a:defRPr>
            </a:lvl9pPr>
          </a:lstStyle>
          <a:p>
            <a:endParaRPr/>
          </a:p>
        </p:txBody>
      </p:sp>
      <p:sp>
        <p:nvSpPr>
          <p:cNvPr id="311" name="Google Shape;311;p70"/>
          <p:cNvSpPr txBox="1">
            <a:spLocks noGrp="1"/>
          </p:cNvSpPr>
          <p:nvPr>
            <p:ph type="sldNum" idx="12"/>
          </p:nvPr>
        </p:nvSpPr>
        <p:spPr>
          <a:xfrm>
            <a:off x="0" y="6492875"/>
            <a:ext cx="2133600" cy="3651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12"/>
        <p:cNvGrpSpPr/>
        <p:nvPr/>
      </p:nvGrpSpPr>
      <p:grpSpPr>
        <a:xfrm>
          <a:off x="0" y="0"/>
          <a:ext cx="0" cy="0"/>
          <a:chOff x="0" y="0"/>
          <a:chExt cx="0" cy="0"/>
        </a:xfrm>
      </p:grpSpPr>
      <p:sp>
        <p:nvSpPr>
          <p:cNvPr id="313" name="Google Shape;313;p71"/>
          <p:cNvSpPr txBox="1">
            <a:spLocks noGrp="1"/>
          </p:cNvSpPr>
          <p:nvPr>
            <p:ph type="body" idx="1"/>
          </p:nvPr>
        </p:nvSpPr>
        <p:spPr>
          <a:xfrm>
            <a:off x="477674" y="2129051"/>
            <a:ext cx="3940200" cy="42855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450"/>
              </a:spcBef>
              <a:spcAft>
                <a:spcPts val="0"/>
              </a:spcAft>
              <a:buClr>
                <a:srgbClr val="990033"/>
              </a:buClr>
              <a:buSzPts val="2400"/>
              <a:buFont typeface="Noto Sans Symbols"/>
              <a:buChar char="➢"/>
              <a:defRPr sz="2250" b="0" i="0" u="none" strike="noStrike" cap="none">
                <a:solidFill>
                  <a:srgbClr val="005390"/>
                </a:solidFill>
                <a:latin typeface="Century Gothic"/>
                <a:ea typeface="Century Gothic"/>
                <a:cs typeface="Century Gothic"/>
                <a:sym typeface="Century Gothic"/>
              </a:defRPr>
            </a:lvl1pPr>
            <a:lvl2pPr marL="914400" marR="0" lvl="1" indent="-355600" algn="l" rtl="0">
              <a:lnSpc>
                <a:spcPct val="100000"/>
              </a:lnSpc>
              <a:spcBef>
                <a:spcPts val="375"/>
              </a:spcBef>
              <a:spcAft>
                <a:spcPts val="0"/>
              </a:spcAft>
              <a:buClr>
                <a:srgbClr val="990033"/>
              </a:buClr>
              <a:buSzPts val="2000"/>
              <a:buFont typeface="Noto Sans Symbols"/>
              <a:buChar char="•"/>
              <a:defRPr sz="1875" b="0" i="0" u="none" strike="noStrike" cap="none">
                <a:solidFill>
                  <a:srgbClr val="005390"/>
                </a:solidFill>
                <a:latin typeface="Century Gothic"/>
                <a:ea typeface="Century Gothic"/>
                <a:cs typeface="Century Gothic"/>
                <a:sym typeface="Century Gothic"/>
              </a:defRPr>
            </a:lvl2pPr>
            <a:lvl3pPr marL="1371600" marR="0" lvl="2" indent="-355600" algn="l" rtl="0">
              <a:lnSpc>
                <a:spcPct val="100000"/>
              </a:lnSpc>
              <a:spcBef>
                <a:spcPts val="375"/>
              </a:spcBef>
              <a:spcAft>
                <a:spcPts val="0"/>
              </a:spcAft>
              <a:buClr>
                <a:srgbClr val="990033"/>
              </a:buClr>
              <a:buSzPts val="2000"/>
              <a:buFont typeface="Arial"/>
              <a:buChar char="–"/>
              <a:defRPr sz="1875" b="0" i="0" u="none" strike="noStrike" cap="none">
                <a:solidFill>
                  <a:srgbClr val="005390"/>
                </a:solidFill>
                <a:latin typeface="Century Gothic"/>
                <a:ea typeface="Century Gothic"/>
                <a:cs typeface="Century Gothic"/>
                <a:sym typeface="Century Gothic"/>
              </a:defRPr>
            </a:lvl3pPr>
            <a:lvl4pPr marL="1828800" marR="0" lvl="3" indent="-355600" algn="l" rtl="0">
              <a:lnSpc>
                <a:spcPct val="100000"/>
              </a:lnSpc>
              <a:spcBef>
                <a:spcPts val="375"/>
              </a:spcBef>
              <a:spcAft>
                <a:spcPts val="0"/>
              </a:spcAft>
              <a:buClr>
                <a:srgbClr val="990033"/>
              </a:buClr>
              <a:buSzPts val="2000"/>
              <a:buFont typeface="Noto Sans Symbols"/>
              <a:buChar char="▪"/>
              <a:defRPr sz="1875" b="0" i="0" u="none" strike="noStrike" cap="none">
                <a:solidFill>
                  <a:srgbClr val="005390"/>
                </a:solidFill>
                <a:latin typeface="Century Gothic"/>
                <a:ea typeface="Century Gothic"/>
                <a:cs typeface="Century Gothic"/>
                <a:sym typeface="Century Gothic"/>
              </a:defRPr>
            </a:lvl4pPr>
            <a:lvl5pPr marL="2286000" marR="0" lvl="4" indent="-355600" algn="l" rtl="0">
              <a:lnSpc>
                <a:spcPct val="100000"/>
              </a:lnSpc>
              <a:spcBef>
                <a:spcPts val="375"/>
              </a:spcBef>
              <a:spcAft>
                <a:spcPts val="0"/>
              </a:spcAft>
              <a:buClr>
                <a:srgbClr val="990033"/>
              </a:buClr>
              <a:buSzPts val="2000"/>
              <a:buFont typeface="Noto Sans Symbols"/>
              <a:buChar char="▫"/>
              <a:defRPr sz="1875" b="0" i="0" u="none" strike="noStrike" cap="none">
                <a:solidFill>
                  <a:srgbClr val="005390"/>
                </a:solidFill>
                <a:latin typeface="Century Gothic"/>
                <a:ea typeface="Century Gothic"/>
                <a:cs typeface="Century Gothic"/>
                <a:sym typeface="Century Gothic"/>
              </a:defRPr>
            </a:lvl5pPr>
            <a:lvl6pPr marL="2743200" marR="0" lvl="5" indent="-342900" algn="l" rtl="0">
              <a:lnSpc>
                <a:spcPct val="100000"/>
              </a:lnSpc>
              <a:spcBef>
                <a:spcPts val="338"/>
              </a:spcBef>
              <a:spcAft>
                <a:spcPts val="0"/>
              </a:spcAft>
              <a:buClr>
                <a:srgbClr val="990033"/>
              </a:buClr>
              <a:buSzPts val="1800"/>
              <a:buFont typeface="Noto Sans Symbols"/>
              <a:buChar char="▫"/>
              <a:defRPr sz="1687" b="0" i="0" u="none" strike="noStrike" cap="none">
                <a:solidFill>
                  <a:srgbClr val="005390"/>
                </a:solidFill>
                <a:latin typeface="Arial"/>
                <a:ea typeface="Arial"/>
                <a:cs typeface="Arial"/>
                <a:sym typeface="Arial"/>
              </a:defRPr>
            </a:lvl6pPr>
            <a:lvl7pPr marL="3200400" marR="0" lvl="6" indent="-342900" algn="l" rtl="0">
              <a:lnSpc>
                <a:spcPct val="100000"/>
              </a:lnSpc>
              <a:spcBef>
                <a:spcPts val="338"/>
              </a:spcBef>
              <a:spcAft>
                <a:spcPts val="0"/>
              </a:spcAft>
              <a:buClr>
                <a:srgbClr val="990033"/>
              </a:buClr>
              <a:buSzPts val="1800"/>
              <a:buFont typeface="Noto Sans Symbols"/>
              <a:buChar char="▫"/>
              <a:defRPr sz="1687" b="0" i="0" u="none" strike="noStrike" cap="none">
                <a:solidFill>
                  <a:srgbClr val="005390"/>
                </a:solidFill>
                <a:latin typeface="Arial"/>
                <a:ea typeface="Arial"/>
                <a:cs typeface="Arial"/>
                <a:sym typeface="Arial"/>
              </a:defRPr>
            </a:lvl7pPr>
            <a:lvl8pPr marL="3657600" marR="0" lvl="7" indent="-342900" algn="l" rtl="0">
              <a:lnSpc>
                <a:spcPct val="100000"/>
              </a:lnSpc>
              <a:spcBef>
                <a:spcPts val="338"/>
              </a:spcBef>
              <a:spcAft>
                <a:spcPts val="0"/>
              </a:spcAft>
              <a:buClr>
                <a:srgbClr val="990033"/>
              </a:buClr>
              <a:buSzPts val="1800"/>
              <a:buFont typeface="Noto Sans Symbols"/>
              <a:buChar char="▫"/>
              <a:defRPr sz="1687" b="0" i="0" u="none" strike="noStrike" cap="none">
                <a:solidFill>
                  <a:srgbClr val="005390"/>
                </a:solidFill>
                <a:latin typeface="Arial"/>
                <a:ea typeface="Arial"/>
                <a:cs typeface="Arial"/>
                <a:sym typeface="Arial"/>
              </a:defRPr>
            </a:lvl8pPr>
            <a:lvl9pPr marL="4114800" marR="0" lvl="8" indent="-342900" algn="l" rtl="0">
              <a:lnSpc>
                <a:spcPct val="100000"/>
              </a:lnSpc>
              <a:spcBef>
                <a:spcPts val="338"/>
              </a:spcBef>
              <a:spcAft>
                <a:spcPts val="0"/>
              </a:spcAft>
              <a:buClr>
                <a:srgbClr val="990033"/>
              </a:buClr>
              <a:buSzPts val="1800"/>
              <a:buFont typeface="Noto Sans Symbols"/>
              <a:buChar char="▫"/>
              <a:defRPr sz="1687" b="0" i="0" u="none" strike="noStrike" cap="none">
                <a:solidFill>
                  <a:srgbClr val="005390"/>
                </a:solidFill>
                <a:latin typeface="Arial"/>
                <a:ea typeface="Arial"/>
                <a:cs typeface="Arial"/>
                <a:sym typeface="Arial"/>
              </a:defRPr>
            </a:lvl9pPr>
          </a:lstStyle>
          <a:p>
            <a:endParaRPr/>
          </a:p>
        </p:txBody>
      </p:sp>
      <p:sp>
        <p:nvSpPr>
          <p:cNvPr id="314" name="Google Shape;314;p71"/>
          <p:cNvSpPr txBox="1">
            <a:spLocks noGrp="1"/>
          </p:cNvSpPr>
          <p:nvPr>
            <p:ph type="body" idx="2"/>
          </p:nvPr>
        </p:nvSpPr>
        <p:spPr>
          <a:xfrm>
            <a:off x="4570412" y="2129051"/>
            <a:ext cx="4137000" cy="42855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450"/>
              </a:spcBef>
              <a:spcAft>
                <a:spcPts val="0"/>
              </a:spcAft>
              <a:buClr>
                <a:srgbClr val="990033"/>
              </a:buClr>
              <a:buSzPts val="2400"/>
              <a:buFont typeface="Noto Sans Symbols"/>
              <a:buChar char="➢"/>
              <a:defRPr sz="2250" b="0" i="0" u="none" strike="noStrike" cap="none">
                <a:solidFill>
                  <a:srgbClr val="005390"/>
                </a:solidFill>
                <a:latin typeface="Century Gothic"/>
                <a:ea typeface="Century Gothic"/>
                <a:cs typeface="Century Gothic"/>
                <a:sym typeface="Century Gothic"/>
              </a:defRPr>
            </a:lvl1pPr>
            <a:lvl2pPr marL="914400" marR="0" lvl="1" indent="-355600" algn="l" rtl="0">
              <a:lnSpc>
                <a:spcPct val="100000"/>
              </a:lnSpc>
              <a:spcBef>
                <a:spcPts val="375"/>
              </a:spcBef>
              <a:spcAft>
                <a:spcPts val="0"/>
              </a:spcAft>
              <a:buClr>
                <a:srgbClr val="990033"/>
              </a:buClr>
              <a:buSzPts val="2000"/>
              <a:buFont typeface="Noto Sans Symbols"/>
              <a:buChar char="•"/>
              <a:defRPr sz="1875" b="0" i="0" u="none" strike="noStrike" cap="none">
                <a:solidFill>
                  <a:srgbClr val="005390"/>
                </a:solidFill>
                <a:latin typeface="Century Gothic"/>
                <a:ea typeface="Century Gothic"/>
                <a:cs typeface="Century Gothic"/>
                <a:sym typeface="Century Gothic"/>
              </a:defRPr>
            </a:lvl2pPr>
            <a:lvl3pPr marL="1371600" marR="0" lvl="2" indent="-355600" algn="l" rtl="0">
              <a:lnSpc>
                <a:spcPct val="100000"/>
              </a:lnSpc>
              <a:spcBef>
                <a:spcPts val="375"/>
              </a:spcBef>
              <a:spcAft>
                <a:spcPts val="0"/>
              </a:spcAft>
              <a:buClr>
                <a:srgbClr val="990033"/>
              </a:buClr>
              <a:buSzPts val="2000"/>
              <a:buFont typeface="Arial"/>
              <a:buChar char="–"/>
              <a:defRPr sz="1875" b="0" i="0" u="none" strike="noStrike" cap="none">
                <a:solidFill>
                  <a:srgbClr val="005390"/>
                </a:solidFill>
                <a:latin typeface="Century Gothic"/>
                <a:ea typeface="Century Gothic"/>
                <a:cs typeface="Century Gothic"/>
                <a:sym typeface="Century Gothic"/>
              </a:defRPr>
            </a:lvl3pPr>
            <a:lvl4pPr marL="1828800" marR="0" lvl="3" indent="-355600" algn="l" rtl="0">
              <a:lnSpc>
                <a:spcPct val="100000"/>
              </a:lnSpc>
              <a:spcBef>
                <a:spcPts val="375"/>
              </a:spcBef>
              <a:spcAft>
                <a:spcPts val="0"/>
              </a:spcAft>
              <a:buClr>
                <a:srgbClr val="990033"/>
              </a:buClr>
              <a:buSzPts val="2000"/>
              <a:buFont typeface="Noto Sans Symbols"/>
              <a:buChar char="▪"/>
              <a:defRPr sz="1875" b="0" i="0" u="none" strike="noStrike" cap="none">
                <a:solidFill>
                  <a:srgbClr val="005390"/>
                </a:solidFill>
                <a:latin typeface="Century Gothic"/>
                <a:ea typeface="Century Gothic"/>
                <a:cs typeface="Century Gothic"/>
                <a:sym typeface="Century Gothic"/>
              </a:defRPr>
            </a:lvl4pPr>
            <a:lvl5pPr marL="2286000" marR="0" lvl="4" indent="-355600" algn="l" rtl="0">
              <a:lnSpc>
                <a:spcPct val="100000"/>
              </a:lnSpc>
              <a:spcBef>
                <a:spcPts val="375"/>
              </a:spcBef>
              <a:spcAft>
                <a:spcPts val="0"/>
              </a:spcAft>
              <a:buClr>
                <a:srgbClr val="990033"/>
              </a:buClr>
              <a:buSzPts val="2000"/>
              <a:buFont typeface="Noto Sans Symbols"/>
              <a:buChar char="▫"/>
              <a:defRPr sz="1875" b="0" i="0" u="none" strike="noStrike" cap="none">
                <a:solidFill>
                  <a:srgbClr val="005390"/>
                </a:solidFill>
                <a:latin typeface="Century Gothic"/>
                <a:ea typeface="Century Gothic"/>
                <a:cs typeface="Century Gothic"/>
                <a:sym typeface="Century Gothic"/>
              </a:defRPr>
            </a:lvl5pPr>
            <a:lvl6pPr marL="2743200" marR="0" lvl="5" indent="-342900" algn="l" rtl="0">
              <a:lnSpc>
                <a:spcPct val="100000"/>
              </a:lnSpc>
              <a:spcBef>
                <a:spcPts val="338"/>
              </a:spcBef>
              <a:spcAft>
                <a:spcPts val="0"/>
              </a:spcAft>
              <a:buClr>
                <a:srgbClr val="990033"/>
              </a:buClr>
              <a:buSzPts val="1800"/>
              <a:buFont typeface="Noto Sans Symbols"/>
              <a:buChar char="▫"/>
              <a:defRPr sz="1687" b="0" i="0" u="none" strike="noStrike" cap="none">
                <a:solidFill>
                  <a:srgbClr val="005390"/>
                </a:solidFill>
                <a:latin typeface="Arial"/>
                <a:ea typeface="Arial"/>
                <a:cs typeface="Arial"/>
                <a:sym typeface="Arial"/>
              </a:defRPr>
            </a:lvl6pPr>
            <a:lvl7pPr marL="3200400" marR="0" lvl="6" indent="-342900" algn="l" rtl="0">
              <a:lnSpc>
                <a:spcPct val="100000"/>
              </a:lnSpc>
              <a:spcBef>
                <a:spcPts val="338"/>
              </a:spcBef>
              <a:spcAft>
                <a:spcPts val="0"/>
              </a:spcAft>
              <a:buClr>
                <a:srgbClr val="990033"/>
              </a:buClr>
              <a:buSzPts val="1800"/>
              <a:buFont typeface="Noto Sans Symbols"/>
              <a:buChar char="▫"/>
              <a:defRPr sz="1687" b="0" i="0" u="none" strike="noStrike" cap="none">
                <a:solidFill>
                  <a:srgbClr val="005390"/>
                </a:solidFill>
                <a:latin typeface="Arial"/>
                <a:ea typeface="Arial"/>
                <a:cs typeface="Arial"/>
                <a:sym typeface="Arial"/>
              </a:defRPr>
            </a:lvl7pPr>
            <a:lvl8pPr marL="3657600" marR="0" lvl="7" indent="-342900" algn="l" rtl="0">
              <a:lnSpc>
                <a:spcPct val="100000"/>
              </a:lnSpc>
              <a:spcBef>
                <a:spcPts val="338"/>
              </a:spcBef>
              <a:spcAft>
                <a:spcPts val="0"/>
              </a:spcAft>
              <a:buClr>
                <a:srgbClr val="990033"/>
              </a:buClr>
              <a:buSzPts val="1800"/>
              <a:buFont typeface="Noto Sans Symbols"/>
              <a:buChar char="▫"/>
              <a:defRPr sz="1687" b="0" i="0" u="none" strike="noStrike" cap="none">
                <a:solidFill>
                  <a:srgbClr val="005390"/>
                </a:solidFill>
                <a:latin typeface="Arial"/>
                <a:ea typeface="Arial"/>
                <a:cs typeface="Arial"/>
                <a:sym typeface="Arial"/>
              </a:defRPr>
            </a:lvl8pPr>
            <a:lvl9pPr marL="4114800" marR="0" lvl="8" indent="-342900" algn="l" rtl="0">
              <a:lnSpc>
                <a:spcPct val="100000"/>
              </a:lnSpc>
              <a:spcBef>
                <a:spcPts val="338"/>
              </a:spcBef>
              <a:spcAft>
                <a:spcPts val="0"/>
              </a:spcAft>
              <a:buClr>
                <a:srgbClr val="990033"/>
              </a:buClr>
              <a:buSzPts val="1800"/>
              <a:buFont typeface="Noto Sans Symbols"/>
              <a:buChar char="▫"/>
              <a:defRPr sz="1687" b="0" i="0" u="none" strike="noStrike" cap="none">
                <a:solidFill>
                  <a:srgbClr val="005390"/>
                </a:solidFill>
                <a:latin typeface="Arial"/>
                <a:ea typeface="Arial"/>
                <a:cs typeface="Arial"/>
                <a:sym typeface="Arial"/>
              </a:defRPr>
            </a:lvl9pPr>
          </a:lstStyle>
          <a:p>
            <a:endParaRPr/>
          </a:p>
        </p:txBody>
      </p:sp>
      <p:sp>
        <p:nvSpPr>
          <p:cNvPr id="315" name="Google Shape;315;p71"/>
          <p:cNvSpPr txBox="1">
            <a:spLocks noGrp="1"/>
          </p:cNvSpPr>
          <p:nvPr>
            <p:ph type="title"/>
          </p:nvPr>
        </p:nvSpPr>
        <p:spPr>
          <a:xfrm>
            <a:off x="477672" y="1447800"/>
            <a:ext cx="8229600" cy="554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2813" b="1" i="0" u="none" strike="noStrike" cap="none">
                <a:solidFill>
                  <a:srgbClr val="005390"/>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2813" b="1" i="0" u="none" strike="noStrike" cap="none">
                <a:solidFill>
                  <a:srgbClr val="005390"/>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400"/>
              <a:buFont typeface="Arial"/>
              <a:buNone/>
              <a:defRPr sz="2813" b="1" i="0" u="none" strike="noStrike" cap="none">
                <a:solidFill>
                  <a:srgbClr val="005390"/>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400"/>
              <a:buFont typeface="Arial"/>
              <a:buNone/>
              <a:defRPr sz="2813" b="1" i="0" u="none" strike="noStrike" cap="none">
                <a:solidFill>
                  <a:srgbClr val="005390"/>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400"/>
              <a:buFont typeface="Arial"/>
              <a:buNone/>
              <a:defRPr sz="2813" b="1" i="0" u="none" strike="noStrike" cap="none">
                <a:solidFill>
                  <a:srgbClr val="005390"/>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400"/>
              <a:buFont typeface="Arial"/>
              <a:buNone/>
              <a:defRPr sz="2813" b="1" i="0" u="none" strike="noStrike" cap="none">
                <a:solidFill>
                  <a:srgbClr val="00539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813" b="1" i="0" u="none" strike="noStrike" cap="none">
                <a:solidFill>
                  <a:srgbClr val="00539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813" b="1" i="0" u="none" strike="noStrike" cap="none">
                <a:solidFill>
                  <a:srgbClr val="00539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813" b="1" i="0" u="none" strike="noStrike" cap="none">
                <a:solidFill>
                  <a:srgbClr val="005390"/>
                </a:solidFill>
                <a:latin typeface="Arial"/>
                <a:ea typeface="Arial"/>
                <a:cs typeface="Arial"/>
                <a:sym typeface="Arial"/>
              </a:defRPr>
            </a:lvl9pPr>
          </a:lstStyle>
          <a:p>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20"/>
        <p:cNvGrpSpPr/>
        <p:nvPr/>
      </p:nvGrpSpPr>
      <p:grpSpPr>
        <a:xfrm>
          <a:off x="0" y="0"/>
          <a:ext cx="0" cy="0"/>
          <a:chOff x="0" y="0"/>
          <a:chExt cx="0" cy="0"/>
        </a:xfrm>
      </p:grpSpPr>
      <p:sp>
        <p:nvSpPr>
          <p:cNvPr id="321" name="Google Shape;321;p73"/>
          <p:cNvSpPr txBox="1">
            <a:spLocks noGrp="1"/>
          </p:cNvSpPr>
          <p:nvPr>
            <p:ph type="title"/>
          </p:nvPr>
        </p:nvSpPr>
        <p:spPr>
          <a:xfrm>
            <a:off x="457200" y="1219201"/>
            <a:ext cx="8153400" cy="5541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000000"/>
              </a:buClr>
              <a:buSzPts val="1400"/>
              <a:buFont typeface="Arial"/>
              <a:buNone/>
              <a:defRPr sz="2250" b="1" i="0" u="none" strike="noStrike" cap="none">
                <a:solidFill>
                  <a:schemeClr val="lt1"/>
                </a:solidFill>
                <a:latin typeface="Arial"/>
                <a:ea typeface="Arial"/>
                <a:cs typeface="Arial"/>
                <a:sym typeface="Arial"/>
              </a:defRPr>
            </a:lvl1pPr>
            <a:lvl2pPr marR="0" lvl="1" algn="l" rtl="0">
              <a:lnSpc>
                <a:spcPct val="90000"/>
              </a:lnSpc>
              <a:spcBef>
                <a:spcPts val="0"/>
              </a:spcBef>
              <a:spcAft>
                <a:spcPts val="0"/>
              </a:spcAft>
              <a:buClr>
                <a:srgbClr val="000000"/>
              </a:buClr>
              <a:buSzPts val="1400"/>
              <a:buFont typeface="Arial"/>
              <a:buNone/>
              <a:defRPr sz="1650" b="1" i="0" u="none" strike="noStrike" cap="none">
                <a:solidFill>
                  <a:schemeClr val="lt1"/>
                </a:solidFill>
                <a:latin typeface="Arial"/>
                <a:ea typeface="Arial"/>
                <a:cs typeface="Arial"/>
                <a:sym typeface="Arial"/>
              </a:defRPr>
            </a:lvl2pPr>
            <a:lvl3pPr marR="0" lvl="2" algn="l" rtl="0">
              <a:lnSpc>
                <a:spcPct val="90000"/>
              </a:lnSpc>
              <a:spcBef>
                <a:spcPts val="0"/>
              </a:spcBef>
              <a:spcAft>
                <a:spcPts val="0"/>
              </a:spcAft>
              <a:buClr>
                <a:srgbClr val="000000"/>
              </a:buClr>
              <a:buSzPts val="1400"/>
              <a:buFont typeface="Arial"/>
              <a:buNone/>
              <a:defRPr sz="1650" b="1" i="0" u="none" strike="noStrike" cap="none">
                <a:solidFill>
                  <a:schemeClr val="lt1"/>
                </a:solidFill>
                <a:latin typeface="Arial"/>
                <a:ea typeface="Arial"/>
                <a:cs typeface="Arial"/>
                <a:sym typeface="Arial"/>
              </a:defRPr>
            </a:lvl3pPr>
            <a:lvl4pPr marR="0" lvl="3" algn="l" rtl="0">
              <a:lnSpc>
                <a:spcPct val="90000"/>
              </a:lnSpc>
              <a:spcBef>
                <a:spcPts val="0"/>
              </a:spcBef>
              <a:spcAft>
                <a:spcPts val="0"/>
              </a:spcAft>
              <a:buClr>
                <a:srgbClr val="000000"/>
              </a:buClr>
              <a:buSzPts val="1400"/>
              <a:buFont typeface="Arial"/>
              <a:buNone/>
              <a:defRPr sz="1650" b="1" i="0" u="none" strike="noStrike" cap="none">
                <a:solidFill>
                  <a:schemeClr val="lt1"/>
                </a:solidFill>
                <a:latin typeface="Arial"/>
                <a:ea typeface="Arial"/>
                <a:cs typeface="Arial"/>
                <a:sym typeface="Arial"/>
              </a:defRPr>
            </a:lvl4pPr>
            <a:lvl5pPr marR="0" lvl="4" algn="l" rtl="0">
              <a:lnSpc>
                <a:spcPct val="90000"/>
              </a:lnSpc>
              <a:spcBef>
                <a:spcPts val="0"/>
              </a:spcBef>
              <a:spcAft>
                <a:spcPts val="0"/>
              </a:spcAft>
              <a:buClr>
                <a:srgbClr val="000000"/>
              </a:buClr>
              <a:buSzPts val="1400"/>
              <a:buFont typeface="Arial"/>
              <a:buNone/>
              <a:defRPr sz="1650" b="1" i="0" u="none" strike="noStrike" cap="none">
                <a:solidFill>
                  <a:schemeClr val="lt1"/>
                </a:solidFill>
                <a:latin typeface="Arial"/>
                <a:ea typeface="Arial"/>
                <a:cs typeface="Arial"/>
                <a:sym typeface="Arial"/>
              </a:defRPr>
            </a:lvl5pPr>
            <a:lvl6pPr marR="0" lvl="5" algn="l" rtl="0">
              <a:lnSpc>
                <a:spcPct val="90000"/>
              </a:lnSpc>
              <a:spcBef>
                <a:spcPts val="0"/>
              </a:spcBef>
              <a:spcAft>
                <a:spcPts val="0"/>
              </a:spcAft>
              <a:buClr>
                <a:srgbClr val="000000"/>
              </a:buClr>
              <a:buSzPts val="1400"/>
              <a:buFont typeface="Arial"/>
              <a:buNone/>
              <a:defRPr sz="1650" b="1" i="0" u="none" strike="noStrike" cap="none">
                <a:solidFill>
                  <a:schemeClr val="dk1"/>
                </a:solidFill>
                <a:latin typeface="Arial"/>
                <a:ea typeface="Arial"/>
                <a:cs typeface="Arial"/>
                <a:sym typeface="Arial"/>
              </a:defRPr>
            </a:lvl6pPr>
            <a:lvl7pPr marR="0" lvl="6" algn="l" rtl="0">
              <a:lnSpc>
                <a:spcPct val="90000"/>
              </a:lnSpc>
              <a:spcBef>
                <a:spcPts val="0"/>
              </a:spcBef>
              <a:spcAft>
                <a:spcPts val="0"/>
              </a:spcAft>
              <a:buClr>
                <a:srgbClr val="000000"/>
              </a:buClr>
              <a:buSzPts val="1400"/>
              <a:buFont typeface="Arial"/>
              <a:buNone/>
              <a:defRPr sz="1650" b="1" i="0" u="none" strike="noStrike" cap="none">
                <a:solidFill>
                  <a:schemeClr val="dk1"/>
                </a:solidFill>
                <a:latin typeface="Arial"/>
                <a:ea typeface="Arial"/>
                <a:cs typeface="Arial"/>
                <a:sym typeface="Arial"/>
              </a:defRPr>
            </a:lvl7pPr>
            <a:lvl8pPr marR="0" lvl="7" algn="l" rtl="0">
              <a:lnSpc>
                <a:spcPct val="90000"/>
              </a:lnSpc>
              <a:spcBef>
                <a:spcPts val="0"/>
              </a:spcBef>
              <a:spcAft>
                <a:spcPts val="0"/>
              </a:spcAft>
              <a:buClr>
                <a:srgbClr val="000000"/>
              </a:buClr>
              <a:buSzPts val="1400"/>
              <a:buFont typeface="Arial"/>
              <a:buNone/>
              <a:defRPr sz="1650" b="1" i="0" u="none" strike="noStrike" cap="none">
                <a:solidFill>
                  <a:schemeClr val="dk1"/>
                </a:solidFill>
                <a:latin typeface="Arial"/>
                <a:ea typeface="Arial"/>
                <a:cs typeface="Arial"/>
                <a:sym typeface="Arial"/>
              </a:defRPr>
            </a:lvl8pPr>
            <a:lvl9pPr marR="0" lvl="8" algn="l" rtl="0">
              <a:lnSpc>
                <a:spcPct val="90000"/>
              </a:lnSpc>
              <a:spcBef>
                <a:spcPts val="0"/>
              </a:spcBef>
              <a:spcAft>
                <a:spcPts val="0"/>
              </a:spcAft>
              <a:buClr>
                <a:srgbClr val="000000"/>
              </a:buClr>
              <a:buSzPts val="1400"/>
              <a:buFont typeface="Arial"/>
              <a:buNone/>
              <a:defRPr sz="1650" b="1"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Title &amp; Content2">
  <p:cSld name="Title &amp; Content2">
    <p:spTree>
      <p:nvGrpSpPr>
        <p:cNvPr id="1" name="Shape 322"/>
        <p:cNvGrpSpPr/>
        <p:nvPr/>
      </p:nvGrpSpPr>
      <p:grpSpPr>
        <a:xfrm>
          <a:off x="0" y="0"/>
          <a:ext cx="0" cy="0"/>
          <a:chOff x="0" y="0"/>
          <a:chExt cx="0" cy="0"/>
        </a:xfrm>
      </p:grpSpPr>
      <p:sp>
        <p:nvSpPr>
          <p:cNvPr id="323" name="Google Shape;323;p74"/>
          <p:cNvSpPr txBox="1">
            <a:spLocks noGrp="1"/>
          </p:cNvSpPr>
          <p:nvPr>
            <p:ph type="body" idx="1"/>
          </p:nvPr>
        </p:nvSpPr>
        <p:spPr>
          <a:xfrm>
            <a:off x="420700" y="1219201"/>
            <a:ext cx="8329500" cy="5054700"/>
          </a:xfrm>
          <a:prstGeom prst="rect">
            <a:avLst/>
          </a:prstGeom>
          <a:noFill/>
          <a:ln>
            <a:noFill/>
          </a:ln>
        </p:spPr>
        <p:txBody>
          <a:bodyPr spcFirstLastPara="1" wrap="square" lIns="91425" tIns="45700" rIns="91425" bIns="45700" anchor="t" anchorCtr="0">
            <a:noAutofit/>
          </a:bodyPr>
          <a:lstStyle>
            <a:lvl1pPr marL="457200" marR="0" lvl="0" indent="-350520" algn="l" rtl="0">
              <a:lnSpc>
                <a:spcPct val="100000"/>
              </a:lnSpc>
              <a:spcBef>
                <a:spcPts val="1800"/>
              </a:spcBef>
              <a:spcAft>
                <a:spcPts val="0"/>
              </a:spcAft>
              <a:buClr>
                <a:schemeClr val="dk1"/>
              </a:buClr>
              <a:buSzPts val="1920"/>
              <a:buFont typeface="Arial"/>
              <a:buChar char="❑"/>
              <a:defRPr sz="1800" b="0" i="0" u="none" strike="noStrike" cap="none">
                <a:solidFill>
                  <a:srgbClr val="000000"/>
                </a:solidFill>
                <a:latin typeface="Arial"/>
                <a:ea typeface="Arial"/>
                <a:cs typeface="Arial"/>
                <a:sym typeface="Arial"/>
              </a:defRPr>
            </a:lvl1pPr>
            <a:lvl2pPr marL="914400" marR="0" lvl="1" indent="-340360" algn="l" rtl="0">
              <a:lnSpc>
                <a:spcPct val="90000"/>
              </a:lnSpc>
              <a:spcBef>
                <a:spcPts val="900"/>
              </a:spcBef>
              <a:spcAft>
                <a:spcPts val="0"/>
              </a:spcAft>
              <a:buClr>
                <a:schemeClr val="dk1"/>
              </a:buClr>
              <a:buSzPts val="1760"/>
              <a:buFont typeface="Arial"/>
              <a:buChar char="▪"/>
              <a:defRPr sz="1650" b="0" i="0" u="none" strike="noStrike" cap="none">
                <a:solidFill>
                  <a:srgbClr val="000000"/>
                </a:solidFill>
                <a:latin typeface="Arial"/>
                <a:ea typeface="Arial"/>
                <a:cs typeface="Arial"/>
                <a:sym typeface="Arial"/>
              </a:defRPr>
            </a:lvl2pPr>
            <a:lvl3pPr marL="1371600" marR="0" lvl="2" indent="-330200" algn="l" rtl="0">
              <a:lnSpc>
                <a:spcPct val="90000"/>
              </a:lnSpc>
              <a:spcBef>
                <a:spcPts val="900"/>
              </a:spcBef>
              <a:spcAft>
                <a:spcPts val="0"/>
              </a:spcAft>
              <a:buClr>
                <a:schemeClr val="dk1"/>
              </a:buClr>
              <a:buSzPts val="1600"/>
              <a:buFont typeface="Arial"/>
              <a:buChar char="•"/>
              <a:defRPr sz="1500" b="0" i="0" u="none" strike="noStrike" cap="none">
                <a:solidFill>
                  <a:srgbClr val="000000"/>
                </a:solidFill>
                <a:latin typeface="Arial"/>
                <a:ea typeface="Arial"/>
                <a:cs typeface="Arial"/>
                <a:sym typeface="Arial"/>
              </a:defRPr>
            </a:lvl3pPr>
            <a:lvl4pPr marL="1828800" marR="0" lvl="3" indent="-320039" algn="l" rtl="0">
              <a:lnSpc>
                <a:spcPct val="90000"/>
              </a:lnSpc>
              <a:spcBef>
                <a:spcPts val="900"/>
              </a:spcBef>
              <a:spcAft>
                <a:spcPts val="0"/>
              </a:spcAft>
              <a:buClr>
                <a:schemeClr val="dk1"/>
              </a:buClr>
              <a:buSzPts val="1440"/>
              <a:buFont typeface="Arial"/>
              <a:buChar char="–"/>
              <a:defRPr sz="1350" b="0" i="0" u="none" strike="noStrike" cap="none">
                <a:solidFill>
                  <a:srgbClr val="000000"/>
                </a:solidFill>
                <a:latin typeface="Arial"/>
                <a:ea typeface="Arial"/>
                <a:cs typeface="Arial"/>
                <a:sym typeface="Arial"/>
              </a:defRPr>
            </a:lvl4pPr>
            <a:lvl5pPr marL="2286000" marR="0" lvl="4" indent="-274320" algn="l" rtl="0">
              <a:lnSpc>
                <a:spcPct val="90000"/>
              </a:lnSpc>
              <a:spcBef>
                <a:spcPts val="900"/>
              </a:spcBef>
              <a:spcAft>
                <a:spcPts val="0"/>
              </a:spcAft>
              <a:buClr>
                <a:srgbClr val="000000"/>
              </a:buClr>
              <a:buSzPts val="720"/>
              <a:buFont typeface="Arial"/>
              <a:buChar char="»"/>
              <a:defRPr sz="1350" b="0" i="0" u="none" strike="noStrike" cap="none">
                <a:solidFill>
                  <a:srgbClr val="000000"/>
                </a:solidFill>
                <a:latin typeface="Arial"/>
                <a:ea typeface="Arial"/>
                <a:cs typeface="Arial"/>
                <a:sym typeface="Arial"/>
              </a:defRPr>
            </a:lvl5pPr>
            <a:lvl6pPr marL="2743200" marR="0" lvl="5" indent="-228600" algn="l" rtl="0">
              <a:lnSpc>
                <a:spcPct val="90000"/>
              </a:lnSpc>
              <a:spcBef>
                <a:spcPts val="54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L="3200400" marR="0" lvl="6" indent="-228600" algn="l" rtl="0">
              <a:lnSpc>
                <a:spcPct val="90000"/>
              </a:lnSpc>
              <a:spcBef>
                <a:spcPts val="54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L="3657600" marR="0" lvl="7" indent="-228600" algn="l" rtl="0">
              <a:lnSpc>
                <a:spcPct val="90000"/>
              </a:lnSpc>
              <a:spcBef>
                <a:spcPts val="54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L="4114800" marR="0" lvl="8" indent="-228600" algn="l" rtl="0">
              <a:lnSpc>
                <a:spcPct val="90000"/>
              </a:lnSpc>
              <a:spcBef>
                <a:spcPts val="540"/>
              </a:spcBef>
              <a:spcAft>
                <a:spcPts val="54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endParaRPr/>
          </a:p>
        </p:txBody>
      </p:sp>
      <p:sp>
        <p:nvSpPr>
          <p:cNvPr id="324" name="Google Shape;324;p74"/>
          <p:cNvSpPr txBox="1">
            <a:spLocks noGrp="1"/>
          </p:cNvSpPr>
          <p:nvPr>
            <p:ph type="sldNum" idx="12"/>
          </p:nvPr>
        </p:nvSpPr>
        <p:spPr>
          <a:xfrm>
            <a:off x="0" y="6492875"/>
            <a:ext cx="2133600" cy="3651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325"/>
        <p:cNvGrpSpPr/>
        <p:nvPr/>
      </p:nvGrpSpPr>
      <p:grpSpPr>
        <a:xfrm>
          <a:off x="0" y="0"/>
          <a:ext cx="0" cy="0"/>
          <a:chOff x="0" y="0"/>
          <a:chExt cx="0" cy="0"/>
        </a:xfrm>
      </p:grpSpPr>
      <p:sp>
        <p:nvSpPr>
          <p:cNvPr id="326" name="Google Shape;326;p75"/>
          <p:cNvSpPr/>
          <p:nvPr/>
        </p:nvSpPr>
        <p:spPr>
          <a:xfrm>
            <a:off x="0" y="1513262"/>
            <a:ext cx="9144000" cy="485400"/>
          </a:xfrm>
          <a:prstGeom prst="rect">
            <a:avLst/>
          </a:prstGeom>
          <a:solidFill>
            <a:srgbClr val="005390"/>
          </a:solidFill>
          <a:ln>
            <a:noFill/>
          </a:ln>
        </p:spPr>
        <p:txBody>
          <a:bodyPr spcFirstLastPara="1" wrap="square" lIns="64275" tIns="32125" rIns="64275" bIns="32125" anchor="ctr" anchorCtr="0">
            <a:noAutofit/>
          </a:bodyPr>
          <a:lstStyle/>
          <a:p>
            <a:pPr marL="0" marR="0" lvl="0" indent="0" algn="ctr" rtl="0">
              <a:lnSpc>
                <a:spcPct val="100000"/>
              </a:lnSpc>
              <a:spcBef>
                <a:spcPts val="0"/>
              </a:spcBef>
              <a:spcAft>
                <a:spcPts val="0"/>
              </a:spcAft>
              <a:buClr>
                <a:srgbClr val="000000"/>
              </a:buClr>
              <a:buSzPts val="2250"/>
              <a:buFont typeface="Arial"/>
              <a:buNone/>
            </a:pPr>
            <a:r>
              <a:rPr lang="en-US" sz="2250" b="1" i="0" u="none" strike="noStrike" cap="none">
                <a:solidFill>
                  <a:srgbClr val="FFFFFF"/>
                </a:solidFill>
                <a:latin typeface="Helvetica Neue"/>
                <a:ea typeface="Helvetica Neue"/>
                <a:cs typeface="Helvetica Neue"/>
                <a:sym typeface="Helvetica Neue"/>
              </a:rPr>
              <a:t>Federal Acquisition Service</a:t>
            </a:r>
            <a:endParaRPr sz="2250" b="1" i="0" u="none" strike="noStrike" cap="none">
              <a:solidFill>
                <a:srgbClr val="FFFFFF"/>
              </a:solidFill>
              <a:latin typeface="Helvetica Neue"/>
              <a:ea typeface="Helvetica Neue"/>
              <a:cs typeface="Helvetica Neue"/>
              <a:sym typeface="Helvetica Neue"/>
            </a:endParaRPr>
          </a:p>
        </p:txBody>
      </p:sp>
      <p:sp>
        <p:nvSpPr>
          <p:cNvPr id="327" name="Google Shape;327;p75"/>
          <p:cNvSpPr txBox="1"/>
          <p:nvPr/>
        </p:nvSpPr>
        <p:spPr>
          <a:xfrm>
            <a:off x="4572000" y="911227"/>
            <a:ext cx="4445100" cy="304800"/>
          </a:xfrm>
          <a:prstGeom prst="rect">
            <a:avLst/>
          </a:prstGeom>
          <a:noFill/>
          <a:ln>
            <a:noFill/>
          </a:ln>
        </p:spPr>
        <p:txBody>
          <a:bodyPr spcFirstLastPara="1" wrap="square" lIns="0" tIns="32125" rIns="0" bIns="32125" anchor="t" anchorCtr="0">
            <a:noAutofit/>
          </a:bodyPr>
          <a:lstStyle/>
          <a:p>
            <a:pPr marL="0" marR="0" lvl="0" indent="0" algn="r" rtl="0">
              <a:lnSpc>
                <a:spcPct val="100000"/>
              </a:lnSpc>
              <a:spcBef>
                <a:spcPts val="0"/>
              </a:spcBef>
              <a:spcAft>
                <a:spcPts val="0"/>
              </a:spcAft>
              <a:buClr>
                <a:srgbClr val="000000"/>
              </a:buClr>
              <a:buSzPts val="985"/>
              <a:buFont typeface="Arial"/>
              <a:buNone/>
            </a:pPr>
            <a:r>
              <a:rPr lang="en-US" sz="985" b="0" i="0" u="none" strike="noStrike" cap="none">
                <a:solidFill>
                  <a:schemeClr val="dk1"/>
                </a:solidFill>
                <a:latin typeface="Helvetica Neue"/>
                <a:ea typeface="Helvetica Neue"/>
                <a:cs typeface="Helvetica Neue"/>
                <a:sym typeface="Helvetica Neue"/>
              </a:rPr>
              <a:t>U.S. General Services Administration</a:t>
            </a:r>
            <a:endParaRPr sz="1687" b="0" i="0" u="none" strike="noStrike" cap="none">
              <a:solidFill>
                <a:schemeClr val="dk1"/>
              </a:solidFill>
              <a:latin typeface="Helvetica Neue"/>
              <a:ea typeface="Helvetica Neue"/>
              <a:cs typeface="Helvetica Neue"/>
              <a:sym typeface="Helvetica Neue"/>
            </a:endParaRPr>
          </a:p>
        </p:txBody>
      </p:sp>
      <p:sp>
        <p:nvSpPr>
          <p:cNvPr id="328" name="Google Shape;328;p75"/>
          <p:cNvSpPr/>
          <p:nvPr/>
        </p:nvSpPr>
        <p:spPr>
          <a:xfrm>
            <a:off x="0" y="1983811"/>
            <a:ext cx="9144000" cy="103200"/>
          </a:xfrm>
          <a:prstGeom prst="rect">
            <a:avLst/>
          </a:prstGeom>
          <a:solidFill>
            <a:srgbClr val="990033"/>
          </a:solidFill>
          <a:ln>
            <a:noFill/>
          </a:ln>
        </p:spPr>
        <p:txBody>
          <a:bodyPr spcFirstLastPara="1" wrap="square" lIns="64275" tIns="32125" rIns="64275" bIns="32125" anchor="ctr" anchorCtr="0">
            <a:noAutofit/>
          </a:bodyPr>
          <a:lstStyle/>
          <a:p>
            <a:pPr marL="244449" marR="0" lvl="0" indent="0" algn="l" rtl="0">
              <a:lnSpc>
                <a:spcPct val="100000"/>
              </a:lnSpc>
              <a:spcBef>
                <a:spcPts val="0"/>
              </a:spcBef>
              <a:spcAft>
                <a:spcPts val="0"/>
              </a:spcAft>
              <a:buClr>
                <a:srgbClr val="000000"/>
              </a:buClr>
              <a:buSzPts val="1406"/>
              <a:buFont typeface="Arial"/>
              <a:buNone/>
            </a:pPr>
            <a:endParaRPr sz="1406" b="0" i="0" u="none" strike="noStrike" cap="none">
              <a:solidFill>
                <a:schemeClr val="dk1"/>
              </a:solidFill>
              <a:latin typeface="Source Sans Pro"/>
              <a:ea typeface="Source Sans Pro"/>
              <a:cs typeface="Source Sans Pro"/>
              <a:sym typeface="Source Sans Pro"/>
            </a:endParaRPr>
          </a:p>
        </p:txBody>
      </p:sp>
      <p:pic>
        <p:nvPicPr>
          <p:cNvPr id="329" name="Google Shape;329;p75"/>
          <p:cNvPicPr preferRelativeResize="0"/>
          <p:nvPr/>
        </p:nvPicPr>
        <p:blipFill rotWithShape="1">
          <a:blip r:embed="rId2">
            <a:alphaModFix/>
          </a:blip>
          <a:srcRect/>
          <a:stretch/>
        </p:blipFill>
        <p:spPr>
          <a:xfrm>
            <a:off x="201615" y="209553"/>
            <a:ext cx="640215" cy="883856"/>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4"/>
        <p:cNvGrpSpPr/>
        <p:nvPr/>
      </p:nvGrpSpPr>
      <p:grpSpPr>
        <a:xfrm>
          <a:off x="0" y="0"/>
          <a:ext cx="0" cy="0"/>
          <a:chOff x="0" y="0"/>
          <a:chExt cx="0" cy="0"/>
        </a:xfrm>
      </p:grpSpPr>
      <p:sp>
        <p:nvSpPr>
          <p:cNvPr id="35" name="Google Shape;35;p8"/>
          <p:cNvSpPr txBox="1">
            <a:spLocks noGrp="1"/>
          </p:cNvSpPr>
          <p:nvPr>
            <p:ph type="sldNum" idx="12"/>
          </p:nvPr>
        </p:nvSpPr>
        <p:spPr>
          <a:xfrm>
            <a:off x="6553200" y="6215063"/>
            <a:ext cx="1905000" cy="4569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r>
              <a:rPr lang="en-US"/>
              <a:t>2</a:t>
            </a:r>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30"/>
        <p:cNvGrpSpPr/>
        <p:nvPr/>
      </p:nvGrpSpPr>
      <p:grpSpPr>
        <a:xfrm>
          <a:off x="0" y="0"/>
          <a:ext cx="0" cy="0"/>
          <a:chOff x="0" y="0"/>
          <a:chExt cx="0" cy="0"/>
        </a:xfrm>
      </p:grpSpPr>
      <p:sp>
        <p:nvSpPr>
          <p:cNvPr id="331" name="Google Shape;331;p76"/>
          <p:cNvSpPr txBox="1">
            <a:spLocks noGrp="1"/>
          </p:cNvSpPr>
          <p:nvPr>
            <p:ph type="title"/>
          </p:nvPr>
        </p:nvSpPr>
        <p:spPr>
          <a:xfrm>
            <a:off x="0" y="543600"/>
            <a:ext cx="9144000" cy="5232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rgbClr val="000000"/>
              </a:buClr>
              <a:buSzPts val="1400"/>
              <a:buFont typeface="Arial"/>
              <a:buNone/>
              <a:defRPr sz="1969" b="1" i="0" u="none" strike="noStrike" cap="none">
                <a:solidFill>
                  <a:srgbClr val="002060"/>
                </a:solidFill>
                <a:latin typeface="Helvetica Neue"/>
                <a:ea typeface="Helvetica Neue"/>
                <a:cs typeface="Helvetica Neue"/>
                <a:sym typeface="Helvetica Neue"/>
              </a:defRPr>
            </a:lvl1pPr>
            <a:lvl2pPr marR="0" lvl="1" algn="l" rtl="0">
              <a:lnSpc>
                <a:spcPct val="100000"/>
              </a:lnSpc>
              <a:spcBef>
                <a:spcPts val="0"/>
              </a:spcBef>
              <a:spcAft>
                <a:spcPts val="0"/>
              </a:spcAft>
              <a:buClr>
                <a:srgbClr val="000000"/>
              </a:buClr>
              <a:buSzPts val="1400"/>
              <a:buFont typeface="Arial"/>
              <a:buNone/>
              <a:defRPr sz="2250" b="1" i="0" u="none" strike="noStrike" cap="none">
                <a:solidFill>
                  <a:srgbClr val="00539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250" b="1" i="0" u="none" strike="noStrike" cap="none">
                <a:solidFill>
                  <a:srgbClr val="00539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250" b="1" i="0" u="none" strike="noStrike" cap="none">
                <a:solidFill>
                  <a:srgbClr val="00539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250" b="1" i="0" u="none" strike="noStrike" cap="none">
                <a:solidFill>
                  <a:srgbClr val="00539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250" b="1" i="0" u="none" strike="noStrike" cap="none">
                <a:solidFill>
                  <a:srgbClr val="00539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250" b="1" i="0" u="none" strike="noStrike" cap="none">
                <a:solidFill>
                  <a:srgbClr val="00539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250" b="1" i="0" u="none" strike="noStrike" cap="none">
                <a:solidFill>
                  <a:srgbClr val="00539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250" b="1" i="0" u="none" strike="noStrike" cap="none">
                <a:solidFill>
                  <a:srgbClr val="005390"/>
                </a:solidFill>
                <a:latin typeface="Arial"/>
                <a:ea typeface="Arial"/>
                <a:cs typeface="Arial"/>
                <a:sym typeface="Arial"/>
              </a:defRPr>
            </a:lvl9pPr>
          </a:lstStyle>
          <a:p>
            <a:endParaRPr/>
          </a:p>
        </p:txBody>
      </p:sp>
      <p:sp>
        <p:nvSpPr>
          <p:cNvPr id="332" name="Google Shape;332;p76"/>
          <p:cNvSpPr txBox="1">
            <a:spLocks noGrp="1"/>
          </p:cNvSpPr>
          <p:nvPr>
            <p:ph type="body" idx="1"/>
          </p:nvPr>
        </p:nvSpPr>
        <p:spPr>
          <a:xfrm>
            <a:off x="207818" y="1627043"/>
            <a:ext cx="8673000" cy="3048000"/>
          </a:xfrm>
          <a:prstGeom prst="rect">
            <a:avLst/>
          </a:prstGeom>
          <a:noFill/>
          <a:ln>
            <a:noFill/>
          </a:ln>
        </p:spPr>
        <p:txBody>
          <a:bodyPr spcFirstLastPara="1" wrap="square" lIns="91425" tIns="91425" rIns="91425" bIns="91425" anchor="t" anchorCtr="0">
            <a:noAutofit/>
          </a:bodyPr>
          <a:lstStyle>
            <a:lvl1pPr marL="457200" marR="0" lvl="0" indent="-381000" algn="l" rtl="0">
              <a:lnSpc>
                <a:spcPct val="100000"/>
              </a:lnSpc>
              <a:spcBef>
                <a:spcPts val="338"/>
              </a:spcBef>
              <a:spcAft>
                <a:spcPts val="0"/>
              </a:spcAft>
              <a:buClr>
                <a:srgbClr val="002060"/>
              </a:buClr>
              <a:buSzPts val="2400"/>
              <a:buFont typeface="Arial"/>
              <a:buChar char="•"/>
              <a:defRPr sz="1547" b="0" i="0" u="none" strike="noStrike" cap="none">
                <a:solidFill>
                  <a:srgbClr val="002060"/>
                </a:solidFill>
                <a:latin typeface="Helvetica Neue"/>
                <a:ea typeface="Helvetica Neue"/>
                <a:cs typeface="Helvetica Neue"/>
                <a:sym typeface="Helvetica Neue"/>
              </a:defRPr>
            </a:lvl1pPr>
            <a:lvl2pPr marL="914400" marR="0" lvl="1" indent="-381000" algn="l" rtl="0">
              <a:lnSpc>
                <a:spcPct val="100000"/>
              </a:lnSpc>
              <a:spcBef>
                <a:spcPts val="338"/>
              </a:spcBef>
              <a:spcAft>
                <a:spcPts val="0"/>
              </a:spcAft>
              <a:buClr>
                <a:srgbClr val="002060"/>
              </a:buClr>
              <a:buSzPts val="2400"/>
              <a:buFont typeface="Noto Sans Symbols"/>
              <a:buChar char="▪"/>
              <a:defRPr sz="1547" b="0" i="0" u="none" strike="noStrike" cap="none">
                <a:solidFill>
                  <a:srgbClr val="002060"/>
                </a:solidFill>
                <a:latin typeface="Helvetica Neue"/>
                <a:ea typeface="Helvetica Neue"/>
                <a:cs typeface="Helvetica Neue"/>
                <a:sym typeface="Helvetica Neue"/>
              </a:defRPr>
            </a:lvl2pPr>
            <a:lvl3pPr marL="1371600" marR="0" lvl="2" indent="-381000" algn="l" rtl="0">
              <a:lnSpc>
                <a:spcPct val="100000"/>
              </a:lnSpc>
              <a:spcBef>
                <a:spcPts val="338"/>
              </a:spcBef>
              <a:spcAft>
                <a:spcPts val="0"/>
              </a:spcAft>
              <a:buClr>
                <a:srgbClr val="002060"/>
              </a:buClr>
              <a:buSzPts val="2400"/>
              <a:buFont typeface="Courier New"/>
              <a:buChar char="o"/>
              <a:defRPr sz="1547" b="0" i="0" u="none" strike="noStrike" cap="none">
                <a:solidFill>
                  <a:srgbClr val="002060"/>
                </a:solidFill>
                <a:latin typeface="Helvetica Neue"/>
                <a:ea typeface="Helvetica Neue"/>
                <a:cs typeface="Helvetica Neue"/>
                <a:sym typeface="Helvetica Neue"/>
              </a:defRPr>
            </a:lvl3pPr>
            <a:lvl4pPr marL="1828800" marR="0" lvl="3" indent="-381000" algn="l" rtl="0">
              <a:lnSpc>
                <a:spcPct val="100000"/>
              </a:lnSpc>
              <a:spcBef>
                <a:spcPts val="338"/>
              </a:spcBef>
              <a:spcAft>
                <a:spcPts val="0"/>
              </a:spcAft>
              <a:buClr>
                <a:srgbClr val="0033CC"/>
              </a:buClr>
              <a:buSzPts val="2400"/>
              <a:buFont typeface="Noto Sans Symbols"/>
              <a:buChar char="▪"/>
              <a:defRPr sz="1687" b="0" i="0" u="none" strike="noStrike" cap="none">
                <a:solidFill>
                  <a:srgbClr val="005390"/>
                </a:solidFill>
                <a:latin typeface="Arial"/>
                <a:ea typeface="Arial"/>
                <a:cs typeface="Arial"/>
                <a:sym typeface="Arial"/>
              </a:defRPr>
            </a:lvl4pPr>
            <a:lvl5pPr marL="2286000" marR="0" lvl="4" indent="-381000" algn="l" rtl="0">
              <a:lnSpc>
                <a:spcPct val="100000"/>
              </a:lnSpc>
              <a:spcBef>
                <a:spcPts val="338"/>
              </a:spcBef>
              <a:spcAft>
                <a:spcPts val="0"/>
              </a:spcAft>
              <a:buClr>
                <a:srgbClr val="0033CC"/>
              </a:buClr>
              <a:buSzPts val="2400"/>
              <a:buFont typeface="Noto Sans Symbols"/>
              <a:buChar char="▫"/>
              <a:defRPr sz="1687" b="0" i="0" u="none" strike="noStrike" cap="none">
                <a:solidFill>
                  <a:srgbClr val="005390"/>
                </a:solidFill>
                <a:latin typeface="Arial"/>
                <a:ea typeface="Arial"/>
                <a:cs typeface="Arial"/>
                <a:sym typeface="Arial"/>
              </a:defRPr>
            </a:lvl5pPr>
            <a:lvl6pPr marL="2743200" marR="0" lvl="5" indent="-381000" algn="l" rtl="0">
              <a:lnSpc>
                <a:spcPct val="100000"/>
              </a:lnSpc>
              <a:spcBef>
                <a:spcPts val="338"/>
              </a:spcBef>
              <a:spcAft>
                <a:spcPts val="0"/>
              </a:spcAft>
              <a:buClr>
                <a:srgbClr val="990033"/>
              </a:buClr>
              <a:buSzPts val="2400"/>
              <a:buFont typeface="Noto Sans Symbols"/>
              <a:buChar char="▫"/>
              <a:defRPr sz="1687" b="0" i="0" u="none" strike="noStrike" cap="none">
                <a:solidFill>
                  <a:srgbClr val="005390"/>
                </a:solidFill>
                <a:latin typeface="Arial"/>
                <a:ea typeface="Arial"/>
                <a:cs typeface="Arial"/>
                <a:sym typeface="Arial"/>
              </a:defRPr>
            </a:lvl6pPr>
            <a:lvl7pPr marL="3200400" marR="0" lvl="6" indent="-381000" algn="l" rtl="0">
              <a:lnSpc>
                <a:spcPct val="100000"/>
              </a:lnSpc>
              <a:spcBef>
                <a:spcPts val="338"/>
              </a:spcBef>
              <a:spcAft>
                <a:spcPts val="0"/>
              </a:spcAft>
              <a:buClr>
                <a:srgbClr val="990033"/>
              </a:buClr>
              <a:buSzPts val="2400"/>
              <a:buFont typeface="Noto Sans Symbols"/>
              <a:buChar char="▫"/>
              <a:defRPr sz="1687" b="0" i="0" u="none" strike="noStrike" cap="none">
                <a:solidFill>
                  <a:srgbClr val="005390"/>
                </a:solidFill>
                <a:latin typeface="Arial"/>
                <a:ea typeface="Arial"/>
                <a:cs typeface="Arial"/>
                <a:sym typeface="Arial"/>
              </a:defRPr>
            </a:lvl7pPr>
            <a:lvl8pPr marL="3657600" marR="0" lvl="7" indent="-381000" algn="l" rtl="0">
              <a:lnSpc>
                <a:spcPct val="100000"/>
              </a:lnSpc>
              <a:spcBef>
                <a:spcPts val="338"/>
              </a:spcBef>
              <a:spcAft>
                <a:spcPts val="0"/>
              </a:spcAft>
              <a:buClr>
                <a:srgbClr val="990033"/>
              </a:buClr>
              <a:buSzPts val="2400"/>
              <a:buFont typeface="Noto Sans Symbols"/>
              <a:buChar char="▫"/>
              <a:defRPr sz="1687" b="0" i="0" u="none" strike="noStrike" cap="none">
                <a:solidFill>
                  <a:srgbClr val="005390"/>
                </a:solidFill>
                <a:latin typeface="Arial"/>
                <a:ea typeface="Arial"/>
                <a:cs typeface="Arial"/>
                <a:sym typeface="Arial"/>
              </a:defRPr>
            </a:lvl8pPr>
            <a:lvl9pPr marL="4114800" marR="0" lvl="8" indent="-381000" algn="l" rtl="0">
              <a:lnSpc>
                <a:spcPct val="100000"/>
              </a:lnSpc>
              <a:spcBef>
                <a:spcPts val="338"/>
              </a:spcBef>
              <a:spcAft>
                <a:spcPts val="0"/>
              </a:spcAft>
              <a:buClr>
                <a:srgbClr val="990033"/>
              </a:buClr>
              <a:buSzPts val="2400"/>
              <a:buFont typeface="Noto Sans Symbols"/>
              <a:buChar char="▫"/>
              <a:defRPr sz="1687" b="0" i="0" u="none" strike="noStrike" cap="none">
                <a:solidFill>
                  <a:srgbClr val="005390"/>
                </a:solidFill>
                <a:latin typeface="Arial"/>
                <a:ea typeface="Arial"/>
                <a:cs typeface="Arial"/>
                <a:sym typeface="Arial"/>
              </a:defRPr>
            </a:lvl9pPr>
          </a:lstStyle>
          <a:p>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33"/>
        <p:cNvGrpSpPr/>
        <p:nvPr/>
      </p:nvGrpSpPr>
      <p:grpSpPr>
        <a:xfrm>
          <a:off x="0" y="0"/>
          <a:ext cx="0" cy="0"/>
          <a:chOff x="0" y="0"/>
          <a:chExt cx="0" cy="0"/>
        </a:xfrm>
      </p:grpSpPr>
      <p:sp>
        <p:nvSpPr>
          <p:cNvPr id="334" name="Google Shape;334;p77"/>
          <p:cNvSpPr txBox="1">
            <a:spLocks noGrp="1"/>
          </p:cNvSpPr>
          <p:nvPr>
            <p:ph type="body" idx="1"/>
          </p:nvPr>
        </p:nvSpPr>
        <p:spPr>
          <a:xfrm>
            <a:off x="477675" y="2129052"/>
            <a:ext cx="3940200" cy="42855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338"/>
              </a:spcBef>
              <a:spcAft>
                <a:spcPts val="0"/>
              </a:spcAft>
              <a:buClr>
                <a:srgbClr val="990033"/>
              </a:buClr>
              <a:buSzPts val="2400"/>
              <a:buFont typeface="Noto Sans Symbols"/>
              <a:buChar char="➢"/>
              <a:defRPr sz="1687" b="0" i="0" u="none" strike="noStrike" cap="none">
                <a:solidFill>
                  <a:srgbClr val="005390"/>
                </a:solidFill>
                <a:latin typeface="Century Gothic"/>
                <a:ea typeface="Century Gothic"/>
                <a:cs typeface="Century Gothic"/>
                <a:sym typeface="Century Gothic"/>
              </a:defRPr>
            </a:lvl1pPr>
            <a:lvl2pPr marL="914400" marR="0" lvl="1" indent="-355600" algn="l" rtl="0">
              <a:lnSpc>
                <a:spcPct val="100000"/>
              </a:lnSpc>
              <a:spcBef>
                <a:spcPts val="281"/>
              </a:spcBef>
              <a:spcAft>
                <a:spcPts val="0"/>
              </a:spcAft>
              <a:buClr>
                <a:srgbClr val="990033"/>
              </a:buClr>
              <a:buSzPts val="2000"/>
              <a:buFont typeface="Noto Sans Symbols"/>
              <a:buChar char="•"/>
              <a:defRPr sz="1406" b="0" i="0" u="none" strike="noStrike" cap="none">
                <a:solidFill>
                  <a:srgbClr val="005390"/>
                </a:solidFill>
                <a:latin typeface="Century Gothic"/>
                <a:ea typeface="Century Gothic"/>
                <a:cs typeface="Century Gothic"/>
                <a:sym typeface="Century Gothic"/>
              </a:defRPr>
            </a:lvl2pPr>
            <a:lvl3pPr marL="1371600" marR="0" lvl="2" indent="-355600" algn="l" rtl="0">
              <a:lnSpc>
                <a:spcPct val="100000"/>
              </a:lnSpc>
              <a:spcBef>
                <a:spcPts val="281"/>
              </a:spcBef>
              <a:spcAft>
                <a:spcPts val="0"/>
              </a:spcAft>
              <a:buClr>
                <a:srgbClr val="990033"/>
              </a:buClr>
              <a:buSzPts val="2000"/>
              <a:buFont typeface="Arial"/>
              <a:buChar char="–"/>
              <a:defRPr sz="1406" b="0" i="0" u="none" strike="noStrike" cap="none">
                <a:solidFill>
                  <a:srgbClr val="005390"/>
                </a:solidFill>
                <a:latin typeface="Century Gothic"/>
                <a:ea typeface="Century Gothic"/>
                <a:cs typeface="Century Gothic"/>
                <a:sym typeface="Century Gothic"/>
              </a:defRPr>
            </a:lvl3pPr>
            <a:lvl4pPr marL="1828800" marR="0" lvl="3" indent="-355600" algn="l" rtl="0">
              <a:lnSpc>
                <a:spcPct val="100000"/>
              </a:lnSpc>
              <a:spcBef>
                <a:spcPts val="281"/>
              </a:spcBef>
              <a:spcAft>
                <a:spcPts val="0"/>
              </a:spcAft>
              <a:buClr>
                <a:srgbClr val="990033"/>
              </a:buClr>
              <a:buSzPts val="2000"/>
              <a:buFont typeface="Noto Sans Symbols"/>
              <a:buChar char="▪"/>
              <a:defRPr sz="1406" b="0" i="0" u="none" strike="noStrike" cap="none">
                <a:solidFill>
                  <a:srgbClr val="005390"/>
                </a:solidFill>
                <a:latin typeface="Century Gothic"/>
                <a:ea typeface="Century Gothic"/>
                <a:cs typeface="Century Gothic"/>
                <a:sym typeface="Century Gothic"/>
              </a:defRPr>
            </a:lvl4pPr>
            <a:lvl5pPr marL="2286000" marR="0" lvl="4" indent="-355600" algn="l" rtl="0">
              <a:lnSpc>
                <a:spcPct val="100000"/>
              </a:lnSpc>
              <a:spcBef>
                <a:spcPts val="281"/>
              </a:spcBef>
              <a:spcAft>
                <a:spcPts val="0"/>
              </a:spcAft>
              <a:buClr>
                <a:srgbClr val="990033"/>
              </a:buClr>
              <a:buSzPts val="2000"/>
              <a:buFont typeface="Noto Sans Symbols"/>
              <a:buChar char="▫"/>
              <a:defRPr sz="1406" b="0" i="0" u="none" strike="noStrike" cap="none">
                <a:solidFill>
                  <a:srgbClr val="005390"/>
                </a:solidFill>
                <a:latin typeface="Century Gothic"/>
                <a:ea typeface="Century Gothic"/>
                <a:cs typeface="Century Gothic"/>
                <a:sym typeface="Century Gothic"/>
              </a:defRPr>
            </a:lvl5pPr>
            <a:lvl6pPr marL="2743200" marR="0" lvl="5" indent="-342900" algn="l" rtl="0">
              <a:lnSpc>
                <a:spcPct val="100000"/>
              </a:lnSpc>
              <a:spcBef>
                <a:spcPts val="254"/>
              </a:spcBef>
              <a:spcAft>
                <a:spcPts val="0"/>
              </a:spcAft>
              <a:buClr>
                <a:srgbClr val="990033"/>
              </a:buClr>
              <a:buSzPts val="1800"/>
              <a:buFont typeface="Noto Sans Symbols"/>
              <a:buChar char="▫"/>
              <a:defRPr sz="1266" b="0" i="0" u="none" strike="noStrike" cap="none">
                <a:solidFill>
                  <a:srgbClr val="005390"/>
                </a:solidFill>
                <a:latin typeface="Arial"/>
                <a:ea typeface="Arial"/>
                <a:cs typeface="Arial"/>
                <a:sym typeface="Arial"/>
              </a:defRPr>
            </a:lvl6pPr>
            <a:lvl7pPr marL="3200400" marR="0" lvl="6" indent="-342900" algn="l" rtl="0">
              <a:lnSpc>
                <a:spcPct val="100000"/>
              </a:lnSpc>
              <a:spcBef>
                <a:spcPts val="254"/>
              </a:spcBef>
              <a:spcAft>
                <a:spcPts val="0"/>
              </a:spcAft>
              <a:buClr>
                <a:srgbClr val="990033"/>
              </a:buClr>
              <a:buSzPts val="1800"/>
              <a:buFont typeface="Noto Sans Symbols"/>
              <a:buChar char="▫"/>
              <a:defRPr sz="1266" b="0" i="0" u="none" strike="noStrike" cap="none">
                <a:solidFill>
                  <a:srgbClr val="005390"/>
                </a:solidFill>
                <a:latin typeface="Arial"/>
                <a:ea typeface="Arial"/>
                <a:cs typeface="Arial"/>
                <a:sym typeface="Arial"/>
              </a:defRPr>
            </a:lvl7pPr>
            <a:lvl8pPr marL="3657600" marR="0" lvl="7" indent="-342900" algn="l" rtl="0">
              <a:lnSpc>
                <a:spcPct val="100000"/>
              </a:lnSpc>
              <a:spcBef>
                <a:spcPts val="254"/>
              </a:spcBef>
              <a:spcAft>
                <a:spcPts val="0"/>
              </a:spcAft>
              <a:buClr>
                <a:srgbClr val="990033"/>
              </a:buClr>
              <a:buSzPts val="1800"/>
              <a:buFont typeface="Noto Sans Symbols"/>
              <a:buChar char="▫"/>
              <a:defRPr sz="1266" b="0" i="0" u="none" strike="noStrike" cap="none">
                <a:solidFill>
                  <a:srgbClr val="005390"/>
                </a:solidFill>
                <a:latin typeface="Arial"/>
                <a:ea typeface="Arial"/>
                <a:cs typeface="Arial"/>
                <a:sym typeface="Arial"/>
              </a:defRPr>
            </a:lvl8pPr>
            <a:lvl9pPr marL="4114800" marR="0" lvl="8" indent="-342900" algn="l" rtl="0">
              <a:lnSpc>
                <a:spcPct val="100000"/>
              </a:lnSpc>
              <a:spcBef>
                <a:spcPts val="254"/>
              </a:spcBef>
              <a:spcAft>
                <a:spcPts val="0"/>
              </a:spcAft>
              <a:buClr>
                <a:srgbClr val="990033"/>
              </a:buClr>
              <a:buSzPts val="1800"/>
              <a:buFont typeface="Noto Sans Symbols"/>
              <a:buChar char="▫"/>
              <a:defRPr sz="1266" b="0" i="0" u="none" strike="noStrike" cap="none">
                <a:solidFill>
                  <a:srgbClr val="005390"/>
                </a:solidFill>
                <a:latin typeface="Arial"/>
                <a:ea typeface="Arial"/>
                <a:cs typeface="Arial"/>
                <a:sym typeface="Arial"/>
              </a:defRPr>
            </a:lvl9pPr>
          </a:lstStyle>
          <a:p>
            <a:endParaRPr/>
          </a:p>
        </p:txBody>
      </p:sp>
      <p:sp>
        <p:nvSpPr>
          <p:cNvPr id="335" name="Google Shape;335;p77"/>
          <p:cNvSpPr txBox="1">
            <a:spLocks noGrp="1"/>
          </p:cNvSpPr>
          <p:nvPr>
            <p:ph type="body" idx="2"/>
          </p:nvPr>
        </p:nvSpPr>
        <p:spPr>
          <a:xfrm>
            <a:off x="4570413" y="2129052"/>
            <a:ext cx="4137000" cy="42855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338"/>
              </a:spcBef>
              <a:spcAft>
                <a:spcPts val="0"/>
              </a:spcAft>
              <a:buClr>
                <a:srgbClr val="990033"/>
              </a:buClr>
              <a:buSzPts val="2400"/>
              <a:buFont typeface="Noto Sans Symbols"/>
              <a:buChar char="➢"/>
              <a:defRPr sz="1687" b="0" i="0" u="none" strike="noStrike" cap="none">
                <a:solidFill>
                  <a:srgbClr val="005390"/>
                </a:solidFill>
                <a:latin typeface="Century Gothic"/>
                <a:ea typeface="Century Gothic"/>
                <a:cs typeface="Century Gothic"/>
                <a:sym typeface="Century Gothic"/>
              </a:defRPr>
            </a:lvl1pPr>
            <a:lvl2pPr marL="914400" marR="0" lvl="1" indent="-355600" algn="l" rtl="0">
              <a:lnSpc>
                <a:spcPct val="100000"/>
              </a:lnSpc>
              <a:spcBef>
                <a:spcPts val="281"/>
              </a:spcBef>
              <a:spcAft>
                <a:spcPts val="0"/>
              </a:spcAft>
              <a:buClr>
                <a:srgbClr val="990033"/>
              </a:buClr>
              <a:buSzPts val="2000"/>
              <a:buFont typeface="Noto Sans Symbols"/>
              <a:buChar char="•"/>
              <a:defRPr sz="1406" b="0" i="0" u="none" strike="noStrike" cap="none">
                <a:solidFill>
                  <a:srgbClr val="005390"/>
                </a:solidFill>
                <a:latin typeface="Century Gothic"/>
                <a:ea typeface="Century Gothic"/>
                <a:cs typeface="Century Gothic"/>
                <a:sym typeface="Century Gothic"/>
              </a:defRPr>
            </a:lvl2pPr>
            <a:lvl3pPr marL="1371600" marR="0" lvl="2" indent="-355600" algn="l" rtl="0">
              <a:lnSpc>
                <a:spcPct val="100000"/>
              </a:lnSpc>
              <a:spcBef>
                <a:spcPts val="281"/>
              </a:spcBef>
              <a:spcAft>
                <a:spcPts val="0"/>
              </a:spcAft>
              <a:buClr>
                <a:srgbClr val="990033"/>
              </a:buClr>
              <a:buSzPts val="2000"/>
              <a:buFont typeface="Arial"/>
              <a:buChar char="–"/>
              <a:defRPr sz="1406" b="0" i="0" u="none" strike="noStrike" cap="none">
                <a:solidFill>
                  <a:srgbClr val="005390"/>
                </a:solidFill>
                <a:latin typeface="Century Gothic"/>
                <a:ea typeface="Century Gothic"/>
                <a:cs typeface="Century Gothic"/>
                <a:sym typeface="Century Gothic"/>
              </a:defRPr>
            </a:lvl3pPr>
            <a:lvl4pPr marL="1828800" marR="0" lvl="3" indent="-355600" algn="l" rtl="0">
              <a:lnSpc>
                <a:spcPct val="100000"/>
              </a:lnSpc>
              <a:spcBef>
                <a:spcPts val="281"/>
              </a:spcBef>
              <a:spcAft>
                <a:spcPts val="0"/>
              </a:spcAft>
              <a:buClr>
                <a:srgbClr val="990033"/>
              </a:buClr>
              <a:buSzPts val="2000"/>
              <a:buFont typeface="Noto Sans Symbols"/>
              <a:buChar char="▪"/>
              <a:defRPr sz="1406" b="0" i="0" u="none" strike="noStrike" cap="none">
                <a:solidFill>
                  <a:srgbClr val="005390"/>
                </a:solidFill>
                <a:latin typeface="Century Gothic"/>
                <a:ea typeface="Century Gothic"/>
                <a:cs typeface="Century Gothic"/>
                <a:sym typeface="Century Gothic"/>
              </a:defRPr>
            </a:lvl4pPr>
            <a:lvl5pPr marL="2286000" marR="0" lvl="4" indent="-355600" algn="l" rtl="0">
              <a:lnSpc>
                <a:spcPct val="100000"/>
              </a:lnSpc>
              <a:spcBef>
                <a:spcPts val="281"/>
              </a:spcBef>
              <a:spcAft>
                <a:spcPts val="0"/>
              </a:spcAft>
              <a:buClr>
                <a:srgbClr val="990033"/>
              </a:buClr>
              <a:buSzPts val="2000"/>
              <a:buFont typeface="Noto Sans Symbols"/>
              <a:buChar char="▫"/>
              <a:defRPr sz="1406" b="0" i="0" u="none" strike="noStrike" cap="none">
                <a:solidFill>
                  <a:srgbClr val="005390"/>
                </a:solidFill>
                <a:latin typeface="Century Gothic"/>
                <a:ea typeface="Century Gothic"/>
                <a:cs typeface="Century Gothic"/>
                <a:sym typeface="Century Gothic"/>
              </a:defRPr>
            </a:lvl5pPr>
            <a:lvl6pPr marL="2743200" marR="0" lvl="5" indent="-342900" algn="l" rtl="0">
              <a:lnSpc>
                <a:spcPct val="100000"/>
              </a:lnSpc>
              <a:spcBef>
                <a:spcPts val="254"/>
              </a:spcBef>
              <a:spcAft>
                <a:spcPts val="0"/>
              </a:spcAft>
              <a:buClr>
                <a:srgbClr val="990033"/>
              </a:buClr>
              <a:buSzPts val="1800"/>
              <a:buFont typeface="Noto Sans Symbols"/>
              <a:buChar char="▫"/>
              <a:defRPr sz="1266" b="0" i="0" u="none" strike="noStrike" cap="none">
                <a:solidFill>
                  <a:srgbClr val="005390"/>
                </a:solidFill>
                <a:latin typeface="Arial"/>
                <a:ea typeface="Arial"/>
                <a:cs typeface="Arial"/>
                <a:sym typeface="Arial"/>
              </a:defRPr>
            </a:lvl6pPr>
            <a:lvl7pPr marL="3200400" marR="0" lvl="6" indent="-342900" algn="l" rtl="0">
              <a:lnSpc>
                <a:spcPct val="100000"/>
              </a:lnSpc>
              <a:spcBef>
                <a:spcPts val="254"/>
              </a:spcBef>
              <a:spcAft>
                <a:spcPts val="0"/>
              </a:spcAft>
              <a:buClr>
                <a:srgbClr val="990033"/>
              </a:buClr>
              <a:buSzPts val="1800"/>
              <a:buFont typeface="Noto Sans Symbols"/>
              <a:buChar char="▫"/>
              <a:defRPr sz="1266" b="0" i="0" u="none" strike="noStrike" cap="none">
                <a:solidFill>
                  <a:srgbClr val="005390"/>
                </a:solidFill>
                <a:latin typeface="Arial"/>
                <a:ea typeface="Arial"/>
                <a:cs typeface="Arial"/>
                <a:sym typeface="Arial"/>
              </a:defRPr>
            </a:lvl7pPr>
            <a:lvl8pPr marL="3657600" marR="0" lvl="7" indent="-342900" algn="l" rtl="0">
              <a:lnSpc>
                <a:spcPct val="100000"/>
              </a:lnSpc>
              <a:spcBef>
                <a:spcPts val="254"/>
              </a:spcBef>
              <a:spcAft>
                <a:spcPts val="0"/>
              </a:spcAft>
              <a:buClr>
                <a:srgbClr val="990033"/>
              </a:buClr>
              <a:buSzPts val="1800"/>
              <a:buFont typeface="Noto Sans Symbols"/>
              <a:buChar char="▫"/>
              <a:defRPr sz="1266" b="0" i="0" u="none" strike="noStrike" cap="none">
                <a:solidFill>
                  <a:srgbClr val="005390"/>
                </a:solidFill>
                <a:latin typeface="Arial"/>
                <a:ea typeface="Arial"/>
                <a:cs typeface="Arial"/>
                <a:sym typeface="Arial"/>
              </a:defRPr>
            </a:lvl8pPr>
            <a:lvl9pPr marL="4114800" marR="0" lvl="8" indent="-342900" algn="l" rtl="0">
              <a:lnSpc>
                <a:spcPct val="100000"/>
              </a:lnSpc>
              <a:spcBef>
                <a:spcPts val="254"/>
              </a:spcBef>
              <a:spcAft>
                <a:spcPts val="0"/>
              </a:spcAft>
              <a:buClr>
                <a:srgbClr val="990033"/>
              </a:buClr>
              <a:buSzPts val="1800"/>
              <a:buFont typeface="Noto Sans Symbols"/>
              <a:buChar char="▫"/>
              <a:defRPr sz="1266" b="0" i="0" u="none" strike="noStrike" cap="none">
                <a:solidFill>
                  <a:srgbClr val="005390"/>
                </a:solidFill>
                <a:latin typeface="Arial"/>
                <a:ea typeface="Arial"/>
                <a:cs typeface="Arial"/>
                <a:sym typeface="Arial"/>
              </a:defRPr>
            </a:lvl9pPr>
          </a:lstStyle>
          <a:p>
            <a:endParaRPr/>
          </a:p>
        </p:txBody>
      </p:sp>
      <p:sp>
        <p:nvSpPr>
          <p:cNvPr id="336" name="Google Shape;336;p77"/>
          <p:cNvSpPr txBox="1">
            <a:spLocks noGrp="1"/>
          </p:cNvSpPr>
          <p:nvPr>
            <p:ph type="title"/>
          </p:nvPr>
        </p:nvSpPr>
        <p:spPr>
          <a:xfrm>
            <a:off x="477672" y="1447801"/>
            <a:ext cx="8229600" cy="554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2110" b="1" i="0" u="none" strike="noStrike" cap="none">
                <a:solidFill>
                  <a:srgbClr val="005390"/>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2110" b="1" i="0" u="none" strike="noStrike" cap="none">
                <a:solidFill>
                  <a:srgbClr val="005390"/>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400"/>
              <a:buFont typeface="Arial"/>
              <a:buNone/>
              <a:defRPr sz="2110" b="1" i="0" u="none" strike="noStrike" cap="none">
                <a:solidFill>
                  <a:srgbClr val="005390"/>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400"/>
              <a:buFont typeface="Arial"/>
              <a:buNone/>
              <a:defRPr sz="2110" b="1" i="0" u="none" strike="noStrike" cap="none">
                <a:solidFill>
                  <a:srgbClr val="005390"/>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400"/>
              <a:buFont typeface="Arial"/>
              <a:buNone/>
              <a:defRPr sz="2110" b="1" i="0" u="none" strike="noStrike" cap="none">
                <a:solidFill>
                  <a:srgbClr val="005390"/>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400"/>
              <a:buFont typeface="Arial"/>
              <a:buNone/>
              <a:defRPr sz="2110" b="1" i="0" u="none" strike="noStrike" cap="none">
                <a:solidFill>
                  <a:srgbClr val="00539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110" b="1" i="0" u="none" strike="noStrike" cap="none">
                <a:solidFill>
                  <a:srgbClr val="00539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110" b="1" i="0" u="none" strike="noStrike" cap="none">
                <a:solidFill>
                  <a:srgbClr val="00539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110" b="1" i="0" u="none" strike="noStrike" cap="none">
                <a:solidFill>
                  <a:srgbClr val="005390"/>
                </a:solidFill>
                <a:latin typeface="Arial"/>
                <a:ea typeface="Arial"/>
                <a:cs typeface="Arial"/>
                <a:sym typeface="Arial"/>
              </a:defRPr>
            </a:lvl9pPr>
          </a:lstStyle>
          <a:p>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337"/>
        <p:cNvGrpSpPr/>
        <p:nvPr/>
      </p:nvGrpSpPr>
      <p:grpSpPr>
        <a:xfrm>
          <a:off x="0" y="0"/>
          <a:ext cx="0" cy="0"/>
          <a:chOff x="0" y="0"/>
          <a:chExt cx="0" cy="0"/>
        </a:xfrm>
      </p:grpSpPr>
      <p:sp>
        <p:nvSpPr>
          <p:cNvPr id="338" name="Google Shape;338;p78"/>
          <p:cNvSpPr txBox="1">
            <a:spLocks noGrp="1"/>
          </p:cNvSpPr>
          <p:nvPr>
            <p:ph type="body" idx="1"/>
          </p:nvPr>
        </p:nvSpPr>
        <p:spPr>
          <a:xfrm>
            <a:off x="419100" y="1371602"/>
            <a:ext cx="8405700" cy="49023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1800"/>
              </a:spcBef>
              <a:spcAft>
                <a:spcPts val="0"/>
              </a:spcAft>
              <a:buClr>
                <a:schemeClr val="dk1"/>
              </a:buClr>
              <a:buSzPts val="2400"/>
              <a:buFont typeface="Arial"/>
              <a:buChar char="❑"/>
              <a:defRPr sz="1800" b="0" i="0" u="none" strike="noStrike" cap="none">
                <a:solidFill>
                  <a:srgbClr val="000000"/>
                </a:solidFill>
                <a:latin typeface="Arial"/>
                <a:ea typeface="Arial"/>
                <a:cs typeface="Arial"/>
                <a:sym typeface="Arial"/>
              </a:defRPr>
            </a:lvl1pPr>
            <a:lvl2pPr marL="914400" marR="0" lvl="1" indent="-368300" algn="l" rtl="0">
              <a:lnSpc>
                <a:spcPct val="90000"/>
              </a:lnSpc>
              <a:spcBef>
                <a:spcPts val="900"/>
              </a:spcBef>
              <a:spcAft>
                <a:spcPts val="0"/>
              </a:spcAft>
              <a:buClr>
                <a:schemeClr val="dk1"/>
              </a:buClr>
              <a:buSzPts val="2200"/>
              <a:buFont typeface="Arial"/>
              <a:buChar char="▪"/>
              <a:defRPr sz="1650" b="0" i="0" u="none" strike="noStrike" cap="none">
                <a:solidFill>
                  <a:srgbClr val="000000"/>
                </a:solidFill>
                <a:latin typeface="Arial"/>
                <a:ea typeface="Arial"/>
                <a:cs typeface="Arial"/>
                <a:sym typeface="Arial"/>
              </a:defRPr>
            </a:lvl2pPr>
            <a:lvl3pPr marL="1371600" marR="0" lvl="2" indent="-355600" algn="l" rtl="0">
              <a:lnSpc>
                <a:spcPct val="90000"/>
              </a:lnSpc>
              <a:spcBef>
                <a:spcPts val="900"/>
              </a:spcBef>
              <a:spcAft>
                <a:spcPts val="0"/>
              </a:spcAft>
              <a:buClr>
                <a:schemeClr val="dk1"/>
              </a:buClr>
              <a:buSzPts val="2000"/>
              <a:buFont typeface="Arial"/>
              <a:buChar char="•"/>
              <a:defRPr sz="1500" b="0" i="0" u="none" strike="noStrike" cap="none">
                <a:solidFill>
                  <a:srgbClr val="000000"/>
                </a:solidFill>
                <a:latin typeface="Arial"/>
                <a:ea typeface="Arial"/>
                <a:cs typeface="Arial"/>
                <a:sym typeface="Arial"/>
              </a:defRPr>
            </a:lvl3pPr>
            <a:lvl4pPr marL="1828800" marR="0" lvl="3" indent="-342900" algn="l" rtl="0">
              <a:lnSpc>
                <a:spcPct val="90000"/>
              </a:lnSpc>
              <a:spcBef>
                <a:spcPts val="900"/>
              </a:spcBef>
              <a:spcAft>
                <a:spcPts val="0"/>
              </a:spcAft>
              <a:buClr>
                <a:schemeClr val="dk1"/>
              </a:buClr>
              <a:buSzPts val="1800"/>
              <a:buFont typeface="Arial"/>
              <a:buChar char="–"/>
              <a:defRPr sz="1350" b="0" i="0" u="none" strike="noStrike" cap="none">
                <a:solidFill>
                  <a:srgbClr val="000000"/>
                </a:solidFill>
                <a:latin typeface="Arial"/>
                <a:ea typeface="Arial"/>
                <a:cs typeface="Arial"/>
                <a:sym typeface="Arial"/>
              </a:defRPr>
            </a:lvl4pPr>
            <a:lvl5pPr marL="2286000" marR="0" lvl="4" indent="-274320" algn="l" rtl="0">
              <a:lnSpc>
                <a:spcPct val="90000"/>
              </a:lnSpc>
              <a:spcBef>
                <a:spcPts val="900"/>
              </a:spcBef>
              <a:spcAft>
                <a:spcPts val="0"/>
              </a:spcAft>
              <a:buClr>
                <a:srgbClr val="000000"/>
              </a:buClr>
              <a:buSzPts val="720"/>
              <a:buFont typeface="Arial"/>
              <a:buChar char="»"/>
              <a:defRPr sz="1350" b="0" i="0" u="none" strike="noStrike" cap="none">
                <a:solidFill>
                  <a:srgbClr val="000000"/>
                </a:solidFill>
                <a:latin typeface="Arial"/>
                <a:ea typeface="Arial"/>
                <a:cs typeface="Arial"/>
                <a:sym typeface="Arial"/>
              </a:defRPr>
            </a:lvl5pPr>
            <a:lvl6pPr marL="2743200" marR="0" lvl="5" indent="-228600" algn="l" rtl="0">
              <a:lnSpc>
                <a:spcPct val="90000"/>
              </a:lnSpc>
              <a:spcBef>
                <a:spcPts val="54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6pPr>
            <a:lvl7pPr marL="3200400" marR="0" lvl="6" indent="-228600" algn="l" rtl="0">
              <a:lnSpc>
                <a:spcPct val="90000"/>
              </a:lnSpc>
              <a:spcBef>
                <a:spcPts val="54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7pPr>
            <a:lvl8pPr marL="3657600" marR="0" lvl="7" indent="-228600" algn="l" rtl="0">
              <a:lnSpc>
                <a:spcPct val="90000"/>
              </a:lnSpc>
              <a:spcBef>
                <a:spcPts val="540"/>
              </a:spcBef>
              <a:spcAft>
                <a:spcPts val="0"/>
              </a:spcAft>
              <a:buClr>
                <a:srgbClr val="000000"/>
              </a:buClr>
              <a:buSzPts val="1400"/>
              <a:buFont typeface="Arial"/>
              <a:buNone/>
              <a:defRPr sz="1350" b="0" i="0" u="none" strike="noStrike" cap="none">
                <a:solidFill>
                  <a:srgbClr val="000000"/>
                </a:solidFill>
                <a:latin typeface="Arial"/>
                <a:ea typeface="Arial"/>
                <a:cs typeface="Arial"/>
                <a:sym typeface="Arial"/>
              </a:defRPr>
            </a:lvl8pPr>
            <a:lvl9pPr marL="4114800" marR="0" lvl="8" indent="-228600" algn="l" rtl="0">
              <a:lnSpc>
                <a:spcPct val="90000"/>
              </a:lnSpc>
              <a:spcBef>
                <a:spcPts val="540"/>
              </a:spcBef>
              <a:spcAft>
                <a:spcPts val="540"/>
              </a:spcAft>
              <a:buClr>
                <a:srgbClr val="000000"/>
              </a:buClr>
              <a:buSzPts val="1400"/>
              <a:buFont typeface="Arial"/>
              <a:buNone/>
              <a:defRPr sz="1350" b="0" i="0" u="none" strike="noStrike" cap="none">
                <a:solidFill>
                  <a:srgbClr val="000000"/>
                </a:solidFill>
                <a:latin typeface="Arial"/>
                <a:ea typeface="Arial"/>
                <a:cs typeface="Arial"/>
                <a:sym typeface="Arial"/>
              </a:defRPr>
            </a:lvl9pPr>
          </a:lstStyle>
          <a:p>
            <a:endParaRPr/>
          </a:p>
        </p:txBody>
      </p:sp>
      <p:sp>
        <p:nvSpPr>
          <p:cNvPr id="339" name="Google Shape;339;p78"/>
          <p:cNvSpPr txBox="1">
            <a:spLocks noGrp="1"/>
          </p:cNvSpPr>
          <p:nvPr>
            <p:ph type="title"/>
          </p:nvPr>
        </p:nvSpPr>
        <p:spPr>
          <a:xfrm>
            <a:off x="419100" y="711201"/>
            <a:ext cx="8229600" cy="4065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000000"/>
              </a:buClr>
              <a:buSzPts val="1400"/>
              <a:buFont typeface="Arial"/>
              <a:buNone/>
              <a:defRPr sz="1650" b="1" i="0" u="none" strike="noStrike" cap="none">
                <a:solidFill>
                  <a:schemeClr val="lt1"/>
                </a:solidFill>
                <a:latin typeface="Arial"/>
                <a:ea typeface="Arial"/>
                <a:cs typeface="Arial"/>
                <a:sym typeface="Arial"/>
              </a:defRPr>
            </a:lvl1pPr>
            <a:lvl2pPr marR="0" lvl="1" algn="l" rtl="0">
              <a:lnSpc>
                <a:spcPct val="90000"/>
              </a:lnSpc>
              <a:spcBef>
                <a:spcPts val="0"/>
              </a:spcBef>
              <a:spcAft>
                <a:spcPts val="0"/>
              </a:spcAft>
              <a:buClr>
                <a:srgbClr val="000000"/>
              </a:buClr>
              <a:buSzPts val="1400"/>
              <a:buFont typeface="Arial"/>
              <a:buNone/>
              <a:defRPr sz="1650" b="1" i="0" u="none" strike="noStrike" cap="none">
                <a:solidFill>
                  <a:schemeClr val="lt1"/>
                </a:solidFill>
                <a:latin typeface="Arial"/>
                <a:ea typeface="Arial"/>
                <a:cs typeface="Arial"/>
                <a:sym typeface="Arial"/>
              </a:defRPr>
            </a:lvl2pPr>
            <a:lvl3pPr marR="0" lvl="2" algn="l" rtl="0">
              <a:lnSpc>
                <a:spcPct val="90000"/>
              </a:lnSpc>
              <a:spcBef>
                <a:spcPts val="0"/>
              </a:spcBef>
              <a:spcAft>
                <a:spcPts val="0"/>
              </a:spcAft>
              <a:buClr>
                <a:srgbClr val="000000"/>
              </a:buClr>
              <a:buSzPts val="1400"/>
              <a:buFont typeface="Arial"/>
              <a:buNone/>
              <a:defRPr sz="1650" b="1" i="0" u="none" strike="noStrike" cap="none">
                <a:solidFill>
                  <a:schemeClr val="lt1"/>
                </a:solidFill>
                <a:latin typeface="Arial"/>
                <a:ea typeface="Arial"/>
                <a:cs typeface="Arial"/>
                <a:sym typeface="Arial"/>
              </a:defRPr>
            </a:lvl3pPr>
            <a:lvl4pPr marR="0" lvl="3" algn="l" rtl="0">
              <a:lnSpc>
                <a:spcPct val="90000"/>
              </a:lnSpc>
              <a:spcBef>
                <a:spcPts val="0"/>
              </a:spcBef>
              <a:spcAft>
                <a:spcPts val="0"/>
              </a:spcAft>
              <a:buClr>
                <a:srgbClr val="000000"/>
              </a:buClr>
              <a:buSzPts val="1400"/>
              <a:buFont typeface="Arial"/>
              <a:buNone/>
              <a:defRPr sz="1650" b="1" i="0" u="none" strike="noStrike" cap="none">
                <a:solidFill>
                  <a:schemeClr val="lt1"/>
                </a:solidFill>
                <a:latin typeface="Arial"/>
                <a:ea typeface="Arial"/>
                <a:cs typeface="Arial"/>
                <a:sym typeface="Arial"/>
              </a:defRPr>
            </a:lvl4pPr>
            <a:lvl5pPr marR="0" lvl="4" algn="l" rtl="0">
              <a:lnSpc>
                <a:spcPct val="90000"/>
              </a:lnSpc>
              <a:spcBef>
                <a:spcPts val="0"/>
              </a:spcBef>
              <a:spcAft>
                <a:spcPts val="0"/>
              </a:spcAft>
              <a:buClr>
                <a:srgbClr val="000000"/>
              </a:buClr>
              <a:buSzPts val="1400"/>
              <a:buFont typeface="Arial"/>
              <a:buNone/>
              <a:defRPr sz="1650" b="1" i="0" u="none" strike="noStrike" cap="none">
                <a:solidFill>
                  <a:schemeClr val="lt1"/>
                </a:solidFill>
                <a:latin typeface="Arial"/>
                <a:ea typeface="Arial"/>
                <a:cs typeface="Arial"/>
                <a:sym typeface="Arial"/>
              </a:defRPr>
            </a:lvl5pPr>
            <a:lvl6pPr marR="0" lvl="5" algn="l" rtl="0">
              <a:lnSpc>
                <a:spcPct val="90000"/>
              </a:lnSpc>
              <a:spcBef>
                <a:spcPts val="0"/>
              </a:spcBef>
              <a:spcAft>
                <a:spcPts val="0"/>
              </a:spcAft>
              <a:buClr>
                <a:srgbClr val="000000"/>
              </a:buClr>
              <a:buSzPts val="1400"/>
              <a:buFont typeface="Arial"/>
              <a:buNone/>
              <a:defRPr sz="1650" b="1" i="0" u="none" strike="noStrike" cap="none">
                <a:solidFill>
                  <a:schemeClr val="dk1"/>
                </a:solidFill>
                <a:latin typeface="Arial"/>
                <a:ea typeface="Arial"/>
                <a:cs typeface="Arial"/>
                <a:sym typeface="Arial"/>
              </a:defRPr>
            </a:lvl6pPr>
            <a:lvl7pPr marR="0" lvl="6" algn="l" rtl="0">
              <a:lnSpc>
                <a:spcPct val="90000"/>
              </a:lnSpc>
              <a:spcBef>
                <a:spcPts val="0"/>
              </a:spcBef>
              <a:spcAft>
                <a:spcPts val="0"/>
              </a:spcAft>
              <a:buClr>
                <a:srgbClr val="000000"/>
              </a:buClr>
              <a:buSzPts val="1400"/>
              <a:buFont typeface="Arial"/>
              <a:buNone/>
              <a:defRPr sz="1650" b="1" i="0" u="none" strike="noStrike" cap="none">
                <a:solidFill>
                  <a:schemeClr val="dk1"/>
                </a:solidFill>
                <a:latin typeface="Arial"/>
                <a:ea typeface="Arial"/>
                <a:cs typeface="Arial"/>
                <a:sym typeface="Arial"/>
              </a:defRPr>
            </a:lvl7pPr>
            <a:lvl8pPr marR="0" lvl="7" algn="l" rtl="0">
              <a:lnSpc>
                <a:spcPct val="90000"/>
              </a:lnSpc>
              <a:spcBef>
                <a:spcPts val="0"/>
              </a:spcBef>
              <a:spcAft>
                <a:spcPts val="0"/>
              </a:spcAft>
              <a:buClr>
                <a:srgbClr val="000000"/>
              </a:buClr>
              <a:buSzPts val="1400"/>
              <a:buFont typeface="Arial"/>
              <a:buNone/>
              <a:defRPr sz="1650" b="1" i="0" u="none" strike="noStrike" cap="none">
                <a:solidFill>
                  <a:schemeClr val="dk1"/>
                </a:solidFill>
                <a:latin typeface="Arial"/>
                <a:ea typeface="Arial"/>
                <a:cs typeface="Arial"/>
                <a:sym typeface="Arial"/>
              </a:defRPr>
            </a:lvl8pPr>
            <a:lvl9pPr marR="0" lvl="8" algn="l" rtl="0">
              <a:lnSpc>
                <a:spcPct val="90000"/>
              </a:lnSpc>
              <a:spcBef>
                <a:spcPts val="0"/>
              </a:spcBef>
              <a:spcAft>
                <a:spcPts val="0"/>
              </a:spcAft>
              <a:buClr>
                <a:srgbClr val="000000"/>
              </a:buClr>
              <a:buSzPts val="1400"/>
              <a:buFont typeface="Arial"/>
              <a:buNone/>
              <a:defRPr sz="1650" b="1" i="0" u="none" strike="noStrike" cap="none">
                <a:solidFill>
                  <a:schemeClr val="dk1"/>
                </a:solidFill>
                <a:latin typeface="Arial"/>
                <a:ea typeface="Arial"/>
                <a:cs typeface="Arial"/>
                <a:sym typeface="Arial"/>
              </a:defRPr>
            </a:lvl9pPr>
          </a:lstStyle>
          <a:p>
            <a:endParaRPr/>
          </a:p>
        </p:txBody>
      </p:sp>
      <p:sp>
        <p:nvSpPr>
          <p:cNvPr id="340" name="Google Shape;340;p78"/>
          <p:cNvSpPr txBox="1">
            <a:spLocks noGrp="1"/>
          </p:cNvSpPr>
          <p:nvPr>
            <p:ph type="sldNum" idx="12"/>
          </p:nvPr>
        </p:nvSpPr>
        <p:spPr>
          <a:xfrm>
            <a:off x="0" y="6492875"/>
            <a:ext cx="2133600" cy="3651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Topic Title">
  <p:cSld name="Topic Title">
    <p:spTree>
      <p:nvGrpSpPr>
        <p:cNvPr id="1" name="Shape 341"/>
        <p:cNvGrpSpPr/>
        <p:nvPr/>
      </p:nvGrpSpPr>
      <p:grpSpPr>
        <a:xfrm>
          <a:off x="0" y="0"/>
          <a:ext cx="0" cy="0"/>
          <a:chOff x="0" y="0"/>
          <a:chExt cx="0" cy="0"/>
        </a:xfrm>
      </p:grpSpPr>
      <p:sp>
        <p:nvSpPr>
          <p:cNvPr id="342" name="Google Shape;342;p79"/>
          <p:cNvSpPr txBox="1">
            <a:spLocks noGrp="1"/>
          </p:cNvSpPr>
          <p:nvPr>
            <p:ph type="title"/>
          </p:nvPr>
        </p:nvSpPr>
        <p:spPr>
          <a:xfrm>
            <a:off x="3098800" y="2438400"/>
            <a:ext cx="5753100" cy="1143000"/>
          </a:xfrm>
          <a:prstGeom prst="rect">
            <a:avLst/>
          </a:prstGeom>
          <a:noFill/>
          <a:ln>
            <a:noFill/>
          </a:ln>
        </p:spPr>
        <p:txBody>
          <a:bodyPr spcFirstLastPara="1" wrap="square" lIns="91425" tIns="45700" rIns="91425" bIns="45700" anchor="t" anchorCtr="0">
            <a:noAutofit/>
          </a:bodyPr>
          <a:lstStyle>
            <a:lvl1pPr marR="0" lvl="0" algn="r" rtl="0">
              <a:lnSpc>
                <a:spcPct val="90000"/>
              </a:lnSpc>
              <a:spcBef>
                <a:spcPts val="0"/>
              </a:spcBef>
              <a:spcAft>
                <a:spcPts val="0"/>
              </a:spcAft>
              <a:buClr>
                <a:srgbClr val="000000"/>
              </a:buClr>
              <a:buSzPts val="1400"/>
              <a:buFont typeface="Arial"/>
              <a:buNone/>
              <a:defRPr sz="2400" b="1" i="0" u="none" strike="noStrike" cap="none">
                <a:solidFill>
                  <a:schemeClr val="lt1"/>
                </a:solidFill>
                <a:latin typeface="Arial"/>
                <a:ea typeface="Arial"/>
                <a:cs typeface="Arial"/>
                <a:sym typeface="Arial"/>
              </a:defRPr>
            </a:lvl1pPr>
            <a:lvl2pPr marR="0" lvl="1" algn="l" rtl="0">
              <a:lnSpc>
                <a:spcPct val="90000"/>
              </a:lnSpc>
              <a:spcBef>
                <a:spcPts val="0"/>
              </a:spcBef>
              <a:spcAft>
                <a:spcPts val="0"/>
              </a:spcAft>
              <a:buClr>
                <a:srgbClr val="000000"/>
              </a:buClr>
              <a:buSzPts val="1400"/>
              <a:buFont typeface="Arial"/>
              <a:buNone/>
              <a:defRPr sz="1650" b="1" i="0" u="none" strike="noStrike" cap="none">
                <a:solidFill>
                  <a:schemeClr val="lt1"/>
                </a:solidFill>
                <a:latin typeface="Arial"/>
                <a:ea typeface="Arial"/>
                <a:cs typeface="Arial"/>
                <a:sym typeface="Arial"/>
              </a:defRPr>
            </a:lvl2pPr>
            <a:lvl3pPr marR="0" lvl="2" algn="l" rtl="0">
              <a:lnSpc>
                <a:spcPct val="90000"/>
              </a:lnSpc>
              <a:spcBef>
                <a:spcPts val="0"/>
              </a:spcBef>
              <a:spcAft>
                <a:spcPts val="0"/>
              </a:spcAft>
              <a:buClr>
                <a:srgbClr val="000000"/>
              </a:buClr>
              <a:buSzPts val="1400"/>
              <a:buFont typeface="Arial"/>
              <a:buNone/>
              <a:defRPr sz="1650" b="1" i="0" u="none" strike="noStrike" cap="none">
                <a:solidFill>
                  <a:schemeClr val="lt1"/>
                </a:solidFill>
                <a:latin typeface="Arial"/>
                <a:ea typeface="Arial"/>
                <a:cs typeface="Arial"/>
                <a:sym typeface="Arial"/>
              </a:defRPr>
            </a:lvl3pPr>
            <a:lvl4pPr marR="0" lvl="3" algn="l" rtl="0">
              <a:lnSpc>
                <a:spcPct val="90000"/>
              </a:lnSpc>
              <a:spcBef>
                <a:spcPts val="0"/>
              </a:spcBef>
              <a:spcAft>
                <a:spcPts val="0"/>
              </a:spcAft>
              <a:buClr>
                <a:srgbClr val="000000"/>
              </a:buClr>
              <a:buSzPts val="1400"/>
              <a:buFont typeface="Arial"/>
              <a:buNone/>
              <a:defRPr sz="1650" b="1" i="0" u="none" strike="noStrike" cap="none">
                <a:solidFill>
                  <a:schemeClr val="lt1"/>
                </a:solidFill>
                <a:latin typeface="Arial"/>
                <a:ea typeface="Arial"/>
                <a:cs typeface="Arial"/>
                <a:sym typeface="Arial"/>
              </a:defRPr>
            </a:lvl4pPr>
            <a:lvl5pPr marR="0" lvl="4" algn="l" rtl="0">
              <a:lnSpc>
                <a:spcPct val="90000"/>
              </a:lnSpc>
              <a:spcBef>
                <a:spcPts val="0"/>
              </a:spcBef>
              <a:spcAft>
                <a:spcPts val="0"/>
              </a:spcAft>
              <a:buClr>
                <a:srgbClr val="000000"/>
              </a:buClr>
              <a:buSzPts val="1400"/>
              <a:buFont typeface="Arial"/>
              <a:buNone/>
              <a:defRPr sz="1650" b="1" i="0" u="none" strike="noStrike" cap="none">
                <a:solidFill>
                  <a:schemeClr val="lt1"/>
                </a:solidFill>
                <a:latin typeface="Arial"/>
                <a:ea typeface="Arial"/>
                <a:cs typeface="Arial"/>
                <a:sym typeface="Arial"/>
              </a:defRPr>
            </a:lvl5pPr>
            <a:lvl6pPr marR="0" lvl="5" algn="l" rtl="0">
              <a:lnSpc>
                <a:spcPct val="90000"/>
              </a:lnSpc>
              <a:spcBef>
                <a:spcPts val="0"/>
              </a:spcBef>
              <a:spcAft>
                <a:spcPts val="0"/>
              </a:spcAft>
              <a:buClr>
                <a:srgbClr val="000000"/>
              </a:buClr>
              <a:buSzPts val="1400"/>
              <a:buFont typeface="Arial"/>
              <a:buNone/>
              <a:defRPr sz="1650" b="1" i="0" u="none" strike="noStrike" cap="none">
                <a:solidFill>
                  <a:schemeClr val="dk1"/>
                </a:solidFill>
                <a:latin typeface="Arial"/>
                <a:ea typeface="Arial"/>
                <a:cs typeface="Arial"/>
                <a:sym typeface="Arial"/>
              </a:defRPr>
            </a:lvl6pPr>
            <a:lvl7pPr marR="0" lvl="6" algn="l" rtl="0">
              <a:lnSpc>
                <a:spcPct val="90000"/>
              </a:lnSpc>
              <a:spcBef>
                <a:spcPts val="0"/>
              </a:spcBef>
              <a:spcAft>
                <a:spcPts val="0"/>
              </a:spcAft>
              <a:buClr>
                <a:srgbClr val="000000"/>
              </a:buClr>
              <a:buSzPts val="1400"/>
              <a:buFont typeface="Arial"/>
              <a:buNone/>
              <a:defRPr sz="1650" b="1" i="0" u="none" strike="noStrike" cap="none">
                <a:solidFill>
                  <a:schemeClr val="dk1"/>
                </a:solidFill>
                <a:latin typeface="Arial"/>
                <a:ea typeface="Arial"/>
                <a:cs typeface="Arial"/>
                <a:sym typeface="Arial"/>
              </a:defRPr>
            </a:lvl7pPr>
            <a:lvl8pPr marR="0" lvl="7" algn="l" rtl="0">
              <a:lnSpc>
                <a:spcPct val="90000"/>
              </a:lnSpc>
              <a:spcBef>
                <a:spcPts val="0"/>
              </a:spcBef>
              <a:spcAft>
                <a:spcPts val="0"/>
              </a:spcAft>
              <a:buClr>
                <a:srgbClr val="000000"/>
              </a:buClr>
              <a:buSzPts val="1400"/>
              <a:buFont typeface="Arial"/>
              <a:buNone/>
              <a:defRPr sz="1650" b="1" i="0" u="none" strike="noStrike" cap="none">
                <a:solidFill>
                  <a:schemeClr val="dk1"/>
                </a:solidFill>
                <a:latin typeface="Arial"/>
                <a:ea typeface="Arial"/>
                <a:cs typeface="Arial"/>
                <a:sym typeface="Arial"/>
              </a:defRPr>
            </a:lvl8pPr>
            <a:lvl9pPr marR="0" lvl="8" algn="l" rtl="0">
              <a:lnSpc>
                <a:spcPct val="90000"/>
              </a:lnSpc>
              <a:spcBef>
                <a:spcPts val="0"/>
              </a:spcBef>
              <a:spcAft>
                <a:spcPts val="0"/>
              </a:spcAft>
              <a:buClr>
                <a:srgbClr val="000000"/>
              </a:buClr>
              <a:buSzPts val="1400"/>
              <a:buFont typeface="Arial"/>
              <a:buNone/>
              <a:defRPr sz="1650" b="1" i="0" u="none" strike="noStrike" cap="none">
                <a:solidFill>
                  <a:schemeClr val="dk1"/>
                </a:solidFill>
                <a:latin typeface="Arial"/>
                <a:ea typeface="Arial"/>
                <a:cs typeface="Arial"/>
                <a:sym typeface="Arial"/>
              </a:defRPr>
            </a:lvl9pPr>
          </a:lstStyle>
          <a:p>
            <a:endParaRPr/>
          </a:p>
        </p:txBody>
      </p:sp>
      <p:sp>
        <p:nvSpPr>
          <p:cNvPr id="343" name="Google Shape;343;p79"/>
          <p:cNvSpPr txBox="1">
            <a:spLocks noGrp="1"/>
          </p:cNvSpPr>
          <p:nvPr>
            <p:ph type="sldNum" idx="12"/>
          </p:nvPr>
        </p:nvSpPr>
        <p:spPr>
          <a:xfrm>
            <a:off x="0" y="6492875"/>
            <a:ext cx="2133600" cy="3651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titleOnly">
  <p:cSld name="titleOnly">
    <p:spTree>
      <p:nvGrpSpPr>
        <p:cNvPr id="1" name="Shape 344"/>
        <p:cNvGrpSpPr/>
        <p:nvPr/>
      </p:nvGrpSpPr>
      <p:grpSpPr>
        <a:xfrm>
          <a:off x="0" y="0"/>
          <a:ext cx="0" cy="0"/>
          <a:chOff x="0" y="0"/>
          <a:chExt cx="0" cy="0"/>
        </a:xfrm>
      </p:grpSpPr>
      <p:sp>
        <p:nvSpPr>
          <p:cNvPr id="345" name="Google Shape;345;p80"/>
          <p:cNvSpPr txBox="1">
            <a:spLocks noGrp="1"/>
          </p:cNvSpPr>
          <p:nvPr>
            <p:ph type="title"/>
          </p:nvPr>
        </p:nvSpPr>
        <p:spPr>
          <a:xfrm>
            <a:off x="1143000" y="274638"/>
            <a:ext cx="7543800" cy="7161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3200"/>
              <a:buFont typeface="Arial"/>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3200"/>
              <a:buFont typeface="Arial"/>
              <a:buNone/>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32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32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32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32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32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32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3200"/>
              <a:buFont typeface="Arial"/>
              <a:buNone/>
              <a:defRPr sz="1350" b="0" i="0" u="none" strike="noStrike" cap="none">
                <a:solidFill>
                  <a:srgbClr val="000000"/>
                </a:solidFill>
                <a:latin typeface="Arial"/>
                <a:ea typeface="Arial"/>
                <a:cs typeface="Arial"/>
                <a:sym typeface="Arial"/>
              </a:defRPr>
            </a:lvl9pPr>
          </a:lstStyle>
          <a:p>
            <a:endParaRPr/>
          </a:p>
        </p:txBody>
      </p:sp>
      <p:sp>
        <p:nvSpPr>
          <p:cNvPr id="346" name="Google Shape;346;p80"/>
          <p:cNvSpPr txBox="1">
            <a:spLocks noGrp="1"/>
          </p:cNvSpPr>
          <p:nvPr>
            <p:ph type="body" idx="1"/>
          </p:nvPr>
        </p:nvSpPr>
        <p:spPr>
          <a:xfrm>
            <a:off x="609600" y="1295400"/>
            <a:ext cx="8077200" cy="4876800"/>
          </a:xfrm>
          <a:prstGeom prst="rect">
            <a:avLst/>
          </a:prstGeom>
          <a:noFill/>
          <a:ln>
            <a:noFill/>
          </a:ln>
        </p:spPr>
        <p:txBody>
          <a:bodyPr spcFirstLastPara="1" wrap="square" lIns="91425" tIns="91425" rIns="91425" bIns="91425" anchor="t" anchorCtr="0">
            <a:noAutofit/>
          </a:bodyPr>
          <a:lstStyle>
            <a:lvl1pPr marL="457200" marR="0" lvl="0" indent="-355600" algn="l" rtl="0">
              <a:lnSpc>
                <a:spcPct val="100000"/>
              </a:lnSpc>
              <a:spcBef>
                <a:spcPts val="48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1pPr>
            <a:lvl2pPr marL="914400" marR="0" lvl="1" indent="-342900" algn="l" rtl="0">
              <a:lnSpc>
                <a:spcPct val="100000"/>
              </a:lnSpc>
              <a:spcBef>
                <a:spcPts val="420"/>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2pPr>
            <a:lvl3pPr marL="1371600" marR="0" lvl="2" indent="-330200" algn="l" rtl="0">
              <a:lnSpc>
                <a:spcPct val="100000"/>
              </a:lnSpc>
              <a:spcBef>
                <a:spcPts val="360"/>
              </a:spcBef>
              <a:spcAft>
                <a:spcPts val="0"/>
              </a:spcAft>
              <a:buClr>
                <a:schemeClr val="dk1"/>
              </a:buClr>
              <a:buSzPts val="1600"/>
              <a:buFont typeface="Arial"/>
              <a:buChar char="•"/>
              <a:defRPr sz="1200" b="0" i="0" u="none" strike="noStrike" cap="none">
                <a:solidFill>
                  <a:schemeClr val="dk1"/>
                </a:solidFill>
                <a:latin typeface="Arial"/>
                <a:ea typeface="Arial"/>
                <a:cs typeface="Arial"/>
                <a:sym typeface="Arial"/>
              </a:defRPr>
            </a:lvl3pPr>
            <a:lvl4pPr marL="1828800" marR="0" lvl="3" indent="-317500" algn="l" rtl="0">
              <a:lnSpc>
                <a:spcPct val="100000"/>
              </a:lnSpc>
              <a:spcBef>
                <a:spcPts val="300"/>
              </a:spcBef>
              <a:spcAft>
                <a:spcPts val="0"/>
              </a:spcAft>
              <a:buClr>
                <a:schemeClr val="dk1"/>
              </a:buClr>
              <a:buSzPts val="1400"/>
              <a:buFont typeface="Arial"/>
              <a:buChar char="•"/>
              <a:defRPr sz="1050" b="0" i="0" u="none" strike="noStrike" cap="none">
                <a:solidFill>
                  <a:schemeClr val="dk1"/>
                </a:solidFill>
                <a:latin typeface="Arial"/>
                <a:ea typeface="Arial"/>
                <a:cs typeface="Arial"/>
                <a:sym typeface="Arial"/>
              </a:defRPr>
            </a:lvl4pPr>
            <a:lvl5pPr marL="2286000" marR="0" lvl="4" indent="-317500" algn="l" rtl="0">
              <a:lnSpc>
                <a:spcPct val="100000"/>
              </a:lnSpc>
              <a:spcBef>
                <a:spcPts val="300"/>
              </a:spcBef>
              <a:spcAft>
                <a:spcPts val="0"/>
              </a:spcAft>
              <a:buClr>
                <a:schemeClr val="dk1"/>
              </a:buClr>
              <a:buSzPts val="1400"/>
              <a:buFont typeface="Arial"/>
              <a:buChar char="•"/>
              <a:defRPr sz="1050" b="0" i="0" u="none" strike="noStrike" cap="none">
                <a:solidFill>
                  <a:schemeClr val="dk1"/>
                </a:solidFill>
                <a:latin typeface="Arial"/>
                <a:ea typeface="Arial"/>
                <a:cs typeface="Arial"/>
                <a:sym typeface="Arial"/>
              </a:defRPr>
            </a:lvl5pPr>
            <a:lvl6pPr marL="2743200" marR="0" lvl="5" indent="-355600"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6pPr>
            <a:lvl7pPr marL="3200400" marR="0" lvl="6" indent="-355600"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7pPr>
            <a:lvl8pPr marL="3657600" marR="0" lvl="7" indent="-355600"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8pPr>
            <a:lvl9pPr marL="4114800" marR="0" lvl="8" indent="-355600"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347" name="Google Shape;347;p80"/>
          <p:cNvSpPr txBox="1">
            <a:spLocks noGrp="1"/>
          </p:cNvSpPr>
          <p:nvPr>
            <p:ph type="sldNum" idx="12"/>
          </p:nvPr>
        </p:nvSpPr>
        <p:spPr>
          <a:xfrm>
            <a:off x="7010400" y="6492875"/>
            <a:ext cx="2133600" cy="3651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888888"/>
              </a:buClr>
              <a:buSzPts val="1200"/>
              <a:buFont typeface="Arial"/>
              <a:buNone/>
              <a:defRPr sz="900" b="1"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888888"/>
              </a:buClr>
              <a:buSzPts val="1200"/>
              <a:buFont typeface="Arial"/>
              <a:buNone/>
              <a:defRPr sz="900" b="1"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888888"/>
              </a:buClr>
              <a:buSzPts val="1200"/>
              <a:buFont typeface="Arial"/>
              <a:buNone/>
              <a:defRPr sz="900" b="1"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888888"/>
              </a:buClr>
              <a:buSzPts val="1200"/>
              <a:buFont typeface="Arial"/>
              <a:buNone/>
              <a:defRPr sz="900" b="1"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888888"/>
              </a:buClr>
              <a:buSzPts val="1200"/>
              <a:buFont typeface="Arial"/>
              <a:buNone/>
              <a:defRPr sz="900" b="1"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888888"/>
              </a:buClr>
              <a:buSzPts val="1200"/>
              <a:buFont typeface="Arial"/>
              <a:buNone/>
              <a:defRPr sz="900" b="1"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888888"/>
              </a:buClr>
              <a:buSzPts val="1200"/>
              <a:buFont typeface="Arial"/>
              <a:buNone/>
              <a:defRPr sz="900" b="1"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888888"/>
              </a:buClr>
              <a:buSzPts val="1200"/>
              <a:buFont typeface="Arial"/>
              <a:buNone/>
              <a:defRPr sz="900" b="1"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888888"/>
              </a:buClr>
              <a:buSzPts val="1200"/>
              <a:buFont typeface="Arial"/>
              <a:buNone/>
              <a:defRPr sz="900" b="1"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Title Only - DARK ON LIGHT">
  <p:cSld name="Title Only - DARK ON LIGHT">
    <p:bg>
      <p:bgPr>
        <a:solidFill>
          <a:srgbClr val="FFFFFF"/>
        </a:solidFill>
        <a:effectLst/>
      </p:bgPr>
    </p:bg>
    <p:spTree>
      <p:nvGrpSpPr>
        <p:cNvPr id="1" name="Shape 348"/>
        <p:cNvGrpSpPr/>
        <p:nvPr/>
      </p:nvGrpSpPr>
      <p:grpSpPr>
        <a:xfrm>
          <a:off x="0" y="0"/>
          <a:ext cx="0" cy="0"/>
          <a:chOff x="0" y="0"/>
          <a:chExt cx="0" cy="0"/>
        </a:xfrm>
      </p:grpSpPr>
      <p:sp>
        <p:nvSpPr>
          <p:cNvPr id="349" name="Google Shape;349;p81"/>
          <p:cNvSpPr txBox="1">
            <a:spLocks noGrp="1"/>
          </p:cNvSpPr>
          <p:nvPr>
            <p:ph type="sldNum" idx="12"/>
          </p:nvPr>
        </p:nvSpPr>
        <p:spPr>
          <a:xfrm>
            <a:off x="8472458" y="6217623"/>
            <a:ext cx="548700" cy="5247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750" b="0" i="0" u="none" strike="noStrike" cap="none">
                <a:solidFill>
                  <a:schemeClr val="lt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750" b="0" i="0" u="none" strike="noStrike" cap="none">
                <a:solidFill>
                  <a:schemeClr val="lt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750" b="0" i="0" u="none" strike="noStrike" cap="none">
                <a:solidFill>
                  <a:schemeClr val="lt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750" b="0" i="0" u="none" strike="noStrike" cap="none">
                <a:solidFill>
                  <a:schemeClr val="lt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750" b="0" i="0" u="none" strike="noStrike" cap="none">
                <a:solidFill>
                  <a:schemeClr val="lt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750" b="0" i="0" u="none" strike="noStrike" cap="none">
                <a:solidFill>
                  <a:schemeClr val="lt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750" b="0" i="0" u="none" strike="noStrike" cap="none">
                <a:solidFill>
                  <a:schemeClr val="lt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750" b="0" i="0" u="none" strike="noStrike" cap="none">
                <a:solidFill>
                  <a:schemeClr val="lt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75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350" name="Google Shape;350;p81"/>
          <p:cNvSpPr txBox="1">
            <a:spLocks noGrp="1"/>
          </p:cNvSpPr>
          <p:nvPr>
            <p:ph type="title"/>
          </p:nvPr>
        </p:nvSpPr>
        <p:spPr>
          <a:xfrm>
            <a:off x="596075" y="1"/>
            <a:ext cx="7602300" cy="7851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000000"/>
              </a:buClr>
              <a:buSzPts val="3200"/>
              <a:buFont typeface="Arial"/>
              <a:buNone/>
              <a:defRPr sz="2700" b="1" i="0" u="none" strike="noStrike" cap="none">
                <a:solidFill>
                  <a:srgbClr val="003C71"/>
                </a:solidFill>
                <a:latin typeface="Arial"/>
                <a:ea typeface="Arial"/>
                <a:cs typeface="Arial"/>
                <a:sym typeface="Arial"/>
              </a:defRPr>
            </a:lvl1pPr>
            <a:lvl2pPr marR="0" lvl="1" algn="l" rtl="0">
              <a:lnSpc>
                <a:spcPct val="100000"/>
              </a:lnSpc>
              <a:spcBef>
                <a:spcPts val="0"/>
              </a:spcBef>
              <a:spcAft>
                <a:spcPts val="0"/>
              </a:spcAft>
              <a:buClr>
                <a:srgbClr val="000000"/>
              </a:buClr>
              <a:buSzPts val="3200"/>
              <a:buFont typeface="Arial"/>
              <a:buNone/>
              <a:defRPr sz="2700" b="1" i="0" u="none" strike="noStrike" cap="none">
                <a:solidFill>
                  <a:srgbClr val="003C71"/>
                </a:solidFill>
                <a:latin typeface="Arial"/>
                <a:ea typeface="Arial"/>
                <a:cs typeface="Arial"/>
                <a:sym typeface="Arial"/>
              </a:defRPr>
            </a:lvl2pPr>
            <a:lvl3pPr marR="0" lvl="2" algn="l" rtl="0">
              <a:lnSpc>
                <a:spcPct val="100000"/>
              </a:lnSpc>
              <a:spcBef>
                <a:spcPts val="0"/>
              </a:spcBef>
              <a:spcAft>
                <a:spcPts val="0"/>
              </a:spcAft>
              <a:buClr>
                <a:srgbClr val="000000"/>
              </a:buClr>
              <a:buSzPts val="3200"/>
              <a:buFont typeface="Arial"/>
              <a:buNone/>
              <a:defRPr sz="2700" b="1" i="0" u="none" strike="noStrike" cap="none">
                <a:solidFill>
                  <a:srgbClr val="003C71"/>
                </a:solidFill>
                <a:latin typeface="Arial"/>
                <a:ea typeface="Arial"/>
                <a:cs typeface="Arial"/>
                <a:sym typeface="Arial"/>
              </a:defRPr>
            </a:lvl3pPr>
            <a:lvl4pPr marR="0" lvl="3" algn="l" rtl="0">
              <a:lnSpc>
                <a:spcPct val="100000"/>
              </a:lnSpc>
              <a:spcBef>
                <a:spcPts val="0"/>
              </a:spcBef>
              <a:spcAft>
                <a:spcPts val="0"/>
              </a:spcAft>
              <a:buClr>
                <a:srgbClr val="000000"/>
              </a:buClr>
              <a:buSzPts val="3200"/>
              <a:buFont typeface="Arial"/>
              <a:buNone/>
              <a:defRPr sz="2700" b="1" i="0" u="none" strike="noStrike" cap="none">
                <a:solidFill>
                  <a:srgbClr val="003C71"/>
                </a:solidFill>
                <a:latin typeface="Arial"/>
                <a:ea typeface="Arial"/>
                <a:cs typeface="Arial"/>
                <a:sym typeface="Arial"/>
              </a:defRPr>
            </a:lvl4pPr>
            <a:lvl5pPr marR="0" lvl="4" algn="l" rtl="0">
              <a:lnSpc>
                <a:spcPct val="100000"/>
              </a:lnSpc>
              <a:spcBef>
                <a:spcPts val="0"/>
              </a:spcBef>
              <a:spcAft>
                <a:spcPts val="0"/>
              </a:spcAft>
              <a:buClr>
                <a:srgbClr val="000000"/>
              </a:buClr>
              <a:buSzPts val="3200"/>
              <a:buFont typeface="Arial"/>
              <a:buNone/>
              <a:defRPr sz="2700" b="1" i="0" u="none" strike="noStrike" cap="none">
                <a:solidFill>
                  <a:srgbClr val="003C71"/>
                </a:solidFill>
                <a:latin typeface="Arial"/>
                <a:ea typeface="Arial"/>
                <a:cs typeface="Arial"/>
                <a:sym typeface="Arial"/>
              </a:defRPr>
            </a:lvl5pPr>
            <a:lvl6pPr marR="0" lvl="5" algn="l" rtl="0">
              <a:lnSpc>
                <a:spcPct val="100000"/>
              </a:lnSpc>
              <a:spcBef>
                <a:spcPts val="0"/>
              </a:spcBef>
              <a:spcAft>
                <a:spcPts val="0"/>
              </a:spcAft>
              <a:buClr>
                <a:srgbClr val="000000"/>
              </a:buClr>
              <a:buSzPts val="3200"/>
              <a:buFont typeface="Arial"/>
              <a:buNone/>
              <a:defRPr sz="2700" b="1" i="0" u="none" strike="noStrike" cap="none">
                <a:solidFill>
                  <a:srgbClr val="003C71"/>
                </a:solidFill>
                <a:latin typeface="Arial"/>
                <a:ea typeface="Arial"/>
                <a:cs typeface="Arial"/>
                <a:sym typeface="Arial"/>
              </a:defRPr>
            </a:lvl6pPr>
            <a:lvl7pPr marR="0" lvl="6" algn="l" rtl="0">
              <a:lnSpc>
                <a:spcPct val="100000"/>
              </a:lnSpc>
              <a:spcBef>
                <a:spcPts val="0"/>
              </a:spcBef>
              <a:spcAft>
                <a:spcPts val="0"/>
              </a:spcAft>
              <a:buClr>
                <a:srgbClr val="000000"/>
              </a:buClr>
              <a:buSzPts val="3200"/>
              <a:buFont typeface="Arial"/>
              <a:buNone/>
              <a:defRPr sz="2700" b="1" i="0" u="none" strike="noStrike" cap="none">
                <a:solidFill>
                  <a:srgbClr val="003C71"/>
                </a:solidFill>
                <a:latin typeface="Arial"/>
                <a:ea typeface="Arial"/>
                <a:cs typeface="Arial"/>
                <a:sym typeface="Arial"/>
              </a:defRPr>
            </a:lvl7pPr>
            <a:lvl8pPr marR="0" lvl="7" algn="l" rtl="0">
              <a:lnSpc>
                <a:spcPct val="100000"/>
              </a:lnSpc>
              <a:spcBef>
                <a:spcPts val="0"/>
              </a:spcBef>
              <a:spcAft>
                <a:spcPts val="0"/>
              </a:spcAft>
              <a:buClr>
                <a:srgbClr val="000000"/>
              </a:buClr>
              <a:buSzPts val="3200"/>
              <a:buFont typeface="Arial"/>
              <a:buNone/>
              <a:defRPr sz="2700" b="1" i="0" u="none" strike="noStrike" cap="none">
                <a:solidFill>
                  <a:srgbClr val="003C71"/>
                </a:solidFill>
                <a:latin typeface="Arial"/>
                <a:ea typeface="Arial"/>
                <a:cs typeface="Arial"/>
                <a:sym typeface="Arial"/>
              </a:defRPr>
            </a:lvl8pPr>
            <a:lvl9pPr marR="0" lvl="8" algn="l" rtl="0">
              <a:lnSpc>
                <a:spcPct val="100000"/>
              </a:lnSpc>
              <a:spcBef>
                <a:spcPts val="0"/>
              </a:spcBef>
              <a:spcAft>
                <a:spcPts val="0"/>
              </a:spcAft>
              <a:buClr>
                <a:srgbClr val="000000"/>
              </a:buClr>
              <a:buSzPts val="3200"/>
              <a:buFont typeface="Arial"/>
              <a:buNone/>
              <a:defRPr sz="2700" b="1" i="0" u="none" strike="noStrike" cap="none">
                <a:solidFill>
                  <a:srgbClr val="003C71"/>
                </a:solidFill>
                <a:latin typeface="Arial"/>
                <a:ea typeface="Arial"/>
                <a:cs typeface="Arial"/>
                <a:sym typeface="Arial"/>
              </a:defRPr>
            </a:lvl9pPr>
          </a:lstStyle>
          <a:p>
            <a:endParaRPr/>
          </a:p>
        </p:txBody>
      </p:sp>
      <p:sp>
        <p:nvSpPr>
          <p:cNvPr id="351" name="Google Shape;351;p81"/>
          <p:cNvSpPr txBox="1">
            <a:spLocks noGrp="1"/>
          </p:cNvSpPr>
          <p:nvPr>
            <p:ph type="subTitle" idx="1"/>
          </p:nvPr>
        </p:nvSpPr>
        <p:spPr>
          <a:xfrm>
            <a:off x="596075" y="825927"/>
            <a:ext cx="7345500" cy="524700"/>
          </a:xfrm>
          <a:prstGeom prst="rect">
            <a:avLst/>
          </a:prstGeom>
          <a:noFill/>
          <a:ln>
            <a:noFill/>
          </a:ln>
        </p:spPr>
        <p:txBody>
          <a:bodyPr spcFirstLastPara="1" wrap="square" lIns="91425" tIns="91425" rIns="91425" bIns="91425" anchor="t" anchorCtr="0">
            <a:noAutofit/>
          </a:bodyPr>
          <a:lstStyle>
            <a:lvl1pPr marR="0" lvl="0" algn="l" rtl="0">
              <a:lnSpc>
                <a:spcPct val="115000"/>
              </a:lnSpc>
              <a:spcBef>
                <a:spcPts val="0"/>
              </a:spcBef>
              <a:spcAft>
                <a:spcPts val="0"/>
              </a:spcAft>
              <a:buClr>
                <a:srgbClr val="002060"/>
              </a:buClr>
              <a:buSzPts val="1800"/>
              <a:buFont typeface="Arial"/>
              <a:buNone/>
              <a:defRPr sz="1800" b="1" i="0" u="none" strike="noStrike" cap="none">
                <a:solidFill>
                  <a:srgbClr val="0579BD"/>
                </a:solidFill>
                <a:latin typeface="Arial"/>
                <a:ea typeface="Arial"/>
                <a:cs typeface="Arial"/>
                <a:sym typeface="Arial"/>
              </a:defRPr>
            </a:lvl1pPr>
            <a:lvl2pPr marR="0" lvl="1" algn="l" rtl="0">
              <a:lnSpc>
                <a:spcPct val="115000"/>
              </a:lnSpc>
              <a:spcBef>
                <a:spcPts val="1200"/>
              </a:spcBef>
              <a:spcAft>
                <a:spcPts val="0"/>
              </a:spcAft>
              <a:buClr>
                <a:srgbClr val="000000"/>
              </a:buClr>
              <a:buSzPts val="1400"/>
              <a:buFont typeface="Arial"/>
              <a:buNone/>
              <a:defRPr sz="1800" b="1" i="0" u="none" strike="noStrike" cap="none">
                <a:solidFill>
                  <a:srgbClr val="0579BD"/>
                </a:solidFill>
                <a:latin typeface="Arial"/>
                <a:ea typeface="Arial"/>
                <a:cs typeface="Arial"/>
                <a:sym typeface="Arial"/>
              </a:defRPr>
            </a:lvl2pPr>
            <a:lvl3pPr marR="0" lvl="2" algn="l" rtl="0">
              <a:lnSpc>
                <a:spcPct val="115000"/>
              </a:lnSpc>
              <a:spcBef>
                <a:spcPts val="1200"/>
              </a:spcBef>
              <a:spcAft>
                <a:spcPts val="0"/>
              </a:spcAft>
              <a:buClr>
                <a:srgbClr val="000000"/>
              </a:buClr>
              <a:buSzPts val="1400"/>
              <a:buFont typeface="Arial"/>
              <a:buNone/>
              <a:defRPr sz="1800" b="1" i="0" u="none" strike="noStrike" cap="none">
                <a:solidFill>
                  <a:srgbClr val="0579BD"/>
                </a:solidFill>
                <a:latin typeface="Arial"/>
                <a:ea typeface="Arial"/>
                <a:cs typeface="Arial"/>
                <a:sym typeface="Arial"/>
              </a:defRPr>
            </a:lvl3pPr>
            <a:lvl4pPr marR="0" lvl="3" algn="l" rtl="0">
              <a:lnSpc>
                <a:spcPct val="115000"/>
              </a:lnSpc>
              <a:spcBef>
                <a:spcPts val="1200"/>
              </a:spcBef>
              <a:spcAft>
                <a:spcPts val="0"/>
              </a:spcAft>
              <a:buClr>
                <a:srgbClr val="000000"/>
              </a:buClr>
              <a:buSzPts val="1400"/>
              <a:buFont typeface="Arial"/>
              <a:buNone/>
              <a:defRPr sz="1800" b="1" i="0" u="none" strike="noStrike" cap="none">
                <a:solidFill>
                  <a:srgbClr val="0579BD"/>
                </a:solidFill>
                <a:latin typeface="Arial"/>
                <a:ea typeface="Arial"/>
                <a:cs typeface="Arial"/>
                <a:sym typeface="Arial"/>
              </a:defRPr>
            </a:lvl4pPr>
            <a:lvl5pPr marR="0" lvl="4" algn="l" rtl="0">
              <a:lnSpc>
                <a:spcPct val="115000"/>
              </a:lnSpc>
              <a:spcBef>
                <a:spcPts val="1200"/>
              </a:spcBef>
              <a:spcAft>
                <a:spcPts val="0"/>
              </a:spcAft>
              <a:buClr>
                <a:srgbClr val="000000"/>
              </a:buClr>
              <a:buSzPts val="1400"/>
              <a:buFont typeface="Arial"/>
              <a:buNone/>
              <a:defRPr sz="1800" b="1" i="0" u="none" strike="noStrike" cap="none">
                <a:solidFill>
                  <a:srgbClr val="0579BD"/>
                </a:solidFill>
                <a:latin typeface="Arial"/>
                <a:ea typeface="Arial"/>
                <a:cs typeface="Arial"/>
                <a:sym typeface="Arial"/>
              </a:defRPr>
            </a:lvl5pPr>
            <a:lvl6pPr marR="0" lvl="5" algn="l" rtl="0">
              <a:lnSpc>
                <a:spcPct val="115000"/>
              </a:lnSpc>
              <a:spcBef>
                <a:spcPts val="1200"/>
              </a:spcBef>
              <a:spcAft>
                <a:spcPts val="0"/>
              </a:spcAft>
              <a:buClr>
                <a:srgbClr val="000000"/>
              </a:buClr>
              <a:buSzPts val="1400"/>
              <a:buFont typeface="Arial"/>
              <a:buNone/>
              <a:defRPr sz="1800" b="1" i="0" u="none" strike="noStrike" cap="none">
                <a:solidFill>
                  <a:srgbClr val="0579BD"/>
                </a:solidFill>
                <a:latin typeface="Arial"/>
                <a:ea typeface="Arial"/>
                <a:cs typeface="Arial"/>
                <a:sym typeface="Arial"/>
              </a:defRPr>
            </a:lvl6pPr>
            <a:lvl7pPr marR="0" lvl="6" algn="l" rtl="0">
              <a:lnSpc>
                <a:spcPct val="115000"/>
              </a:lnSpc>
              <a:spcBef>
                <a:spcPts val="1200"/>
              </a:spcBef>
              <a:spcAft>
                <a:spcPts val="0"/>
              </a:spcAft>
              <a:buClr>
                <a:srgbClr val="000000"/>
              </a:buClr>
              <a:buSzPts val="1400"/>
              <a:buFont typeface="Arial"/>
              <a:buNone/>
              <a:defRPr sz="1800" b="1" i="0" u="none" strike="noStrike" cap="none">
                <a:solidFill>
                  <a:srgbClr val="0579BD"/>
                </a:solidFill>
                <a:latin typeface="Arial"/>
                <a:ea typeface="Arial"/>
                <a:cs typeface="Arial"/>
                <a:sym typeface="Arial"/>
              </a:defRPr>
            </a:lvl7pPr>
            <a:lvl8pPr marR="0" lvl="7" algn="l" rtl="0">
              <a:lnSpc>
                <a:spcPct val="115000"/>
              </a:lnSpc>
              <a:spcBef>
                <a:spcPts val="1200"/>
              </a:spcBef>
              <a:spcAft>
                <a:spcPts val="0"/>
              </a:spcAft>
              <a:buClr>
                <a:srgbClr val="000000"/>
              </a:buClr>
              <a:buSzPts val="1400"/>
              <a:buFont typeface="Arial"/>
              <a:buNone/>
              <a:defRPr sz="1800" b="1" i="0" u="none" strike="noStrike" cap="none">
                <a:solidFill>
                  <a:srgbClr val="0579BD"/>
                </a:solidFill>
                <a:latin typeface="Arial"/>
                <a:ea typeface="Arial"/>
                <a:cs typeface="Arial"/>
                <a:sym typeface="Arial"/>
              </a:defRPr>
            </a:lvl8pPr>
            <a:lvl9pPr marR="0" lvl="8" algn="l" rtl="0">
              <a:lnSpc>
                <a:spcPct val="115000"/>
              </a:lnSpc>
              <a:spcBef>
                <a:spcPts val="1200"/>
              </a:spcBef>
              <a:spcAft>
                <a:spcPts val="1200"/>
              </a:spcAft>
              <a:buClr>
                <a:srgbClr val="000000"/>
              </a:buClr>
              <a:buSzPts val="1400"/>
              <a:buFont typeface="Arial"/>
              <a:buNone/>
              <a:defRPr sz="1800" b="1" i="0" u="none" strike="noStrike" cap="none">
                <a:solidFill>
                  <a:srgbClr val="0579BD"/>
                </a:solidFill>
                <a:latin typeface="Arial"/>
                <a:ea typeface="Arial"/>
                <a:cs typeface="Arial"/>
                <a:sym typeface="Arial"/>
              </a:defRPr>
            </a:lvl9pPr>
          </a:lstStyle>
          <a:p>
            <a:endParaRPr/>
          </a:p>
        </p:txBody>
      </p:sp>
      <p:sp>
        <p:nvSpPr>
          <p:cNvPr id="352" name="Google Shape;352;p81"/>
          <p:cNvSpPr txBox="1">
            <a:spLocks noGrp="1"/>
          </p:cNvSpPr>
          <p:nvPr>
            <p:ph type="body" idx="2"/>
          </p:nvPr>
        </p:nvSpPr>
        <p:spPr>
          <a:xfrm>
            <a:off x="711575" y="1480933"/>
            <a:ext cx="7602300" cy="50676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00000"/>
              </a:lnSpc>
              <a:spcBef>
                <a:spcPts val="0"/>
              </a:spcBef>
              <a:spcAft>
                <a:spcPts val="0"/>
              </a:spcAft>
              <a:buClr>
                <a:srgbClr val="000000"/>
              </a:buClr>
              <a:buSzPts val="1800"/>
              <a:buFont typeface="Arial"/>
              <a:buChar char="●"/>
              <a:defRPr sz="985" b="1" i="0" u="none" strike="noStrike" cap="none">
                <a:solidFill>
                  <a:srgbClr val="000000"/>
                </a:solidFill>
                <a:latin typeface="Arial"/>
                <a:ea typeface="Arial"/>
                <a:cs typeface="Arial"/>
                <a:sym typeface="Arial"/>
              </a:defRPr>
            </a:lvl1pPr>
            <a:lvl2pPr marL="914400" marR="0" lvl="1" indent="-317500" algn="l" rtl="0">
              <a:lnSpc>
                <a:spcPct val="100000"/>
              </a:lnSpc>
              <a:spcBef>
                <a:spcPts val="0"/>
              </a:spcBef>
              <a:spcAft>
                <a:spcPts val="0"/>
              </a:spcAft>
              <a:buClr>
                <a:srgbClr val="000000"/>
              </a:buClr>
              <a:buSzPts val="1400"/>
              <a:buFont typeface="Arial"/>
              <a:buChar char="○"/>
              <a:defRPr sz="985" b="0" i="0" u="none" strike="noStrike" cap="none">
                <a:solidFill>
                  <a:srgbClr val="000000"/>
                </a:solidFill>
                <a:latin typeface="Arial"/>
                <a:ea typeface="Arial"/>
                <a:cs typeface="Arial"/>
                <a:sym typeface="Arial"/>
              </a:defRPr>
            </a:lvl2pPr>
            <a:lvl3pPr marL="1371600" marR="0" lvl="2" indent="-317500" algn="l" rtl="0">
              <a:lnSpc>
                <a:spcPct val="100000"/>
              </a:lnSpc>
              <a:spcBef>
                <a:spcPts val="0"/>
              </a:spcBef>
              <a:spcAft>
                <a:spcPts val="0"/>
              </a:spcAft>
              <a:buClr>
                <a:srgbClr val="000000"/>
              </a:buClr>
              <a:buSzPts val="1400"/>
              <a:buFont typeface="Arial"/>
              <a:buChar char="■"/>
              <a:defRPr sz="985" b="0" i="0" u="none" strike="noStrike" cap="none">
                <a:solidFill>
                  <a:srgbClr val="000000"/>
                </a:solidFill>
                <a:latin typeface="Arial"/>
                <a:ea typeface="Arial"/>
                <a:cs typeface="Arial"/>
                <a:sym typeface="Arial"/>
              </a:defRPr>
            </a:lvl3pPr>
            <a:lvl4pPr marL="1828800" marR="0" lvl="3" indent="-317500" algn="l" rtl="0">
              <a:lnSpc>
                <a:spcPct val="100000"/>
              </a:lnSpc>
              <a:spcBef>
                <a:spcPts val="0"/>
              </a:spcBef>
              <a:spcAft>
                <a:spcPts val="0"/>
              </a:spcAft>
              <a:buClr>
                <a:srgbClr val="000000"/>
              </a:buClr>
              <a:buSzPts val="1400"/>
              <a:buFont typeface="Arial"/>
              <a:buChar char="●"/>
              <a:defRPr sz="985" b="0" i="0" u="none" strike="noStrike" cap="none">
                <a:solidFill>
                  <a:srgbClr val="000000"/>
                </a:solidFill>
                <a:latin typeface="Arial"/>
                <a:ea typeface="Arial"/>
                <a:cs typeface="Arial"/>
                <a:sym typeface="Arial"/>
              </a:defRPr>
            </a:lvl4pPr>
            <a:lvl5pPr marL="2286000" marR="0" lvl="4" indent="-317500" algn="l" rtl="0">
              <a:lnSpc>
                <a:spcPct val="100000"/>
              </a:lnSpc>
              <a:spcBef>
                <a:spcPts val="0"/>
              </a:spcBef>
              <a:spcAft>
                <a:spcPts val="0"/>
              </a:spcAft>
              <a:buClr>
                <a:srgbClr val="000000"/>
              </a:buClr>
              <a:buSzPts val="1400"/>
              <a:buFont typeface="Arial"/>
              <a:buChar char="○"/>
              <a:defRPr sz="985" b="0" i="0" u="none" strike="noStrike" cap="none">
                <a:solidFill>
                  <a:srgbClr val="000000"/>
                </a:solidFill>
                <a:latin typeface="Arial"/>
                <a:ea typeface="Arial"/>
                <a:cs typeface="Arial"/>
                <a:sym typeface="Arial"/>
              </a:defRPr>
            </a:lvl5pPr>
            <a:lvl6pPr marL="2743200" marR="0" lvl="5" indent="-317500" algn="l" rtl="0">
              <a:lnSpc>
                <a:spcPct val="100000"/>
              </a:lnSpc>
              <a:spcBef>
                <a:spcPts val="0"/>
              </a:spcBef>
              <a:spcAft>
                <a:spcPts val="0"/>
              </a:spcAft>
              <a:buClr>
                <a:srgbClr val="000000"/>
              </a:buClr>
              <a:buSzPts val="1400"/>
              <a:buFont typeface="Arial"/>
              <a:buChar char="■"/>
              <a:defRPr sz="985" b="0" i="0" u="none" strike="noStrike" cap="none">
                <a:solidFill>
                  <a:srgbClr val="000000"/>
                </a:solidFill>
                <a:latin typeface="Arial"/>
                <a:ea typeface="Arial"/>
                <a:cs typeface="Arial"/>
                <a:sym typeface="Arial"/>
              </a:defRPr>
            </a:lvl6pPr>
            <a:lvl7pPr marL="3200400" marR="0" lvl="6" indent="-317500" algn="l" rtl="0">
              <a:lnSpc>
                <a:spcPct val="100000"/>
              </a:lnSpc>
              <a:spcBef>
                <a:spcPts val="0"/>
              </a:spcBef>
              <a:spcAft>
                <a:spcPts val="0"/>
              </a:spcAft>
              <a:buClr>
                <a:srgbClr val="000000"/>
              </a:buClr>
              <a:buSzPts val="1400"/>
              <a:buFont typeface="Arial"/>
              <a:buChar char="●"/>
              <a:defRPr sz="985" b="0" i="0" u="none" strike="noStrike" cap="none">
                <a:solidFill>
                  <a:srgbClr val="000000"/>
                </a:solidFill>
                <a:latin typeface="Arial"/>
                <a:ea typeface="Arial"/>
                <a:cs typeface="Arial"/>
                <a:sym typeface="Arial"/>
              </a:defRPr>
            </a:lvl7pPr>
            <a:lvl8pPr marL="3657600" marR="0" lvl="7" indent="-317500" algn="l" rtl="0">
              <a:lnSpc>
                <a:spcPct val="100000"/>
              </a:lnSpc>
              <a:spcBef>
                <a:spcPts val="0"/>
              </a:spcBef>
              <a:spcAft>
                <a:spcPts val="0"/>
              </a:spcAft>
              <a:buClr>
                <a:srgbClr val="000000"/>
              </a:buClr>
              <a:buSzPts val="1400"/>
              <a:buFont typeface="Arial"/>
              <a:buChar char="○"/>
              <a:defRPr sz="985" b="0" i="0" u="none" strike="noStrike" cap="none">
                <a:solidFill>
                  <a:srgbClr val="000000"/>
                </a:solidFill>
                <a:latin typeface="Arial"/>
                <a:ea typeface="Arial"/>
                <a:cs typeface="Arial"/>
                <a:sym typeface="Arial"/>
              </a:defRPr>
            </a:lvl8pPr>
            <a:lvl9pPr marL="4114800" marR="0" lvl="8" indent="-317500" algn="l" rtl="0">
              <a:lnSpc>
                <a:spcPct val="100000"/>
              </a:lnSpc>
              <a:spcBef>
                <a:spcPts val="0"/>
              </a:spcBef>
              <a:spcAft>
                <a:spcPts val="0"/>
              </a:spcAft>
              <a:buClr>
                <a:srgbClr val="000000"/>
              </a:buClr>
              <a:buSzPts val="1400"/>
              <a:buFont typeface="Arial"/>
              <a:buChar char="■"/>
              <a:defRPr sz="985"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353"/>
        <p:cNvGrpSpPr/>
        <p:nvPr/>
      </p:nvGrpSpPr>
      <p:grpSpPr>
        <a:xfrm>
          <a:off x="0" y="0"/>
          <a:ext cx="0" cy="0"/>
          <a:chOff x="0" y="0"/>
          <a:chExt cx="0" cy="0"/>
        </a:xfrm>
      </p:grpSpPr>
      <p:sp>
        <p:nvSpPr>
          <p:cNvPr id="354" name="Google Shape;354;p82"/>
          <p:cNvSpPr txBox="1">
            <a:spLocks noGrp="1"/>
          </p:cNvSpPr>
          <p:nvPr>
            <p:ph type="title"/>
          </p:nvPr>
        </p:nvSpPr>
        <p:spPr>
          <a:xfrm>
            <a:off x="457200" y="685800"/>
            <a:ext cx="8229600" cy="4065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985"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985"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985"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985"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985"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985"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985"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985"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985" b="0" i="0" u="none" strike="noStrike" cap="none">
                <a:solidFill>
                  <a:srgbClr val="000000"/>
                </a:solidFill>
                <a:latin typeface="Arial"/>
                <a:ea typeface="Arial"/>
                <a:cs typeface="Arial"/>
                <a:sym typeface="Arial"/>
              </a:defRPr>
            </a:lvl9pPr>
          </a:lstStyle>
          <a:p>
            <a:endParaRPr/>
          </a:p>
        </p:txBody>
      </p:sp>
      <p:sp>
        <p:nvSpPr>
          <p:cNvPr id="355" name="Google Shape;355;p82"/>
          <p:cNvSpPr txBox="1">
            <a:spLocks noGrp="1"/>
          </p:cNvSpPr>
          <p:nvPr>
            <p:ph type="sldNum" idx="12"/>
          </p:nvPr>
        </p:nvSpPr>
        <p:spPr>
          <a:xfrm>
            <a:off x="0" y="6492876"/>
            <a:ext cx="2133600" cy="365100"/>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900"/>
              <a:buFont typeface="Arial"/>
              <a:buNone/>
              <a:defRPr sz="9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9"/>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38" name="Google Shape;38;p9"/>
          <p:cNvSpPr txBox="1">
            <a:spLocks noGrp="1"/>
          </p:cNvSpPr>
          <p:nvPr>
            <p:ph type="body" idx="1"/>
          </p:nvPr>
        </p:nvSpPr>
        <p:spPr>
          <a:xfrm>
            <a:off x="457200" y="1535113"/>
            <a:ext cx="4040400" cy="639900"/>
          </a:xfrm>
          <a:prstGeom prst="rect">
            <a:avLst/>
          </a:prstGeom>
          <a:noFill/>
          <a:ln>
            <a:noFill/>
          </a:ln>
        </p:spPr>
        <p:txBody>
          <a:bodyPr spcFirstLastPara="1" wrap="square" lIns="91425" tIns="91425" rIns="91425" bIns="91425" anchor="b" anchorCtr="0">
            <a:noAutofit/>
          </a:bodyPr>
          <a:lstStyle>
            <a:lvl1pPr marL="457200" marR="0" lvl="0"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9" name="Google Shape;39;p9"/>
          <p:cNvSpPr txBox="1">
            <a:spLocks noGrp="1"/>
          </p:cNvSpPr>
          <p:nvPr>
            <p:ph type="body" idx="2"/>
          </p:nvPr>
        </p:nvSpPr>
        <p:spPr>
          <a:xfrm>
            <a:off x="457200" y="2174875"/>
            <a:ext cx="4040400" cy="39513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1pPr>
            <a:lvl2pPr marL="914400" marR="0" lvl="1"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2pPr>
            <a:lvl3pPr marL="1371600" marR="0" lvl="2"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3pPr>
            <a:lvl4pPr marL="1828800" marR="0" lvl="3"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4pPr>
            <a:lvl5pPr marL="2286000" marR="0" lvl="4"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5pPr>
            <a:lvl6pPr marL="2743200" marR="0" lvl="5"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6pPr>
            <a:lvl7pPr marL="3200400" marR="0" lvl="6"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7pPr>
            <a:lvl8pPr marL="3657600" marR="0" lvl="7"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8pPr>
            <a:lvl9pPr marL="4114800" marR="0" lvl="8"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40" name="Google Shape;40;p9"/>
          <p:cNvSpPr txBox="1">
            <a:spLocks noGrp="1"/>
          </p:cNvSpPr>
          <p:nvPr>
            <p:ph type="body" idx="3"/>
          </p:nvPr>
        </p:nvSpPr>
        <p:spPr>
          <a:xfrm>
            <a:off x="4645026" y="1535113"/>
            <a:ext cx="4041900" cy="639900"/>
          </a:xfrm>
          <a:prstGeom prst="rect">
            <a:avLst/>
          </a:prstGeom>
          <a:noFill/>
          <a:ln>
            <a:noFill/>
          </a:ln>
        </p:spPr>
        <p:txBody>
          <a:bodyPr spcFirstLastPara="1" wrap="square" lIns="91425" tIns="91425" rIns="91425" bIns="91425" anchor="b" anchorCtr="0">
            <a:noAutofit/>
          </a:bodyPr>
          <a:lstStyle>
            <a:lvl1pPr marL="457200" marR="0" lvl="0"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1" name="Google Shape;41;p9"/>
          <p:cNvSpPr txBox="1">
            <a:spLocks noGrp="1"/>
          </p:cNvSpPr>
          <p:nvPr>
            <p:ph type="body" idx="4"/>
          </p:nvPr>
        </p:nvSpPr>
        <p:spPr>
          <a:xfrm>
            <a:off x="4645026" y="2174875"/>
            <a:ext cx="4041900" cy="39513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1pPr>
            <a:lvl2pPr marL="914400" marR="0" lvl="1"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2pPr>
            <a:lvl3pPr marL="1371600" marR="0" lvl="2"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3pPr>
            <a:lvl4pPr marL="1828800" marR="0" lvl="3"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4pPr>
            <a:lvl5pPr marL="2286000" marR="0" lvl="4"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5pPr>
            <a:lvl6pPr marL="2743200" marR="0" lvl="5"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6pPr>
            <a:lvl7pPr marL="3200400" marR="0" lvl="6"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7pPr>
            <a:lvl8pPr marL="3657600" marR="0" lvl="7"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8pPr>
            <a:lvl9pPr marL="4114800" marR="0" lvl="8"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42" name="Google Shape;42;p9"/>
          <p:cNvSpPr txBox="1">
            <a:spLocks noGrp="1"/>
          </p:cNvSpPr>
          <p:nvPr>
            <p:ph type="sldNum" idx="12"/>
          </p:nvPr>
        </p:nvSpPr>
        <p:spPr>
          <a:xfrm>
            <a:off x="6553200" y="6215063"/>
            <a:ext cx="1905000" cy="4569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r>
              <a:rPr lang="en-US"/>
              <a:t>2</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Slide 1">
  <p:cSld name="TITLE_1">
    <p:spTree>
      <p:nvGrpSpPr>
        <p:cNvPr id="1" name="Shape 43"/>
        <p:cNvGrpSpPr/>
        <p:nvPr/>
      </p:nvGrpSpPr>
      <p:grpSpPr>
        <a:xfrm>
          <a:off x="0" y="0"/>
          <a:ext cx="0" cy="0"/>
          <a:chOff x="0" y="0"/>
          <a:chExt cx="0" cy="0"/>
        </a:xfrm>
      </p:grpSpPr>
      <p:sp>
        <p:nvSpPr>
          <p:cNvPr id="44" name="Google Shape;44;p10"/>
          <p:cNvSpPr txBox="1">
            <a:spLocks noGrp="1"/>
          </p:cNvSpPr>
          <p:nvPr>
            <p:ph type="ctrTitle"/>
          </p:nvPr>
        </p:nvSpPr>
        <p:spPr>
          <a:xfrm>
            <a:off x="685800" y="2130425"/>
            <a:ext cx="7772400" cy="1470000"/>
          </a:xfrm>
          <a:prstGeom prst="rect">
            <a:avLst/>
          </a:prstGeom>
          <a:noFill/>
          <a:ln>
            <a:noFill/>
          </a:ln>
        </p:spPr>
        <p:txBody>
          <a:bodyPr spcFirstLastPara="1" wrap="square" lIns="123150" tIns="123150" rIns="123150" bIns="123150" anchor="ctr" anchorCtr="0">
            <a:noAutofit/>
          </a:bodyPr>
          <a:lstStyle>
            <a:lvl1pPr marR="0" lvl="0" algn="ctr" rtl="0">
              <a:lnSpc>
                <a:spcPct val="100000"/>
              </a:lnSpc>
              <a:spcBef>
                <a:spcPts val="0"/>
              </a:spcBef>
              <a:spcAft>
                <a:spcPts val="0"/>
              </a:spcAft>
              <a:buClr>
                <a:schemeClr val="dk1"/>
              </a:buClr>
              <a:buSzPts val="4400"/>
              <a:buFont typeface="Calibri"/>
              <a:buNone/>
              <a:defRPr sz="59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rgbClr val="000000"/>
                </a:solidFill>
                <a:latin typeface="Arial"/>
                <a:ea typeface="Arial"/>
                <a:cs typeface="Arial"/>
                <a:sym typeface="Arial"/>
              </a:defRPr>
            </a:lvl9pPr>
          </a:lstStyle>
          <a:p>
            <a:endParaRPr/>
          </a:p>
        </p:txBody>
      </p:sp>
      <p:sp>
        <p:nvSpPr>
          <p:cNvPr id="45" name="Google Shape;45;p10"/>
          <p:cNvSpPr txBox="1">
            <a:spLocks noGrp="1"/>
          </p:cNvSpPr>
          <p:nvPr>
            <p:ph type="subTitle" idx="1"/>
          </p:nvPr>
        </p:nvSpPr>
        <p:spPr>
          <a:xfrm>
            <a:off x="1371602" y="3886200"/>
            <a:ext cx="6400800" cy="1752600"/>
          </a:xfrm>
          <a:prstGeom prst="rect">
            <a:avLst/>
          </a:prstGeom>
          <a:noFill/>
          <a:ln>
            <a:noFill/>
          </a:ln>
        </p:spPr>
        <p:txBody>
          <a:bodyPr spcFirstLastPara="1" wrap="square" lIns="123150" tIns="123150" rIns="123150" bIns="123150" anchor="t" anchorCtr="0">
            <a:noAutofit/>
          </a:bodyPr>
          <a:lstStyle>
            <a:lvl1pPr marR="0" lvl="0" algn="ctr" rtl="0">
              <a:lnSpc>
                <a:spcPct val="100000"/>
              </a:lnSpc>
              <a:spcBef>
                <a:spcPts val="862"/>
              </a:spcBef>
              <a:spcAft>
                <a:spcPts val="0"/>
              </a:spcAft>
              <a:buClr>
                <a:srgbClr val="888888"/>
              </a:buClr>
              <a:buSzPts val="3200"/>
              <a:buFont typeface="Arial"/>
              <a:buNone/>
              <a:defRPr sz="4300" b="0" i="0" u="none" strike="noStrike" cap="none">
                <a:solidFill>
                  <a:srgbClr val="888888"/>
                </a:solidFill>
                <a:latin typeface="Calibri"/>
                <a:ea typeface="Calibri"/>
                <a:cs typeface="Calibri"/>
                <a:sym typeface="Calibri"/>
              </a:defRPr>
            </a:lvl1pPr>
            <a:lvl2pPr marR="0" lvl="1" algn="ctr" rtl="0">
              <a:lnSpc>
                <a:spcPct val="100000"/>
              </a:lnSpc>
              <a:spcBef>
                <a:spcPts val="754"/>
              </a:spcBef>
              <a:spcAft>
                <a:spcPts val="0"/>
              </a:spcAft>
              <a:buClr>
                <a:srgbClr val="888888"/>
              </a:buClr>
              <a:buSzPts val="2800"/>
              <a:buFont typeface="Arial"/>
              <a:buNone/>
              <a:defRPr sz="3800" b="0" i="0" u="none" strike="noStrike" cap="none">
                <a:solidFill>
                  <a:srgbClr val="888888"/>
                </a:solidFill>
                <a:latin typeface="Calibri"/>
                <a:ea typeface="Calibri"/>
                <a:cs typeface="Calibri"/>
                <a:sym typeface="Calibri"/>
              </a:defRPr>
            </a:lvl2pPr>
            <a:lvl3pPr marR="0" lvl="2" algn="ctr" rtl="0">
              <a:lnSpc>
                <a:spcPct val="100000"/>
              </a:lnSpc>
              <a:spcBef>
                <a:spcPts val="647"/>
              </a:spcBef>
              <a:spcAft>
                <a:spcPts val="0"/>
              </a:spcAft>
              <a:buClr>
                <a:srgbClr val="888888"/>
              </a:buClr>
              <a:buSzPts val="2400"/>
              <a:buFont typeface="Arial"/>
              <a:buNone/>
              <a:defRPr sz="3200" b="0" i="0" u="none" strike="noStrike" cap="none">
                <a:solidFill>
                  <a:srgbClr val="888888"/>
                </a:solidFill>
                <a:latin typeface="Calibri"/>
                <a:ea typeface="Calibri"/>
                <a:cs typeface="Calibri"/>
                <a:sym typeface="Calibri"/>
              </a:defRPr>
            </a:lvl3pPr>
            <a:lvl4pPr marR="0" lvl="3" algn="ctr" rtl="0">
              <a:lnSpc>
                <a:spcPct val="100000"/>
              </a:lnSpc>
              <a:spcBef>
                <a:spcPts val="539"/>
              </a:spcBef>
              <a:spcAft>
                <a:spcPts val="0"/>
              </a:spcAft>
              <a:buClr>
                <a:srgbClr val="888888"/>
              </a:buClr>
              <a:buSzPts val="2000"/>
              <a:buFont typeface="Arial"/>
              <a:buNone/>
              <a:defRPr sz="2700" b="0" i="0" u="none" strike="noStrike" cap="none">
                <a:solidFill>
                  <a:srgbClr val="888888"/>
                </a:solidFill>
                <a:latin typeface="Calibri"/>
                <a:ea typeface="Calibri"/>
                <a:cs typeface="Calibri"/>
                <a:sym typeface="Calibri"/>
              </a:defRPr>
            </a:lvl4pPr>
            <a:lvl5pPr marR="0" lvl="4" algn="ctr" rtl="0">
              <a:lnSpc>
                <a:spcPct val="100000"/>
              </a:lnSpc>
              <a:spcBef>
                <a:spcPts val="539"/>
              </a:spcBef>
              <a:spcAft>
                <a:spcPts val="0"/>
              </a:spcAft>
              <a:buClr>
                <a:srgbClr val="888888"/>
              </a:buClr>
              <a:buSzPts val="2000"/>
              <a:buFont typeface="Arial"/>
              <a:buNone/>
              <a:defRPr sz="2700" b="0" i="0" u="none" strike="noStrike" cap="none">
                <a:solidFill>
                  <a:srgbClr val="888888"/>
                </a:solidFill>
                <a:latin typeface="Calibri"/>
                <a:ea typeface="Calibri"/>
                <a:cs typeface="Calibri"/>
                <a:sym typeface="Calibri"/>
              </a:defRPr>
            </a:lvl5pPr>
            <a:lvl6pPr marR="0" lvl="5" algn="ctr" rtl="0">
              <a:lnSpc>
                <a:spcPct val="100000"/>
              </a:lnSpc>
              <a:spcBef>
                <a:spcPts val="539"/>
              </a:spcBef>
              <a:spcAft>
                <a:spcPts val="0"/>
              </a:spcAft>
              <a:buClr>
                <a:srgbClr val="888888"/>
              </a:buClr>
              <a:buSzPts val="2000"/>
              <a:buFont typeface="Arial"/>
              <a:buNone/>
              <a:defRPr sz="2700" b="0" i="0" u="none" strike="noStrike" cap="none">
                <a:solidFill>
                  <a:srgbClr val="888888"/>
                </a:solidFill>
                <a:latin typeface="Calibri"/>
                <a:ea typeface="Calibri"/>
                <a:cs typeface="Calibri"/>
                <a:sym typeface="Calibri"/>
              </a:defRPr>
            </a:lvl6pPr>
            <a:lvl7pPr marR="0" lvl="6" algn="ctr" rtl="0">
              <a:lnSpc>
                <a:spcPct val="100000"/>
              </a:lnSpc>
              <a:spcBef>
                <a:spcPts val="539"/>
              </a:spcBef>
              <a:spcAft>
                <a:spcPts val="0"/>
              </a:spcAft>
              <a:buClr>
                <a:srgbClr val="888888"/>
              </a:buClr>
              <a:buSzPts val="2000"/>
              <a:buFont typeface="Arial"/>
              <a:buNone/>
              <a:defRPr sz="2700" b="0" i="0" u="none" strike="noStrike" cap="none">
                <a:solidFill>
                  <a:srgbClr val="888888"/>
                </a:solidFill>
                <a:latin typeface="Calibri"/>
                <a:ea typeface="Calibri"/>
                <a:cs typeface="Calibri"/>
                <a:sym typeface="Calibri"/>
              </a:defRPr>
            </a:lvl7pPr>
            <a:lvl8pPr marR="0" lvl="7" algn="ctr" rtl="0">
              <a:lnSpc>
                <a:spcPct val="100000"/>
              </a:lnSpc>
              <a:spcBef>
                <a:spcPts val="539"/>
              </a:spcBef>
              <a:spcAft>
                <a:spcPts val="0"/>
              </a:spcAft>
              <a:buClr>
                <a:srgbClr val="888888"/>
              </a:buClr>
              <a:buSzPts val="2000"/>
              <a:buFont typeface="Arial"/>
              <a:buNone/>
              <a:defRPr sz="2700" b="0" i="0" u="none" strike="noStrike" cap="none">
                <a:solidFill>
                  <a:srgbClr val="888888"/>
                </a:solidFill>
                <a:latin typeface="Calibri"/>
                <a:ea typeface="Calibri"/>
                <a:cs typeface="Calibri"/>
                <a:sym typeface="Calibri"/>
              </a:defRPr>
            </a:lvl8pPr>
            <a:lvl9pPr marR="0" lvl="8" algn="ctr" rtl="0">
              <a:lnSpc>
                <a:spcPct val="100000"/>
              </a:lnSpc>
              <a:spcBef>
                <a:spcPts val="539"/>
              </a:spcBef>
              <a:spcAft>
                <a:spcPts val="0"/>
              </a:spcAft>
              <a:buClr>
                <a:srgbClr val="888888"/>
              </a:buClr>
              <a:buSzPts val="2000"/>
              <a:buFont typeface="Arial"/>
              <a:buNone/>
              <a:defRPr sz="2700" b="0" i="0" u="none" strike="noStrike" cap="none">
                <a:solidFill>
                  <a:srgbClr val="888888"/>
                </a:solidFill>
                <a:latin typeface="Calibri"/>
                <a:ea typeface="Calibri"/>
                <a:cs typeface="Calibri"/>
                <a:sym typeface="Calibri"/>
              </a:defRPr>
            </a:lvl9pPr>
          </a:lstStyle>
          <a:p>
            <a:endParaRPr/>
          </a:p>
        </p:txBody>
      </p:sp>
      <p:sp>
        <p:nvSpPr>
          <p:cNvPr id="46" name="Google Shape;46;p10"/>
          <p:cNvSpPr txBox="1">
            <a:spLocks noGrp="1"/>
          </p:cNvSpPr>
          <p:nvPr>
            <p:ph type="dt" idx="10"/>
          </p:nvPr>
        </p:nvSpPr>
        <p:spPr>
          <a:xfrm>
            <a:off x="457202" y="6356352"/>
            <a:ext cx="2133600" cy="365100"/>
          </a:xfrm>
          <a:prstGeom prst="rect">
            <a:avLst/>
          </a:prstGeom>
          <a:noFill/>
          <a:ln>
            <a:noFill/>
          </a:ln>
        </p:spPr>
        <p:txBody>
          <a:bodyPr spcFirstLastPara="1" wrap="square" lIns="123150" tIns="123150" rIns="123150" bIns="123150" anchor="ctr" anchorCtr="0">
            <a:noAutofit/>
          </a:bodyPr>
          <a:lstStyle>
            <a:lvl1pPr marR="0" lvl="0" algn="l" rtl="0">
              <a:lnSpc>
                <a:spcPct val="100000"/>
              </a:lnSpc>
              <a:spcBef>
                <a:spcPts val="0"/>
              </a:spcBef>
              <a:spcAft>
                <a:spcPts val="0"/>
              </a:spcAft>
              <a:buClr>
                <a:srgbClr val="888888"/>
              </a:buClr>
              <a:buSzPts val="1200"/>
              <a:buFont typeface="Calibri"/>
              <a:buNone/>
              <a:defRPr sz="16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2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2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2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2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2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2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2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2400" b="0" i="0" u="none" strike="noStrike" cap="none">
                <a:solidFill>
                  <a:schemeClr val="dk1"/>
                </a:solidFill>
                <a:latin typeface="Calibri"/>
                <a:ea typeface="Calibri"/>
                <a:cs typeface="Calibri"/>
                <a:sym typeface="Calibri"/>
              </a:defRPr>
            </a:lvl9pPr>
          </a:lstStyle>
          <a:p>
            <a:endParaRPr/>
          </a:p>
        </p:txBody>
      </p:sp>
      <p:sp>
        <p:nvSpPr>
          <p:cNvPr id="47" name="Google Shape;47;p10"/>
          <p:cNvSpPr txBox="1">
            <a:spLocks noGrp="1"/>
          </p:cNvSpPr>
          <p:nvPr>
            <p:ph type="ftr" idx="11"/>
          </p:nvPr>
        </p:nvSpPr>
        <p:spPr>
          <a:xfrm>
            <a:off x="3124201" y="6356352"/>
            <a:ext cx="2895600" cy="365100"/>
          </a:xfrm>
          <a:prstGeom prst="rect">
            <a:avLst/>
          </a:prstGeom>
          <a:noFill/>
          <a:ln>
            <a:noFill/>
          </a:ln>
        </p:spPr>
        <p:txBody>
          <a:bodyPr spcFirstLastPara="1" wrap="square" lIns="123150" tIns="123150" rIns="123150" bIns="123150" anchor="ctr" anchorCtr="0">
            <a:noAutofit/>
          </a:bodyPr>
          <a:lstStyle>
            <a:lvl1pPr marR="0" lvl="0" algn="ctr" rtl="0">
              <a:lnSpc>
                <a:spcPct val="100000"/>
              </a:lnSpc>
              <a:spcBef>
                <a:spcPts val="0"/>
              </a:spcBef>
              <a:spcAft>
                <a:spcPts val="0"/>
              </a:spcAft>
              <a:buClr>
                <a:srgbClr val="888888"/>
              </a:buClr>
              <a:buSzPts val="1200"/>
              <a:buFont typeface="Calibri"/>
              <a:buNone/>
              <a:defRPr sz="16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2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2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2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2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2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2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2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2400" b="0" i="0" u="none" strike="noStrike" cap="none">
                <a:solidFill>
                  <a:schemeClr val="dk1"/>
                </a:solidFill>
                <a:latin typeface="Calibri"/>
                <a:ea typeface="Calibri"/>
                <a:cs typeface="Calibri"/>
                <a:sym typeface="Calibri"/>
              </a:defRPr>
            </a:lvl9pPr>
          </a:lstStyle>
          <a:p>
            <a:endParaRPr/>
          </a:p>
        </p:txBody>
      </p:sp>
      <p:sp>
        <p:nvSpPr>
          <p:cNvPr id="48" name="Google Shape;48;p10"/>
          <p:cNvSpPr txBox="1">
            <a:spLocks noGrp="1"/>
          </p:cNvSpPr>
          <p:nvPr>
            <p:ph type="sldNum" idx="12"/>
          </p:nvPr>
        </p:nvSpPr>
        <p:spPr>
          <a:xfrm>
            <a:off x="6553202" y="6356352"/>
            <a:ext cx="2133600" cy="365100"/>
          </a:xfrm>
          <a:prstGeom prst="rect">
            <a:avLst/>
          </a:prstGeom>
          <a:noFill/>
          <a:ln>
            <a:noFill/>
          </a:ln>
        </p:spPr>
        <p:txBody>
          <a:bodyPr spcFirstLastPara="1" wrap="square" lIns="123150" tIns="61550" rIns="123150" bIns="61550" anchor="ctr" anchorCtr="0">
            <a:noAutofit/>
          </a:bodyPr>
          <a:lstStyle>
            <a:lvl1pPr marL="0" marR="0" lvl="0" indent="0" algn="r">
              <a:lnSpc>
                <a:spcPct val="100000"/>
              </a:lnSpc>
              <a:spcBef>
                <a:spcPts val="0"/>
              </a:spcBef>
              <a:spcAft>
                <a:spcPts val="0"/>
              </a:spcAft>
              <a:buClr>
                <a:srgbClr val="888888"/>
              </a:buClr>
              <a:buSzPts val="300"/>
              <a:buFont typeface="Calibri"/>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300"/>
              <a:buFont typeface="Calibri"/>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300"/>
              <a:buFont typeface="Calibri"/>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300"/>
              <a:buFont typeface="Calibri"/>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300"/>
              <a:buFont typeface="Calibri"/>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300"/>
              <a:buFont typeface="Calibri"/>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300"/>
              <a:buFont typeface="Calibri"/>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300"/>
              <a:buFont typeface="Calibri"/>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300"/>
              <a:buFont typeface="Calibri"/>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3" Type="http://schemas.openxmlformats.org/officeDocument/2006/relationships/slideLayout" Target="../slideLayouts/slideLayout25.xml"/><Relationship Id="rId21" Type="http://schemas.openxmlformats.org/officeDocument/2006/relationships/slideLayout" Target="../slideLayouts/slideLayout43.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23" Type="http://schemas.openxmlformats.org/officeDocument/2006/relationships/theme" Target="../theme/theme3.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slideLayout" Target="../slideLayouts/slideLayout4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image" Target="../media/image2.png"/><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theme" Target="../theme/theme4.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theme" Target="../theme/theme5.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image" Target="../media/image2.png"/><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theme" Target="../theme/theme6.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p:nvPr/>
        </p:nvSpPr>
        <p:spPr>
          <a:xfrm>
            <a:off x="3175" y="6520725"/>
            <a:ext cx="9140700" cy="337500"/>
          </a:xfrm>
          <a:prstGeom prst="rect">
            <a:avLst/>
          </a:prstGeom>
          <a:solidFill>
            <a:srgbClr val="B1111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p:txBody>
      </p:sp>
      <p:sp>
        <p:nvSpPr>
          <p:cNvPr id="11" name="Google Shape;11;p1"/>
          <p:cNvSpPr txBox="1">
            <a:spLocks noGrp="1"/>
          </p:cNvSpPr>
          <p:nvPr>
            <p:ph type="sldNum" idx="12"/>
          </p:nvPr>
        </p:nvSpPr>
        <p:spPr>
          <a:xfrm>
            <a:off x="6553200" y="6215063"/>
            <a:ext cx="1905000" cy="4569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r>
              <a:rPr lang="en-US"/>
              <a:t>2</a:t>
            </a:r>
            <a:endParaRPr sz="1400">
              <a:solidFill>
                <a:srgbClr val="000000"/>
              </a:solidFill>
            </a:endParaRPr>
          </a:p>
        </p:txBody>
      </p:sp>
      <p:sp>
        <p:nvSpPr>
          <p:cNvPr id="12" name="Google Shape;12;p1"/>
          <p:cNvSpPr/>
          <p:nvPr/>
        </p:nvSpPr>
        <p:spPr>
          <a:xfrm>
            <a:off x="0" y="0"/>
            <a:ext cx="9144000" cy="60009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p:txBody>
      </p:sp>
      <p:pic>
        <p:nvPicPr>
          <p:cNvPr id="13" name="Google Shape;13;p1"/>
          <p:cNvPicPr preferRelativeResize="0"/>
          <p:nvPr/>
        </p:nvPicPr>
        <p:blipFill rotWithShape="1">
          <a:blip r:embed="rId13">
            <a:alphaModFix/>
          </a:blip>
          <a:srcRect/>
          <a:stretch/>
        </p:blipFill>
        <p:spPr>
          <a:xfrm>
            <a:off x="291150" y="287825"/>
            <a:ext cx="905751" cy="90725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9"/>
        <p:cNvGrpSpPr/>
        <p:nvPr/>
      </p:nvGrpSpPr>
      <p:grpSpPr>
        <a:xfrm>
          <a:off x="0" y="0"/>
          <a:ext cx="0" cy="0"/>
          <a:chOff x="0" y="0"/>
          <a:chExt cx="0" cy="0"/>
        </a:xfrm>
      </p:grpSpPr>
      <p:sp>
        <p:nvSpPr>
          <p:cNvPr id="60" name="Google Shape;60;p13"/>
          <p:cNvSpPr txBox="1"/>
          <p:nvPr/>
        </p:nvSpPr>
        <p:spPr>
          <a:xfrm>
            <a:off x="0" y="6019800"/>
            <a:ext cx="9144000" cy="457200"/>
          </a:xfrm>
          <a:prstGeom prst="rect">
            <a:avLst/>
          </a:prstGeom>
          <a:noFill/>
          <a:ln>
            <a:noFill/>
          </a:ln>
        </p:spPr>
        <p:txBody>
          <a:bodyPr spcFirstLastPara="1" wrap="square" lIns="85700" tIns="42825" rIns="85700" bIns="42825" anchor="t" anchorCtr="0">
            <a:noAutofit/>
          </a:bodyPr>
          <a:lstStyle/>
          <a:p>
            <a:pPr marL="0" marR="0" lvl="0" indent="0" algn="l" rtl="0">
              <a:lnSpc>
                <a:spcPct val="100000"/>
              </a:lnSpc>
              <a:spcBef>
                <a:spcPts val="0"/>
              </a:spcBef>
              <a:spcAft>
                <a:spcPts val="0"/>
              </a:spcAft>
              <a:buClr>
                <a:srgbClr val="000000"/>
              </a:buClr>
              <a:buSzPts val="2250"/>
              <a:buFont typeface="Arial"/>
              <a:buNone/>
            </a:pPr>
            <a:endParaRPr sz="2250" b="0" i="0" u="none" strike="noStrike" cap="none">
              <a:solidFill>
                <a:schemeClr val="dk1"/>
              </a:solidFill>
              <a:latin typeface="Times"/>
              <a:ea typeface="Times"/>
              <a:cs typeface="Times"/>
              <a:sym typeface="Times"/>
            </a:endParaRPr>
          </a:p>
        </p:txBody>
      </p:sp>
      <p:pic>
        <p:nvPicPr>
          <p:cNvPr id="61" name="Google Shape;61;p13"/>
          <p:cNvPicPr preferRelativeResize="0"/>
          <p:nvPr/>
        </p:nvPicPr>
        <p:blipFill rotWithShape="1">
          <a:blip r:embed="rId13">
            <a:alphaModFix/>
          </a:blip>
          <a:srcRect/>
          <a:stretch/>
        </p:blipFill>
        <p:spPr>
          <a:xfrm>
            <a:off x="209670" y="244042"/>
            <a:ext cx="668476" cy="666330"/>
          </a:xfrm>
          <a:prstGeom prst="rect">
            <a:avLst/>
          </a:prstGeom>
          <a:noFill/>
          <a:ln>
            <a:noFill/>
          </a:ln>
        </p:spPr>
      </p:pic>
      <p:sp>
        <p:nvSpPr>
          <p:cNvPr id="62" name="Google Shape;62;p13"/>
          <p:cNvSpPr/>
          <p:nvPr/>
        </p:nvSpPr>
        <p:spPr>
          <a:xfrm>
            <a:off x="0" y="1198562"/>
            <a:ext cx="9144000" cy="103200"/>
          </a:xfrm>
          <a:prstGeom prst="rect">
            <a:avLst/>
          </a:prstGeom>
          <a:solidFill>
            <a:srgbClr val="990033"/>
          </a:solidFill>
          <a:ln>
            <a:noFill/>
          </a:ln>
        </p:spPr>
        <p:txBody>
          <a:bodyPr spcFirstLastPara="1" wrap="square" lIns="85700" tIns="42825" rIns="85700" bIns="42825" anchor="ctr" anchorCtr="0">
            <a:noAutofit/>
          </a:bodyPr>
          <a:lstStyle/>
          <a:p>
            <a:pPr marL="325932" marR="0" lvl="0" indent="0" algn="l" rtl="0">
              <a:lnSpc>
                <a:spcPct val="100000"/>
              </a:lnSpc>
              <a:spcBef>
                <a:spcPts val="0"/>
              </a:spcBef>
              <a:spcAft>
                <a:spcPts val="0"/>
              </a:spcAft>
              <a:buClr>
                <a:srgbClr val="000000"/>
              </a:buClr>
              <a:buSzPts val="1875"/>
              <a:buFont typeface="Arial"/>
              <a:buNone/>
            </a:pPr>
            <a:endParaRPr sz="1875" b="0" i="0" u="none" strike="noStrike" cap="none">
              <a:solidFill>
                <a:schemeClr val="dk1"/>
              </a:solidFill>
              <a:latin typeface="Source Sans Pro"/>
              <a:ea typeface="Source Sans Pro"/>
              <a:cs typeface="Source Sans Pro"/>
              <a:sym typeface="Source Sans Pro"/>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5"/>
        <p:cNvGrpSpPr/>
        <p:nvPr/>
      </p:nvGrpSpPr>
      <p:grpSpPr>
        <a:xfrm>
          <a:off x="0" y="0"/>
          <a:ext cx="0" cy="0"/>
          <a:chOff x="0" y="0"/>
          <a:chExt cx="0" cy="0"/>
        </a:xfrm>
      </p:grpSpPr>
      <p:sp>
        <p:nvSpPr>
          <p:cNvPr id="106" name="Google Shape;106;p2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7" name="Google Shape;107;p25"/>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 id="2147483687" r:id="rId18"/>
    <p:sldLayoutId id="2147483688" r:id="rId19"/>
    <p:sldLayoutId id="2147483689" r:id="rId20"/>
    <p:sldLayoutId id="2147483690" r:id="rId21"/>
    <p:sldLayoutId id="2147483691" r:id="rId2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6"/>
        <p:cNvGrpSpPr/>
        <p:nvPr/>
      </p:nvGrpSpPr>
      <p:grpSpPr>
        <a:xfrm>
          <a:off x="0" y="0"/>
          <a:ext cx="0" cy="0"/>
          <a:chOff x="0" y="0"/>
          <a:chExt cx="0" cy="0"/>
        </a:xfrm>
      </p:grpSpPr>
      <p:sp>
        <p:nvSpPr>
          <p:cNvPr id="227" name="Google Shape;227;p48"/>
          <p:cNvSpPr txBox="1"/>
          <p:nvPr/>
        </p:nvSpPr>
        <p:spPr>
          <a:xfrm>
            <a:off x="0" y="6019800"/>
            <a:ext cx="9144000" cy="457200"/>
          </a:xfrm>
          <a:prstGeom prst="rect">
            <a:avLst/>
          </a:prstGeom>
          <a:noFill/>
          <a:ln>
            <a:noFill/>
          </a:ln>
        </p:spPr>
        <p:txBody>
          <a:bodyPr spcFirstLastPara="1" wrap="square" lIns="64275" tIns="32125" rIns="64275" bIns="32125" anchor="t" anchorCtr="0">
            <a:noAutofit/>
          </a:bodyPr>
          <a:lstStyle/>
          <a:p>
            <a:pPr marL="0" marR="0" lvl="0" indent="0" algn="l" rtl="0">
              <a:lnSpc>
                <a:spcPct val="100000"/>
              </a:lnSpc>
              <a:spcBef>
                <a:spcPts val="0"/>
              </a:spcBef>
              <a:spcAft>
                <a:spcPts val="0"/>
              </a:spcAft>
              <a:buClr>
                <a:srgbClr val="000000"/>
              </a:buClr>
              <a:buSzPts val="1688"/>
              <a:buFont typeface="Arial"/>
              <a:buNone/>
            </a:pPr>
            <a:endParaRPr sz="1687" b="0" i="0" u="none" strike="noStrike" cap="none">
              <a:solidFill>
                <a:schemeClr val="dk1"/>
              </a:solidFill>
              <a:latin typeface="Times"/>
              <a:ea typeface="Times"/>
              <a:cs typeface="Times"/>
              <a:sym typeface="Times"/>
            </a:endParaRPr>
          </a:p>
        </p:txBody>
      </p:sp>
      <p:sp>
        <p:nvSpPr>
          <p:cNvPr id="228" name="Google Shape;228;p48"/>
          <p:cNvSpPr/>
          <p:nvPr/>
        </p:nvSpPr>
        <p:spPr>
          <a:xfrm>
            <a:off x="0" y="1198563"/>
            <a:ext cx="9144000" cy="103200"/>
          </a:xfrm>
          <a:prstGeom prst="rect">
            <a:avLst/>
          </a:prstGeom>
          <a:solidFill>
            <a:srgbClr val="990033"/>
          </a:solidFill>
          <a:ln>
            <a:noFill/>
          </a:ln>
        </p:spPr>
        <p:txBody>
          <a:bodyPr spcFirstLastPara="1" wrap="square" lIns="64275" tIns="32125" rIns="64275" bIns="32125" anchor="ctr" anchorCtr="0">
            <a:noAutofit/>
          </a:bodyPr>
          <a:lstStyle/>
          <a:p>
            <a:pPr marL="244449" marR="0" lvl="0" indent="0" algn="l" rtl="0">
              <a:lnSpc>
                <a:spcPct val="100000"/>
              </a:lnSpc>
              <a:spcBef>
                <a:spcPts val="0"/>
              </a:spcBef>
              <a:spcAft>
                <a:spcPts val="0"/>
              </a:spcAft>
              <a:buClr>
                <a:srgbClr val="000000"/>
              </a:buClr>
              <a:buSzPts val="1406"/>
              <a:buFont typeface="Arial"/>
              <a:buNone/>
            </a:pPr>
            <a:endParaRPr sz="1406" b="0" i="0" u="none" strike="noStrike" cap="none">
              <a:solidFill>
                <a:schemeClr val="dk1"/>
              </a:solidFill>
              <a:latin typeface="Source Sans Pro"/>
              <a:ea typeface="Source Sans Pro"/>
              <a:cs typeface="Source Sans Pro"/>
              <a:sym typeface="Source Sans Pro"/>
            </a:endParaRPr>
          </a:p>
        </p:txBody>
      </p:sp>
      <p:pic>
        <p:nvPicPr>
          <p:cNvPr id="229" name="Google Shape;229;p48"/>
          <p:cNvPicPr preferRelativeResize="0"/>
          <p:nvPr/>
        </p:nvPicPr>
        <p:blipFill rotWithShape="1">
          <a:blip r:embed="rId12">
            <a:alphaModFix/>
          </a:blip>
          <a:srcRect/>
          <a:stretch/>
        </p:blipFill>
        <p:spPr>
          <a:xfrm>
            <a:off x="209670" y="244042"/>
            <a:ext cx="668476" cy="66633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6"/>
        <p:cNvGrpSpPr/>
        <p:nvPr/>
      </p:nvGrpSpPr>
      <p:grpSpPr>
        <a:xfrm>
          <a:off x="0" y="0"/>
          <a:ext cx="0" cy="0"/>
          <a:chOff x="0" y="0"/>
          <a:chExt cx="0" cy="0"/>
        </a:xfrm>
      </p:grpSpPr>
      <p:sp>
        <p:nvSpPr>
          <p:cNvPr id="267" name="Google Shape;267;p59"/>
          <p:cNvSpPr txBox="1"/>
          <p:nvPr/>
        </p:nvSpPr>
        <p:spPr>
          <a:xfrm>
            <a:off x="0" y="6019800"/>
            <a:ext cx="9144000" cy="457200"/>
          </a:xfrm>
          <a:prstGeom prst="rect">
            <a:avLst/>
          </a:prstGeom>
          <a:noFill/>
          <a:ln>
            <a:noFill/>
          </a:ln>
        </p:spPr>
        <p:txBody>
          <a:bodyPr spcFirstLastPara="1" wrap="square" lIns="85700" tIns="42825" rIns="85700" bIns="42825" anchor="t" anchorCtr="0">
            <a:noAutofit/>
          </a:bodyPr>
          <a:lstStyle/>
          <a:p>
            <a:pPr marL="0" marR="0" lvl="0" indent="0" algn="l" rtl="0">
              <a:lnSpc>
                <a:spcPct val="100000"/>
              </a:lnSpc>
              <a:spcBef>
                <a:spcPts val="0"/>
              </a:spcBef>
              <a:spcAft>
                <a:spcPts val="0"/>
              </a:spcAft>
              <a:buClr>
                <a:srgbClr val="000000"/>
              </a:buClr>
              <a:buSzPts val="2250"/>
              <a:buFont typeface="Arial"/>
              <a:buNone/>
            </a:pPr>
            <a:endParaRPr sz="2250" b="0" i="0" u="none" strike="noStrike" cap="none">
              <a:solidFill>
                <a:schemeClr val="dk1"/>
              </a:solidFill>
              <a:latin typeface="Times"/>
              <a:ea typeface="Times"/>
              <a:cs typeface="Times"/>
              <a:sym typeface="Times"/>
            </a:endParaRPr>
          </a:p>
        </p:txBody>
      </p:sp>
      <p:pic>
        <p:nvPicPr>
          <p:cNvPr id="268" name="Google Shape;268;p59"/>
          <p:cNvPicPr preferRelativeResize="0"/>
          <p:nvPr/>
        </p:nvPicPr>
        <p:blipFill rotWithShape="1">
          <a:blip r:embed="rId14">
            <a:alphaModFix/>
          </a:blip>
          <a:srcRect/>
          <a:stretch/>
        </p:blipFill>
        <p:spPr>
          <a:xfrm>
            <a:off x="209670" y="244042"/>
            <a:ext cx="668476" cy="666330"/>
          </a:xfrm>
          <a:prstGeom prst="rect">
            <a:avLst/>
          </a:prstGeom>
          <a:noFill/>
          <a:ln>
            <a:noFill/>
          </a:ln>
        </p:spPr>
      </p:pic>
      <p:sp>
        <p:nvSpPr>
          <p:cNvPr id="269" name="Google Shape;269;p59"/>
          <p:cNvSpPr/>
          <p:nvPr/>
        </p:nvSpPr>
        <p:spPr>
          <a:xfrm>
            <a:off x="0" y="1198562"/>
            <a:ext cx="9144000" cy="103200"/>
          </a:xfrm>
          <a:prstGeom prst="rect">
            <a:avLst/>
          </a:prstGeom>
          <a:solidFill>
            <a:srgbClr val="990033"/>
          </a:solidFill>
          <a:ln>
            <a:noFill/>
          </a:ln>
        </p:spPr>
        <p:txBody>
          <a:bodyPr spcFirstLastPara="1" wrap="square" lIns="85700" tIns="42825" rIns="85700" bIns="42825" anchor="ctr" anchorCtr="0">
            <a:noAutofit/>
          </a:bodyPr>
          <a:lstStyle/>
          <a:p>
            <a:pPr marL="325932" marR="0" lvl="0" indent="0" algn="l" rtl="0">
              <a:lnSpc>
                <a:spcPct val="100000"/>
              </a:lnSpc>
              <a:spcBef>
                <a:spcPts val="0"/>
              </a:spcBef>
              <a:spcAft>
                <a:spcPts val="0"/>
              </a:spcAft>
              <a:buClr>
                <a:srgbClr val="000000"/>
              </a:buClr>
              <a:buSzPts val="1875"/>
              <a:buFont typeface="Arial"/>
              <a:buNone/>
            </a:pPr>
            <a:endParaRPr sz="1875" b="0" i="0" u="none" strike="noStrike" cap="none">
              <a:solidFill>
                <a:schemeClr val="dk1"/>
              </a:solidFill>
              <a:latin typeface="Source Sans Pro"/>
              <a:ea typeface="Source Sans Pro"/>
              <a:cs typeface="Source Sans Pro"/>
              <a:sym typeface="Source Sans Pro"/>
            </a:endParaRPr>
          </a:p>
        </p:txBody>
      </p:sp>
    </p:spTree>
  </p:cSld>
  <p:clrMap bg1="lt1" tx1="dk1" bg2="dk2" tx2="lt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6"/>
        <p:cNvGrpSpPr/>
        <p:nvPr/>
      </p:nvGrpSpPr>
      <p:grpSpPr>
        <a:xfrm>
          <a:off x="0" y="0"/>
          <a:ext cx="0" cy="0"/>
          <a:chOff x="0" y="0"/>
          <a:chExt cx="0" cy="0"/>
        </a:xfrm>
      </p:grpSpPr>
      <p:sp>
        <p:nvSpPr>
          <p:cNvPr id="317" name="Google Shape;317;p72"/>
          <p:cNvSpPr txBox="1"/>
          <p:nvPr/>
        </p:nvSpPr>
        <p:spPr>
          <a:xfrm>
            <a:off x="0" y="6019800"/>
            <a:ext cx="9144000" cy="457200"/>
          </a:xfrm>
          <a:prstGeom prst="rect">
            <a:avLst/>
          </a:prstGeom>
          <a:noFill/>
          <a:ln>
            <a:noFill/>
          </a:ln>
        </p:spPr>
        <p:txBody>
          <a:bodyPr spcFirstLastPara="1" wrap="square" lIns="64275" tIns="32125" rIns="64275" bIns="32125" anchor="t" anchorCtr="0">
            <a:noAutofit/>
          </a:bodyPr>
          <a:lstStyle/>
          <a:p>
            <a:pPr marL="0" marR="0" lvl="0" indent="0" algn="l" rtl="0">
              <a:lnSpc>
                <a:spcPct val="100000"/>
              </a:lnSpc>
              <a:spcBef>
                <a:spcPts val="0"/>
              </a:spcBef>
              <a:spcAft>
                <a:spcPts val="0"/>
              </a:spcAft>
              <a:buClr>
                <a:srgbClr val="000000"/>
              </a:buClr>
              <a:buSzPts val="1688"/>
              <a:buFont typeface="Arial"/>
              <a:buNone/>
            </a:pPr>
            <a:endParaRPr sz="1687" b="0" i="0" u="none" strike="noStrike" cap="none">
              <a:solidFill>
                <a:schemeClr val="dk1"/>
              </a:solidFill>
              <a:latin typeface="Times"/>
              <a:ea typeface="Times"/>
              <a:cs typeface="Times"/>
              <a:sym typeface="Times"/>
            </a:endParaRPr>
          </a:p>
        </p:txBody>
      </p:sp>
      <p:pic>
        <p:nvPicPr>
          <p:cNvPr id="318" name="Google Shape;318;p72"/>
          <p:cNvPicPr preferRelativeResize="0"/>
          <p:nvPr/>
        </p:nvPicPr>
        <p:blipFill rotWithShape="1">
          <a:blip r:embed="rId12">
            <a:alphaModFix/>
          </a:blip>
          <a:srcRect/>
          <a:stretch/>
        </p:blipFill>
        <p:spPr>
          <a:xfrm>
            <a:off x="233839" y="277799"/>
            <a:ext cx="656392" cy="678415"/>
          </a:xfrm>
          <a:prstGeom prst="rect">
            <a:avLst/>
          </a:prstGeom>
          <a:noFill/>
          <a:ln>
            <a:noFill/>
          </a:ln>
        </p:spPr>
      </p:pic>
      <p:sp>
        <p:nvSpPr>
          <p:cNvPr id="319" name="Google Shape;319;p72"/>
          <p:cNvSpPr/>
          <p:nvPr/>
        </p:nvSpPr>
        <p:spPr>
          <a:xfrm>
            <a:off x="0" y="1198563"/>
            <a:ext cx="9144000" cy="103200"/>
          </a:xfrm>
          <a:prstGeom prst="rect">
            <a:avLst/>
          </a:prstGeom>
          <a:solidFill>
            <a:srgbClr val="990033"/>
          </a:solidFill>
          <a:ln>
            <a:noFill/>
          </a:ln>
        </p:spPr>
        <p:txBody>
          <a:bodyPr spcFirstLastPara="1" wrap="square" lIns="64275" tIns="32125" rIns="64275" bIns="32125" anchor="ctr" anchorCtr="0">
            <a:noAutofit/>
          </a:bodyPr>
          <a:lstStyle/>
          <a:p>
            <a:pPr marL="244449" marR="0" lvl="0" indent="0" algn="l" rtl="0">
              <a:lnSpc>
                <a:spcPct val="100000"/>
              </a:lnSpc>
              <a:spcBef>
                <a:spcPts val="0"/>
              </a:spcBef>
              <a:spcAft>
                <a:spcPts val="0"/>
              </a:spcAft>
              <a:buClr>
                <a:srgbClr val="000000"/>
              </a:buClr>
              <a:buSzPts val="1406"/>
              <a:buFont typeface="Arial"/>
              <a:buNone/>
            </a:pPr>
            <a:endParaRPr sz="1406" b="0" i="0" u="none" strike="noStrike" cap="none">
              <a:solidFill>
                <a:schemeClr val="dk1"/>
              </a:solidFill>
              <a:latin typeface="Source Sans Pro"/>
              <a:ea typeface="Source Sans Pro"/>
              <a:cs typeface="Source Sans Pro"/>
              <a:sym typeface="Source Sans Pro"/>
            </a:endParaRPr>
          </a:p>
        </p:txBody>
      </p:sp>
    </p:spTree>
  </p:cSld>
  <p:clrMap bg1="lt1" tx1="dk1" bg2="dk2" tx2="lt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maspmo@gsa.gov"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hyperlink" Target="http://www.gsaelibrary.gsa.gov/" TargetMode="External"/><Relationship Id="rId2" Type="http://schemas.openxmlformats.org/officeDocument/2006/relationships/notesSlide" Target="../notesSlides/notesSlide13.xml"/><Relationship Id="rId1" Type="http://schemas.openxmlformats.org/officeDocument/2006/relationships/slideLayout" Target="../slideLayouts/slideLayout23.xml"/><Relationship Id="rId4" Type="http://schemas.openxmlformats.org/officeDocument/2006/relationships/image" Target="../media/image5.jp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45.xml"/><Relationship Id="rId5" Type="http://schemas.openxmlformats.org/officeDocument/2006/relationships/image" Target="../media/image7.png"/><Relationship Id="rId4" Type="http://schemas.openxmlformats.org/officeDocument/2006/relationships/hyperlink" Target="http://www.gsaelibrary.gsa.gov"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www.gsaelibrary.gsa.gov" TargetMode="External"/><Relationship Id="rId2" Type="http://schemas.openxmlformats.org/officeDocument/2006/relationships/notesSlide" Target="../notesSlides/notesSlide15.xml"/><Relationship Id="rId1" Type="http://schemas.openxmlformats.org/officeDocument/2006/relationships/slideLayout" Target="../slideLayouts/slideLayout45.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45.xml"/><Relationship Id="rId4" Type="http://schemas.openxmlformats.org/officeDocument/2006/relationships/hyperlink" Target="https://www.gsaelibrary.gsa.gov/ElibMain/scheduleSummary.do?scheduleNumber=MAS"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45.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5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vec.gsa.gov/MASTrainingHome" TargetMode="External"/><Relationship Id="rId7" Type="http://schemas.openxmlformats.org/officeDocument/2006/relationships/hyperlink" Target="http://www.gsaelibrary.gsa.gov" TargetMode="External"/><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hyperlink" Target="https://sam.gov/opp/c3621cd18404429498c811896a04f3d2/view" TargetMode="External"/><Relationship Id="rId5" Type="http://schemas.openxmlformats.org/officeDocument/2006/relationships/hyperlink" Target="https://go.usa.gov/x6gdT" TargetMode="External"/><Relationship Id="rId4" Type="http://schemas.openxmlformats.org/officeDocument/2006/relationships/hyperlink" Target="https://go.usa.gov/xS5G7"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sam.gov/opp/c3621cd18404429498c811896a04f3d2/view" TargetMode="External"/><Relationship Id="rId2" Type="http://schemas.openxmlformats.org/officeDocument/2006/relationships/notesSlide" Target="../notesSlides/notesSlide21.xml"/><Relationship Id="rId1" Type="http://schemas.openxmlformats.org/officeDocument/2006/relationships/slideLayout" Target="../slideLayouts/slideLayout67.xml"/><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6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gsa.gov/masroadmap"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hyperlink" Target="https://www.gsa.gov/system/files?file=MV-2023-01%20with%20sup%201.pdf" TargetMode="External"/><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hyperlink" Target="https://www.gsa.gov/buy-through-us/purchasing-programs/gsa-multiple-award-schedule/mas-roadmap/mas-roadmap-learn-and-understand/multiple-award-schedule-startup-springboard" TargetMode="External"/><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hyperlink" Target="https://www.gsa.gov/buy-through-us/purchasing-programs/gsa-multiple-award-schedule/mas-roadmap/mas-roadmap-learn-and-understand/startup-springboard" TargetMode="External"/><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gsa.gov/buy-through-us/purchasing-programs/gsa-multiple-award-schedule/mas-roadmap/mas-roadmap-learn-and-understand/transactional-data-reporting" TargetMode="External"/><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hyperlink" Target="https://www.acquisition.gov/far/part-25#FAR_Subpart_25_4" TargetMode="External"/><Relationship Id="rId2" Type="http://schemas.openxmlformats.org/officeDocument/2006/relationships/notesSlide" Target="../notesSlides/notesSlide31.xml"/><Relationship Id="rId1" Type="http://schemas.openxmlformats.org/officeDocument/2006/relationships/slideLayout" Target="../slideLayouts/slideLayout4.xml"/><Relationship Id="rId4" Type="http://schemas.openxmlformats.org/officeDocument/2006/relationships/hyperlink" Target="https://www.acquisition.gov/far/part-52#FAR_52_225_5"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sam.gov/content/entity-registration" TargetMode="External"/><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hyperlink" Target="https://eoffer.gsa.gov/" TargetMode="External"/><Relationship Id="rId2" Type="http://schemas.openxmlformats.org/officeDocument/2006/relationships/notesSlide" Target="../notesSlides/notesSlide35.xml"/><Relationship Id="rId1" Type="http://schemas.openxmlformats.org/officeDocument/2006/relationships/slideLayout" Target="../slideLayouts/slideLayout4.xml"/><Relationship Id="rId5" Type="http://schemas.openxmlformats.org/officeDocument/2006/relationships/image" Target="../media/image17.png"/><Relationship Id="rId4" Type="http://schemas.openxmlformats.org/officeDocument/2006/relationships/image" Target="../media/image16.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www.gsa.gov/mascategoryrequirements" TargetMode="External"/><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8.xml"/><Relationship Id="rId1" Type="http://schemas.openxmlformats.org/officeDocument/2006/relationships/slideLayout" Target="../slideLayouts/slideLayout56.xml"/><Relationship Id="rId4" Type="http://schemas.openxmlformats.org/officeDocument/2006/relationships/hyperlink" Target="http://www.gsa.gov/mascategoryrequirements"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s://go.usa.gov/xHssj" TargetMode="External"/><Relationship Id="rId2" Type="http://schemas.openxmlformats.org/officeDocument/2006/relationships/notesSlide" Target="../notesSlides/notesSlide39.xml"/><Relationship Id="rId1" Type="http://schemas.openxmlformats.org/officeDocument/2006/relationships/slideLayout" Target="../slideLayouts/slideLayout3.xml"/><Relationship Id="rId4" Type="http://schemas.openxmlformats.org/officeDocument/2006/relationships/hyperlink" Target="https://go.usa.gov/xSUaA"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eoffer.gsa.gov" TargetMode="External"/><Relationship Id="rId2" Type="http://schemas.openxmlformats.org/officeDocument/2006/relationships/notesSlide" Target="../notesSlides/notesSlide40.xml"/><Relationship Id="rId1" Type="http://schemas.openxmlformats.org/officeDocument/2006/relationships/slideLayout" Target="../slideLayouts/slideLayout3.xml"/><Relationship Id="rId4" Type="http://schemas.openxmlformats.org/officeDocument/2006/relationships/hyperlink" Target="https://go.usa.gov/xHssV" TargetMode="Externa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d2d.gsa.gov/report/fas-schedule-sales-query-plus-ssq" TargetMode="External"/><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hyperlink" Target="https://d2d.gsa.gov/report/fas-schedule-sales-query-plus-ssq" TargetMode="External"/><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8" Type="http://schemas.openxmlformats.org/officeDocument/2006/relationships/hyperlink" Target="https://interact.gsa.gov/groups/small-business-solutions" TargetMode="External"/><Relationship Id="rId3" Type="http://schemas.openxmlformats.org/officeDocument/2006/relationships/image" Target="../media/image19.png"/><Relationship Id="rId7" Type="http://schemas.openxmlformats.org/officeDocument/2006/relationships/hyperlink" Target="http://www.gsa.gov/smallbizresources" TargetMode="External"/><Relationship Id="rId12" Type="http://schemas.openxmlformats.org/officeDocument/2006/relationships/image" Target="../media/image21.png"/><Relationship Id="rId2" Type="http://schemas.openxmlformats.org/officeDocument/2006/relationships/notesSlide" Target="../notesSlides/notesSlide44.xml"/><Relationship Id="rId1" Type="http://schemas.openxmlformats.org/officeDocument/2006/relationships/slideLayout" Target="../slideLayouts/slideLayout3.xml"/><Relationship Id="rId6" Type="http://schemas.openxmlformats.org/officeDocument/2006/relationships/hyperlink" Target="http://www.gsa.gov/events" TargetMode="External"/><Relationship Id="rId11" Type="http://schemas.openxmlformats.org/officeDocument/2006/relationships/image" Target="../media/image20.png"/><Relationship Id="rId5" Type="http://schemas.openxmlformats.org/officeDocument/2006/relationships/hyperlink" Target="http://www.gsa.gov/schedule" TargetMode="External"/><Relationship Id="rId10" Type="http://schemas.openxmlformats.org/officeDocument/2006/relationships/hyperlink" Target="mailto:maspmo@gsa.gov" TargetMode="External"/><Relationship Id="rId4" Type="http://schemas.openxmlformats.org/officeDocument/2006/relationships/hyperlink" Target="http://www.gsa.gov/masroadmap" TargetMode="External"/><Relationship Id="rId9" Type="http://schemas.openxmlformats.org/officeDocument/2006/relationships/hyperlink" Target="https://www.apexaccelerators.us/#/"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hyperlink" Target="https://www.census.gov/naics/" TargetMode="External"/><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83"/>
          <p:cNvSpPr txBox="1">
            <a:spLocks noGrp="1"/>
          </p:cNvSpPr>
          <p:nvPr>
            <p:ph type="title"/>
          </p:nvPr>
        </p:nvSpPr>
        <p:spPr>
          <a:xfrm>
            <a:off x="76912" y="3536723"/>
            <a:ext cx="8990100" cy="523200"/>
          </a:xfrm>
          <a:prstGeom prst="rect">
            <a:avLst/>
          </a:prstGeom>
          <a:noFill/>
          <a:ln>
            <a:noFill/>
          </a:ln>
        </p:spPr>
        <p:txBody>
          <a:bodyPr spcFirstLastPara="1" wrap="square" lIns="123150" tIns="61550" rIns="123150" bIns="61550" anchor="t" anchorCtr="0">
            <a:noAutofit/>
          </a:bodyPr>
          <a:lstStyle/>
          <a:p>
            <a:pPr marL="0" marR="0" lvl="0" indent="0" algn="ctr" rtl="0">
              <a:lnSpc>
                <a:spcPct val="100000"/>
              </a:lnSpc>
              <a:spcBef>
                <a:spcPts val="0"/>
              </a:spcBef>
              <a:spcAft>
                <a:spcPts val="0"/>
              </a:spcAft>
              <a:buClr>
                <a:srgbClr val="000000"/>
              </a:buClr>
              <a:buSzPts val="3800"/>
              <a:buFont typeface="Arial"/>
              <a:buNone/>
            </a:pPr>
            <a:r>
              <a:rPr lang="en-US" sz="3800" b="1" i="0" u="none" strike="noStrike" cap="none">
                <a:solidFill>
                  <a:schemeClr val="dk1"/>
                </a:solidFill>
                <a:latin typeface="Arial"/>
                <a:ea typeface="Arial"/>
                <a:cs typeface="Arial"/>
                <a:sym typeface="Arial"/>
              </a:rPr>
              <a:t>The GSA Schedules Program:  </a:t>
            </a:r>
            <a:endParaRPr sz="19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800"/>
              <a:buFont typeface="Arial"/>
              <a:buNone/>
            </a:pPr>
            <a:r>
              <a:rPr lang="en-US" sz="3800" b="1" i="0" u="none" strike="noStrike" cap="none">
                <a:solidFill>
                  <a:schemeClr val="dk1"/>
                </a:solidFill>
                <a:latin typeface="Arial"/>
                <a:ea typeface="Arial"/>
                <a:cs typeface="Arial"/>
                <a:sym typeface="Arial"/>
              </a:rPr>
              <a:t>What You Need to Know! </a:t>
            </a:r>
            <a:endParaRPr sz="1400" b="0" i="0" u="none" strike="noStrike" cap="none">
              <a:solidFill>
                <a:srgbClr val="000000"/>
              </a:solidFill>
              <a:latin typeface="Arial"/>
              <a:ea typeface="Arial"/>
              <a:cs typeface="Arial"/>
              <a:sym typeface="Arial"/>
            </a:endParaRPr>
          </a:p>
        </p:txBody>
      </p:sp>
      <p:sp>
        <p:nvSpPr>
          <p:cNvPr id="362" name="Google Shape;362;p83"/>
          <p:cNvSpPr txBox="1"/>
          <p:nvPr/>
        </p:nvSpPr>
        <p:spPr>
          <a:xfrm>
            <a:off x="885675" y="5601300"/>
            <a:ext cx="6894000" cy="831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b="1"/>
              <a:t>Stacy Lowe</a:t>
            </a:r>
            <a:endParaRPr sz="1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Arial"/>
                <a:ea typeface="Arial"/>
                <a:cs typeface="Arial"/>
                <a:sym typeface="Arial"/>
              </a:rPr>
              <a:t>MAS PMO</a:t>
            </a:r>
            <a:endParaRPr sz="1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1" i="0" u="sng" strike="noStrike" cap="none">
                <a:solidFill>
                  <a:schemeClr val="hlink"/>
                </a:solidFill>
                <a:latin typeface="Arial"/>
                <a:ea typeface="Arial"/>
                <a:cs typeface="Arial"/>
                <a:sym typeface="Arial"/>
                <a:hlinkClick r:id="rId3"/>
              </a:rPr>
              <a:t>maspmo@gsa.gov</a:t>
            </a:r>
            <a:r>
              <a:rPr lang="en-US" sz="1400" b="1" i="0" u="none" strike="noStrike" cap="none">
                <a:solidFill>
                  <a:srgbClr val="000000"/>
                </a:solidFill>
                <a:latin typeface="Arial"/>
                <a:ea typeface="Arial"/>
                <a:cs typeface="Arial"/>
                <a:sym typeface="Arial"/>
              </a:rPr>
              <a:t> </a:t>
            </a:r>
            <a:endParaRPr sz="1400" b="1" i="0" u="none" strike="noStrike" cap="none">
              <a:solidFill>
                <a:srgbClr val="000000"/>
              </a:solidFill>
              <a:latin typeface="Arial"/>
              <a:ea typeface="Arial"/>
              <a:cs typeface="Arial"/>
              <a:sym typeface="Arial"/>
            </a:endParaRPr>
          </a:p>
        </p:txBody>
      </p:sp>
    </p:spTree>
  </p:cSld>
  <p:clrMapOvr>
    <a:masterClrMapping/>
  </p:clrMapOvr>
  <p:transition spd="slow">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Google Shape;468;p92"/>
          <p:cNvSpPr txBox="1">
            <a:spLocks noGrp="1"/>
          </p:cNvSpPr>
          <p:nvPr>
            <p:ph type="title"/>
          </p:nvPr>
        </p:nvSpPr>
        <p:spPr>
          <a:xfrm>
            <a:off x="3098800" y="2438400"/>
            <a:ext cx="5753100" cy="1143000"/>
          </a:xfrm>
          <a:prstGeom prst="rect">
            <a:avLst/>
          </a:prstGeom>
          <a:noFill/>
          <a:ln>
            <a:noFill/>
          </a:ln>
        </p:spPr>
        <p:txBody>
          <a:bodyPr spcFirstLastPara="1" wrap="square" lIns="91425" tIns="45700" rIns="91425" bIns="45700" anchor="t" anchorCtr="0">
            <a:noAutofit/>
          </a:bodyPr>
          <a:lstStyle/>
          <a:p>
            <a:pPr marL="0" lvl="0" indent="0" algn="r" rtl="0">
              <a:lnSpc>
                <a:spcPct val="90000"/>
              </a:lnSpc>
              <a:spcBef>
                <a:spcPts val="0"/>
              </a:spcBef>
              <a:spcAft>
                <a:spcPts val="0"/>
              </a:spcAft>
              <a:buSzPts val="1400"/>
              <a:buNone/>
            </a:pPr>
            <a:r>
              <a:rPr lang="en-US"/>
              <a:t>kk</a:t>
            </a:r>
            <a:endParaRPr/>
          </a:p>
        </p:txBody>
      </p:sp>
      <p:sp>
        <p:nvSpPr>
          <p:cNvPr id="469" name="Google Shape;469;p92"/>
          <p:cNvSpPr txBox="1">
            <a:spLocks noGrp="1"/>
          </p:cNvSpPr>
          <p:nvPr>
            <p:ph type="sldNum" idx="12"/>
          </p:nvPr>
        </p:nvSpPr>
        <p:spPr>
          <a:xfrm>
            <a:off x="0" y="6492875"/>
            <a:ext cx="21336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200"/>
              <a:buFont typeface="Arial"/>
              <a:buNone/>
            </a:pPr>
            <a:fld id="{00000000-1234-1234-1234-123412341234}" type="slidenum">
              <a:rPr lang="en-US"/>
              <a:t>10</a:t>
            </a:fld>
            <a:endParaRPr/>
          </a:p>
        </p:txBody>
      </p:sp>
      <p:sp>
        <p:nvSpPr>
          <p:cNvPr id="470" name="Google Shape;470;p92"/>
          <p:cNvSpPr txBox="1"/>
          <p:nvPr/>
        </p:nvSpPr>
        <p:spPr>
          <a:xfrm>
            <a:off x="805200" y="1846375"/>
            <a:ext cx="7728300" cy="4191900"/>
          </a:xfrm>
          <a:prstGeom prst="rect">
            <a:avLst/>
          </a:prstGeom>
          <a:noFill/>
          <a:ln>
            <a:noFill/>
          </a:ln>
        </p:spPr>
        <p:txBody>
          <a:bodyPr spcFirstLastPara="1" wrap="square" lIns="91425" tIns="91425" rIns="91425" bIns="91425" anchor="t" anchorCtr="0">
            <a:spAutoFit/>
          </a:bodyPr>
          <a:lstStyle/>
          <a:p>
            <a:pPr marL="457200" marR="0" lvl="0" indent="-355600" algn="l" rtl="0">
              <a:lnSpc>
                <a:spcPct val="115000"/>
              </a:lnSpc>
              <a:spcBef>
                <a:spcPts val="0"/>
              </a:spcBef>
              <a:spcAft>
                <a:spcPts val="0"/>
              </a:spcAft>
              <a:buClr>
                <a:schemeClr val="dk1"/>
              </a:buClr>
              <a:buSzPts val="2000"/>
              <a:buFont typeface="Helvetica Neue"/>
              <a:buChar char="●"/>
            </a:pPr>
            <a:r>
              <a:rPr lang="en-US" sz="2000" b="0" i="0" u="none" strike="noStrike" cap="none">
                <a:solidFill>
                  <a:schemeClr val="dk1"/>
                </a:solidFill>
                <a:highlight>
                  <a:srgbClr val="FFFFFF"/>
                </a:highlight>
                <a:latin typeface="Helvetica Neue"/>
                <a:ea typeface="Helvetica Neue"/>
                <a:cs typeface="Helvetica Neue"/>
                <a:sym typeface="Helvetica Neue"/>
              </a:rPr>
              <a:t>A Special Item Number, referred to as a SIN, is a number that identifies products and services that GSA Schedule contract holders offer to government buyers through a Schedule contract.  </a:t>
            </a:r>
            <a:endParaRPr sz="2000" b="0" i="0" u="none" strike="noStrike" cap="none">
              <a:solidFill>
                <a:schemeClr val="dk1"/>
              </a:solidFill>
              <a:highlight>
                <a:srgbClr val="FFFFFF"/>
              </a:highlight>
              <a:latin typeface="Helvetica Neue"/>
              <a:ea typeface="Helvetica Neue"/>
              <a:cs typeface="Helvetica Neue"/>
              <a:sym typeface="Helvetica Neue"/>
            </a:endParaRPr>
          </a:p>
          <a:p>
            <a:pPr marL="457200" marR="0" lvl="0" indent="0" algn="l" rtl="0">
              <a:lnSpc>
                <a:spcPct val="115000"/>
              </a:lnSpc>
              <a:spcBef>
                <a:spcPts val="1000"/>
              </a:spcBef>
              <a:spcAft>
                <a:spcPts val="0"/>
              </a:spcAft>
              <a:buClr>
                <a:srgbClr val="000000"/>
              </a:buClr>
              <a:buSzPts val="2000"/>
              <a:buFont typeface="Arial"/>
              <a:buNone/>
            </a:pPr>
            <a:endParaRPr sz="2000" b="0" i="0" u="none" strike="noStrike" cap="none">
              <a:solidFill>
                <a:schemeClr val="dk1"/>
              </a:solidFill>
              <a:highlight>
                <a:srgbClr val="FFFFFF"/>
              </a:highlight>
              <a:latin typeface="Helvetica Neue"/>
              <a:ea typeface="Helvetica Neue"/>
              <a:cs typeface="Helvetica Neue"/>
              <a:sym typeface="Helvetica Neue"/>
            </a:endParaRPr>
          </a:p>
          <a:p>
            <a:pPr marL="457200" marR="0" lvl="0" indent="-355600" algn="l" rtl="0">
              <a:lnSpc>
                <a:spcPct val="115000"/>
              </a:lnSpc>
              <a:spcBef>
                <a:spcPts val="1000"/>
              </a:spcBef>
              <a:spcAft>
                <a:spcPts val="0"/>
              </a:spcAft>
              <a:buClr>
                <a:schemeClr val="dk1"/>
              </a:buClr>
              <a:buSzPts val="2000"/>
              <a:buFont typeface="Helvetica Neue"/>
              <a:buChar char="●"/>
            </a:pPr>
            <a:r>
              <a:rPr lang="en-US" sz="2000" b="0" i="0" u="none" strike="noStrike" cap="none">
                <a:solidFill>
                  <a:schemeClr val="dk1"/>
                </a:solidFill>
                <a:highlight>
                  <a:srgbClr val="FFFFFF"/>
                </a:highlight>
                <a:latin typeface="Helvetica Neue"/>
                <a:ea typeface="Helvetica Neue"/>
                <a:cs typeface="Helvetica Neue"/>
                <a:sym typeface="Helvetica Neue"/>
              </a:rPr>
              <a:t>SINs align with NAICS codes (North American Industry Classification System).  </a:t>
            </a:r>
            <a:endParaRPr sz="2000" b="0" i="0" u="none" strike="noStrike" cap="none">
              <a:solidFill>
                <a:schemeClr val="dk1"/>
              </a:solidFill>
              <a:highlight>
                <a:srgbClr val="FFFFFF"/>
              </a:highlight>
              <a:latin typeface="Helvetica Neue"/>
              <a:ea typeface="Helvetica Neue"/>
              <a:cs typeface="Helvetica Neue"/>
              <a:sym typeface="Helvetica Neue"/>
            </a:endParaRPr>
          </a:p>
          <a:p>
            <a:pPr marL="457200" marR="0" lvl="0" indent="0" algn="l" rtl="0">
              <a:lnSpc>
                <a:spcPct val="115000"/>
              </a:lnSpc>
              <a:spcBef>
                <a:spcPts val="1000"/>
              </a:spcBef>
              <a:spcAft>
                <a:spcPts val="0"/>
              </a:spcAft>
              <a:buClr>
                <a:srgbClr val="000000"/>
              </a:buClr>
              <a:buSzPts val="2000"/>
              <a:buFont typeface="Arial"/>
              <a:buNone/>
            </a:pPr>
            <a:endParaRPr sz="2000" b="0" i="0" u="none" strike="noStrike" cap="none">
              <a:solidFill>
                <a:schemeClr val="dk1"/>
              </a:solidFill>
              <a:highlight>
                <a:srgbClr val="FFFFFF"/>
              </a:highlight>
              <a:latin typeface="Helvetica Neue"/>
              <a:ea typeface="Helvetica Neue"/>
              <a:cs typeface="Helvetica Neue"/>
              <a:sym typeface="Helvetica Neue"/>
            </a:endParaRPr>
          </a:p>
          <a:p>
            <a:pPr marL="457200" marR="0" lvl="0" indent="-355600" algn="l" rtl="0">
              <a:lnSpc>
                <a:spcPct val="115000"/>
              </a:lnSpc>
              <a:spcBef>
                <a:spcPts val="1000"/>
              </a:spcBef>
              <a:spcAft>
                <a:spcPts val="1000"/>
              </a:spcAft>
              <a:buClr>
                <a:schemeClr val="dk1"/>
              </a:buClr>
              <a:buSzPts val="2000"/>
              <a:buFont typeface="Helvetica Neue"/>
              <a:buChar char="●"/>
            </a:pPr>
            <a:r>
              <a:rPr lang="en-US" sz="2000" b="0" i="0" u="none" strike="noStrike" cap="none">
                <a:solidFill>
                  <a:schemeClr val="dk1"/>
                </a:solidFill>
                <a:highlight>
                  <a:srgbClr val="FFFFFF"/>
                </a:highlight>
                <a:latin typeface="Helvetica Neue"/>
                <a:ea typeface="Helvetica Neue"/>
                <a:cs typeface="Helvetica Neue"/>
                <a:sym typeface="Helvetica Neue"/>
              </a:rPr>
              <a:t>If a SIN doesn’t exist for the the product or service you are buying, it isn’t purchased through the GSA Schedule contract.</a:t>
            </a:r>
            <a:endParaRPr sz="2000" b="0" i="0" u="none" strike="noStrike" cap="none">
              <a:solidFill>
                <a:srgbClr val="000000"/>
              </a:solidFill>
              <a:latin typeface="Arial"/>
              <a:ea typeface="Arial"/>
              <a:cs typeface="Arial"/>
              <a:sym typeface="Arial"/>
            </a:endParaRPr>
          </a:p>
        </p:txBody>
      </p:sp>
      <p:sp>
        <p:nvSpPr>
          <p:cNvPr id="471" name="Google Shape;471;p92"/>
          <p:cNvSpPr txBox="1"/>
          <p:nvPr/>
        </p:nvSpPr>
        <p:spPr>
          <a:xfrm>
            <a:off x="1114800" y="244250"/>
            <a:ext cx="7333800" cy="631200"/>
          </a:xfrm>
          <a:prstGeom prst="rect">
            <a:avLst/>
          </a:prstGeom>
          <a:noFill/>
          <a:ln>
            <a:noFill/>
          </a:ln>
        </p:spPr>
        <p:txBody>
          <a:bodyPr spcFirstLastPara="1" wrap="square" lIns="91425" tIns="91425" rIns="91425" bIns="91425" anchor="t" anchorCtr="0">
            <a:spAutoFit/>
          </a:bodyPr>
          <a:lstStyle/>
          <a:p>
            <a:pPr marL="0" marR="0" lvl="0" indent="0" algn="ctr" rtl="0">
              <a:lnSpc>
                <a:spcPct val="120000"/>
              </a:lnSpc>
              <a:spcBef>
                <a:spcPts val="0"/>
              </a:spcBef>
              <a:spcAft>
                <a:spcPts val="0"/>
              </a:spcAft>
              <a:buClr>
                <a:srgbClr val="000000"/>
              </a:buClr>
              <a:buSzPts val="2900"/>
              <a:buFont typeface="Arial"/>
              <a:buNone/>
            </a:pPr>
            <a:r>
              <a:rPr lang="en-US" sz="2900" b="1" i="0" u="none" strike="noStrike" cap="none">
                <a:solidFill>
                  <a:schemeClr val="dk1"/>
                </a:solidFill>
                <a:highlight>
                  <a:schemeClr val="lt1"/>
                </a:highlight>
                <a:latin typeface="Helvetica Neue"/>
                <a:ea typeface="Helvetica Neue"/>
                <a:cs typeface="Helvetica Neue"/>
                <a:sym typeface="Helvetica Neue"/>
              </a:rPr>
              <a:t>What is a SIN?</a:t>
            </a:r>
            <a:endParaRPr sz="2500" b="0" i="0" u="none" strike="noStrike" cap="none">
              <a:solidFill>
                <a:schemeClr val="dk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sp>
        <p:nvSpPr>
          <p:cNvPr id="477" name="Google Shape;477;p93"/>
          <p:cNvSpPr txBox="1">
            <a:spLocks noGrp="1"/>
          </p:cNvSpPr>
          <p:nvPr>
            <p:ph type="body" idx="1"/>
          </p:nvPr>
        </p:nvSpPr>
        <p:spPr>
          <a:xfrm>
            <a:off x="366600" y="1395874"/>
            <a:ext cx="8329500" cy="836400"/>
          </a:xfrm>
          <a:prstGeom prst="rect">
            <a:avLst/>
          </a:prstGeom>
          <a:noFill/>
          <a:ln>
            <a:noFill/>
          </a:ln>
        </p:spPr>
        <p:txBody>
          <a:bodyPr spcFirstLastPara="1" wrap="square" lIns="91425" tIns="45700" rIns="91425" bIns="45700" anchor="t" anchorCtr="0">
            <a:noAutofit/>
          </a:bodyPr>
          <a:lstStyle/>
          <a:p>
            <a:pPr marL="106679" lvl="0" indent="0" algn="l" rtl="0">
              <a:lnSpc>
                <a:spcPct val="150000"/>
              </a:lnSpc>
              <a:spcBef>
                <a:spcPts val="600"/>
              </a:spcBef>
              <a:spcAft>
                <a:spcPts val="0"/>
              </a:spcAft>
              <a:buSzPts val="1920"/>
              <a:buNone/>
            </a:pPr>
            <a:r>
              <a:rPr lang="en-US" sz="1400" b="1"/>
              <a:t>SINs are NAICS based</a:t>
            </a:r>
            <a:endParaRPr/>
          </a:p>
          <a:p>
            <a:pPr marL="106679" lvl="0" indent="0" algn="l" rtl="0">
              <a:lnSpc>
                <a:spcPct val="150000"/>
              </a:lnSpc>
              <a:spcBef>
                <a:spcPts val="600"/>
              </a:spcBef>
              <a:spcAft>
                <a:spcPts val="0"/>
              </a:spcAft>
              <a:buSzPts val="1920"/>
              <a:buNone/>
            </a:pPr>
            <a:r>
              <a:rPr lang="en-US" sz="1400" b="1"/>
              <a:t>541614 - Process, Physical Distribution, and Logistics Consulting Services</a:t>
            </a:r>
            <a:endParaRPr/>
          </a:p>
          <a:p>
            <a:pPr marL="106679" lvl="0" indent="0" algn="l" rtl="0">
              <a:lnSpc>
                <a:spcPct val="150000"/>
              </a:lnSpc>
              <a:spcBef>
                <a:spcPts val="600"/>
              </a:spcBef>
              <a:spcAft>
                <a:spcPts val="0"/>
              </a:spcAft>
              <a:buSzPts val="1920"/>
              <a:buNone/>
            </a:pPr>
            <a:endParaRPr sz="1400" b="1"/>
          </a:p>
        </p:txBody>
      </p:sp>
      <p:sp>
        <p:nvSpPr>
          <p:cNvPr id="478" name="Google Shape;478;p93"/>
          <p:cNvSpPr txBox="1">
            <a:spLocks noGrp="1"/>
          </p:cNvSpPr>
          <p:nvPr>
            <p:ph type="title"/>
          </p:nvPr>
        </p:nvSpPr>
        <p:spPr>
          <a:xfrm>
            <a:off x="457200" y="351984"/>
            <a:ext cx="8229600" cy="4191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SzPts val="1400"/>
              <a:buNone/>
            </a:pPr>
            <a:r>
              <a:rPr lang="en-US">
                <a:solidFill>
                  <a:schemeClr val="dk1"/>
                </a:solidFill>
              </a:rPr>
              <a:t>Special Item Number (SIN) Structure – Example 1</a:t>
            </a:r>
            <a:endParaRPr>
              <a:solidFill>
                <a:schemeClr val="dk1"/>
              </a:solidFill>
            </a:endParaRPr>
          </a:p>
        </p:txBody>
      </p:sp>
      <p:sp>
        <p:nvSpPr>
          <p:cNvPr id="479" name="Google Shape;479;p93"/>
          <p:cNvSpPr txBox="1">
            <a:spLocks noGrp="1"/>
          </p:cNvSpPr>
          <p:nvPr>
            <p:ph type="sldNum" idx="12"/>
          </p:nvPr>
        </p:nvSpPr>
        <p:spPr>
          <a:xfrm>
            <a:off x="0" y="6492875"/>
            <a:ext cx="21336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200"/>
              <a:buFont typeface="Arial"/>
              <a:buNone/>
            </a:pPr>
            <a:fld id="{00000000-1234-1234-1234-123412341234}" type="slidenum">
              <a:rPr lang="en-US"/>
              <a:t>11</a:t>
            </a:fld>
            <a:endParaRPr/>
          </a:p>
        </p:txBody>
      </p:sp>
      <p:graphicFrame>
        <p:nvGraphicFramePr>
          <p:cNvPr id="480" name="Google Shape;480;p93"/>
          <p:cNvGraphicFramePr/>
          <p:nvPr/>
        </p:nvGraphicFramePr>
        <p:xfrm>
          <a:off x="366600" y="2094406"/>
          <a:ext cx="3000000" cy="3000000"/>
        </p:xfrm>
        <a:graphic>
          <a:graphicData uri="http://schemas.openxmlformats.org/drawingml/2006/table">
            <a:tbl>
              <a:tblPr firstRow="1">
                <a:gradFill>
                  <a:gsLst>
                    <a:gs pos="0">
                      <a:srgbClr val="9898FF"/>
                    </a:gs>
                    <a:gs pos="35000">
                      <a:srgbClr val="B8B8FF"/>
                    </a:gs>
                    <a:gs pos="100000">
                      <a:srgbClr val="E1E1FF"/>
                    </a:gs>
                  </a:gsLst>
                  <a:lin ang="16200038" scaled="0"/>
                </a:gradFill>
                <a:tableStyleId>{5E2586E4-C2CC-4BCC-87A0-AF6B78317732}</a:tableStyleId>
              </a:tblPr>
              <a:tblGrid>
                <a:gridCol w="1236425">
                  <a:extLst>
                    <a:ext uri="{9D8B030D-6E8A-4147-A177-3AD203B41FA5}">
                      <a16:colId xmlns:a16="http://schemas.microsoft.com/office/drawing/2014/main" val="20000"/>
                    </a:ext>
                  </a:extLst>
                </a:gridCol>
                <a:gridCol w="3341075">
                  <a:extLst>
                    <a:ext uri="{9D8B030D-6E8A-4147-A177-3AD203B41FA5}">
                      <a16:colId xmlns:a16="http://schemas.microsoft.com/office/drawing/2014/main" val="20001"/>
                    </a:ext>
                  </a:extLst>
                </a:gridCol>
                <a:gridCol w="4013925">
                  <a:extLst>
                    <a:ext uri="{9D8B030D-6E8A-4147-A177-3AD203B41FA5}">
                      <a16:colId xmlns:a16="http://schemas.microsoft.com/office/drawing/2014/main" val="20002"/>
                    </a:ext>
                  </a:extLst>
                </a:gridCol>
              </a:tblGrid>
              <a:tr h="448025">
                <a:tc gridSpan="3">
                  <a:txBody>
                    <a:bodyPr/>
                    <a:lstStyle/>
                    <a:p>
                      <a:pPr marL="0" marR="0" lvl="0" indent="0" algn="ctr" rtl="0">
                        <a:lnSpc>
                          <a:spcPct val="100000"/>
                        </a:lnSpc>
                        <a:spcBef>
                          <a:spcPts val="0"/>
                        </a:spcBef>
                        <a:spcAft>
                          <a:spcPts val="0"/>
                        </a:spcAft>
                        <a:buClr>
                          <a:srgbClr val="000000"/>
                        </a:buClr>
                        <a:buSzPts val="1313"/>
                        <a:buFont typeface="Arial"/>
                        <a:buNone/>
                      </a:pPr>
                      <a:r>
                        <a:rPr lang="en-US" sz="1313" b="1" u="none" strike="noStrike" cap="none"/>
                        <a:t>Logistics Services</a:t>
                      </a:r>
                      <a:endParaRPr sz="1313" b="1" u="none" strike="noStrike" cap="none"/>
                    </a:p>
                  </a:txBody>
                  <a:tcPr marL="91425" marR="91425" marT="91425" marB="91425"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48025">
                <a:tc>
                  <a:txBody>
                    <a:bodyPr/>
                    <a:lstStyle/>
                    <a:p>
                      <a:pPr marL="0" marR="0" lvl="0" indent="0" algn="ctr" rtl="0">
                        <a:lnSpc>
                          <a:spcPct val="100000"/>
                        </a:lnSpc>
                        <a:spcBef>
                          <a:spcPts val="0"/>
                        </a:spcBef>
                        <a:spcAft>
                          <a:spcPts val="0"/>
                        </a:spcAft>
                        <a:buClr>
                          <a:srgbClr val="000000"/>
                        </a:buClr>
                        <a:buSzPts val="1313"/>
                        <a:buFont typeface="Arial"/>
                        <a:buNone/>
                      </a:pPr>
                      <a:r>
                        <a:rPr lang="en-US" sz="1313" b="1" u="none" strike="noStrike" cap="none">
                          <a:solidFill>
                            <a:schemeClr val="lt1"/>
                          </a:solidFill>
                        </a:rPr>
                        <a:t>SINs</a:t>
                      </a:r>
                      <a:endParaRPr sz="1313" b="1" u="none" strike="noStrike" cap="none">
                        <a:solidFill>
                          <a:schemeClr val="lt1"/>
                        </a:solidFill>
                      </a:endParaRPr>
                    </a:p>
                  </a:txBody>
                  <a:tcPr marL="91425" marR="91425" marT="91425" marB="91425" anchor="ctr">
                    <a:solidFill>
                      <a:schemeClr val="accent2"/>
                    </a:solidFill>
                  </a:tcPr>
                </a:tc>
                <a:tc>
                  <a:txBody>
                    <a:bodyPr/>
                    <a:lstStyle/>
                    <a:p>
                      <a:pPr marL="0" marR="0" lvl="0" indent="0" algn="ctr" rtl="0">
                        <a:lnSpc>
                          <a:spcPct val="100000"/>
                        </a:lnSpc>
                        <a:spcBef>
                          <a:spcPts val="0"/>
                        </a:spcBef>
                        <a:spcAft>
                          <a:spcPts val="0"/>
                        </a:spcAft>
                        <a:buClr>
                          <a:srgbClr val="000000"/>
                        </a:buClr>
                        <a:buSzPts val="1313"/>
                        <a:buFont typeface="Arial"/>
                        <a:buNone/>
                      </a:pPr>
                      <a:r>
                        <a:rPr lang="en-US" sz="1313" b="1" u="none" strike="noStrike" cap="none">
                          <a:solidFill>
                            <a:schemeClr val="lt1"/>
                          </a:solidFill>
                        </a:rPr>
                        <a:t>Title</a:t>
                      </a:r>
                      <a:endParaRPr sz="1313" b="1" u="none" strike="noStrike" cap="none">
                        <a:solidFill>
                          <a:schemeClr val="lt1"/>
                        </a:solidFill>
                      </a:endParaRPr>
                    </a:p>
                  </a:txBody>
                  <a:tcPr marL="91425" marR="91425" marT="91425" marB="91425" anchor="ctr">
                    <a:solidFill>
                      <a:schemeClr val="accent2"/>
                    </a:solidFill>
                  </a:tcPr>
                </a:tc>
                <a:tc>
                  <a:txBody>
                    <a:bodyPr/>
                    <a:lstStyle/>
                    <a:p>
                      <a:pPr marL="0" marR="0" lvl="0" indent="0" algn="ctr" rtl="0">
                        <a:lnSpc>
                          <a:spcPct val="100000"/>
                        </a:lnSpc>
                        <a:spcBef>
                          <a:spcPts val="0"/>
                        </a:spcBef>
                        <a:spcAft>
                          <a:spcPts val="0"/>
                        </a:spcAft>
                        <a:buClr>
                          <a:srgbClr val="000000"/>
                        </a:buClr>
                        <a:buSzPts val="1313"/>
                        <a:buFont typeface="Arial"/>
                        <a:buNone/>
                      </a:pPr>
                      <a:r>
                        <a:rPr lang="en-US" sz="1313" b="1" u="none" strike="noStrike" cap="none">
                          <a:solidFill>
                            <a:schemeClr val="lt1"/>
                          </a:solidFill>
                        </a:rPr>
                        <a:t>Example Services</a:t>
                      </a:r>
                      <a:endParaRPr sz="1313" b="1" u="none" strike="noStrike" cap="none">
                        <a:solidFill>
                          <a:schemeClr val="lt1"/>
                        </a:solidFill>
                      </a:endParaRPr>
                    </a:p>
                  </a:txBody>
                  <a:tcPr marL="91425" marR="91425" marT="91425" marB="91425" anchor="ctr">
                    <a:solidFill>
                      <a:schemeClr val="accent2"/>
                    </a:solidFill>
                  </a:tcPr>
                </a:tc>
                <a:extLst>
                  <a:ext uri="{0D108BD9-81ED-4DB2-BD59-A6C34878D82A}">
                    <a16:rowId xmlns:a16="http://schemas.microsoft.com/office/drawing/2014/main" val="10001"/>
                  </a:ext>
                </a:extLst>
              </a:tr>
              <a:tr h="3704625">
                <a:tc>
                  <a:txBody>
                    <a:bodyPr/>
                    <a:lstStyle/>
                    <a:p>
                      <a:pPr marL="0" marR="0" lvl="0" indent="0" algn="ctr" rtl="0">
                        <a:lnSpc>
                          <a:spcPct val="130453"/>
                        </a:lnSpc>
                        <a:spcBef>
                          <a:spcPts val="0"/>
                        </a:spcBef>
                        <a:spcAft>
                          <a:spcPts val="0"/>
                        </a:spcAft>
                        <a:buClr>
                          <a:srgbClr val="000000"/>
                        </a:buClr>
                        <a:buSzPts val="1313"/>
                        <a:buFont typeface="Arial"/>
                        <a:buNone/>
                      </a:pPr>
                      <a:r>
                        <a:rPr lang="en-US" sz="1313" b="1" u="none" strike="noStrike" cap="none"/>
                        <a:t>541614</a:t>
                      </a:r>
                      <a:endParaRPr sz="1313" b="1" u="none" strike="noStrike" cap="none"/>
                    </a:p>
                    <a:p>
                      <a:pPr marL="0" marR="0" lvl="0" indent="0" algn="ctr" rtl="0">
                        <a:lnSpc>
                          <a:spcPct val="130453"/>
                        </a:lnSpc>
                        <a:spcBef>
                          <a:spcPts val="0"/>
                        </a:spcBef>
                        <a:spcAft>
                          <a:spcPts val="0"/>
                        </a:spcAft>
                        <a:buClr>
                          <a:srgbClr val="000000"/>
                        </a:buClr>
                        <a:buSzPts val="1313"/>
                        <a:buFont typeface="Arial"/>
                        <a:buNone/>
                      </a:pPr>
                      <a:endParaRPr sz="1313" b="1" u="none" strike="noStrike" cap="none"/>
                    </a:p>
                    <a:p>
                      <a:pPr marL="0" marR="0" lvl="0" indent="0" algn="ctr" rtl="0">
                        <a:lnSpc>
                          <a:spcPct val="130453"/>
                        </a:lnSpc>
                        <a:spcBef>
                          <a:spcPts val="0"/>
                        </a:spcBef>
                        <a:spcAft>
                          <a:spcPts val="0"/>
                        </a:spcAft>
                        <a:buClr>
                          <a:srgbClr val="000000"/>
                        </a:buClr>
                        <a:buSzPts val="1313"/>
                        <a:buFont typeface="Arial"/>
                        <a:buNone/>
                      </a:pPr>
                      <a:endParaRPr sz="1313" b="1" u="none" strike="noStrike" cap="none"/>
                    </a:p>
                    <a:p>
                      <a:pPr marL="0" marR="0" lvl="0" indent="0" algn="ctr" rtl="0">
                        <a:lnSpc>
                          <a:spcPct val="130453"/>
                        </a:lnSpc>
                        <a:spcBef>
                          <a:spcPts val="0"/>
                        </a:spcBef>
                        <a:spcAft>
                          <a:spcPts val="0"/>
                        </a:spcAft>
                        <a:buClr>
                          <a:schemeClr val="dk1"/>
                        </a:buClr>
                        <a:buSzPts val="1100"/>
                        <a:buFont typeface="Arial"/>
                        <a:buNone/>
                      </a:pPr>
                      <a:endParaRPr sz="1313" b="1" u="none" strike="noStrike" cap="none"/>
                    </a:p>
                    <a:p>
                      <a:pPr marL="0" marR="0" lvl="0" indent="0" algn="ctr" rtl="0">
                        <a:lnSpc>
                          <a:spcPct val="130453"/>
                        </a:lnSpc>
                        <a:spcBef>
                          <a:spcPts val="0"/>
                        </a:spcBef>
                        <a:spcAft>
                          <a:spcPts val="0"/>
                        </a:spcAft>
                        <a:buClr>
                          <a:srgbClr val="000000"/>
                        </a:buClr>
                        <a:buSzPts val="1313"/>
                        <a:buFont typeface="Arial"/>
                        <a:buNone/>
                      </a:pPr>
                      <a:endParaRPr sz="1313" b="1" u="none" strike="noStrike" cap="none"/>
                    </a:p>
                    <a:p>
                      <a:pPr marL="0" marR="0" lvl="0" indent="0" algn="ctr" rtl="0">
                        <a:lnSpc>
                          <a:spcPct val="130453"/>
                        </a:lnSpc>
                        <a:spcBef>
                          <a:spcPts val="0"/>
                        </a:spcBef>
                        <a:spcAft>
                          <a:spcPts val="0"/>
                        </a:spcAft>
                        <a:buClr>
                          <a:schemeClr val="dk1"/>
                        </a:buClr>
                        <a:buSzPts val="1100"/>
                        <a:buFont typeface="Arial"/>
                        <a:buNone/>
                      </a:pPr>
                      <a:endParaRPr sz="1313" b="1" u="none" strike="noStrike" cap="none"/>
                    </a:p>
                    <a:p>
                      <a:pPr marL="0" marR="0" lvl="0" indent="0" algn="ctr" rtl="0">
                        <a:lnSpc>
                          <a:spcPct val="130453"/>
                        </a:lnSpc>
                        <a:spcBef>
                          <a:spcPts val="0"/>
                        </a:spcBef>
                        <a:spcAft>
                          <a:spcPts val="0"/>
                        </a:spcAft>
                        <a:buClr>
                          <a:schemeClr val="dk1"/>
                        </a:buClr>
                        <a:buSzPts val="1100"/>
                        <a:buFont typeface="Arial"/>
                        <a:buNone/>
                      </a:pPr>
                      <a:endParaRPr sz="1313" b="1" u="none" strike="noStrike" cap="none"/>
                    </a:p>
                    <a:p>
                      <a:pPr marL="0" marR="0" lvl="0" indent="0" algn="ctr" rtl="0">
                        <a:lnSpc>
                          <a:spcPct val="130453"/>
                        </a:lnSpc>
                        <a:spcBef>
                          <a:spcPts val="0"/>
                        </a:spcBef>
                        <a:spcAft>
                          <a:spcPts val="0"/>
                        </a:spcAft>
                        <a:buClr>
                          <a:schemeClr val="dk1"/>
                        </a:buClr>
                        <a:buSzPts val="1100"/>
                        <a:buFont typeface="Arial"/>
                        <a:buNone/>
                      </a:pPr>
                      <a:r>
                        <a:rPr lang="en-US" sz="1313" b="1" u="none" strike="noStrike" cap="none"/>
                        <a:t>541614SVC</a:t>
                      </a:r>
                      <a:endParaRPr sz="1313" b="1" u="none" strike="noStrike" cap="none"/>
                    </a:p>
                    <a:p>
                      <a:pPr marL="0" marR="0" lvl="0" indent="0" algn="l" rtl="0">
                        <a:lnSpc>
                          <a:spcPct val="100000"/>
                        </a:lnSpc>
                        <a:spcBef>
                          <a:spcPts val="0"/>
                        </a:spcBef>
                        <a:spcAft>
                          <a:spcPts val="0"/>
                        </a:spcAft>
                        <a:buClr>
                          <a:srgbClr val="000000"/>
                        </a:buClr>
                        <a:buSzPts val="1313"/>
                        <a:buFont typeface="Arial"/>
                        <a:buNone/>
                      </a:pPr>
                      <a:endParaRPr sz="1313" b="1" u="none" strike="noStrike" cap="none"/>
                    </a:p>
                  </a:txBody>
                  <a:tcPr marL="91425" marR="91425" marT="91425" marB="91425">
                    <a:solidFill>
                      <a:schemeClr val="lt1"/>
                    </a:solidFill>
                  </a:tcPr>
                </a:tc>
                <a:tc>
                  <a:txBody>
                    <a:bodyPr/>
                    <a:lstStyle/>
                    <a:p>
                      <a:pPr marL="241300" marR="50800" lvl="0" indent="0" algn="l" rtl="0">
                        <a:lnSpc>
                          <a:spcPct val="130000"/>
                        </a:lnSpc>
                        <a:spcBef>
                          <a:spcPts val="0"/>
                        </a:spcBef>
                        <a:spcAft>
                          <a:spcPts val="0"/>
                        </a:spcAft>
                        <a:buClr>
                          <a:schemeClr val="dk1"/>
                        </a:buClr>
                        <a:buSzPts val="1100"/>
                        <a:buFont typeface="Arial"/>
                        <a:buNone/>
                      </a:pPr>
                      <a:r>
                        <a:rPr lang="en-US" sz="1313" b="1" i="0" u="none" strike="noStrike" cap="none"/>
                        <a:t>Deployment, Distribution and Transportation Logistics Services</a:t>
                      </a:r>
                      <a:endParaRPr sz="1400" b="1" u="none" strike="noStrike" cap="none"/>
                    </a:p>
                    <a:p>
                      <a:pPr marL="241300" marR="50800" lvl="0" indent="0" algn="l" rtl="0">
                        <a:lnSpc>
                          <a:spcPct val="130000"/>
                        </a:lnSpc>
                        <a:spcBef>
                          <a:spcPts val="0"/>
                        </a:spcBef>
                        <a:spcAft>
                          <a:spcPts val="0"/>
                        </a:spcAft>
                        <a:buClr>
                          <a:schemeClr val="dk1"/>
                        </a:buClr>
                        <a:buSzPts val="1100"/>
                        <a:buFont typeface="Arial"/>
                        <a:buNone/>
                      </a:pPr>
                      <a:endParaRPr sz="1313" b="1" i="0" u="none" strike="noStrike" cap="none"/>
                    </a:p>
                    <a:p>
                      <a:pPr marL="241300" marR="50800" lvl="0" indent="0" algn="l" rtl="0">
                        <a:lnSpc>
                          <a:spcPct val="130000"/>
                        </a:lnSpc>
                        <a:spcBef>
                          <a:spcPts val="0"/>
                        </a:spcBef>
                        <a:spcAft>
                          <a:spcPts val="0"/>
                        </a:spcAft>
                        <a:buClr>
                          <a:schemeClr val="dk1"/>
                        </a:buClr>
                        <a:buSzPts val="1100"/>
                        <a:buFont typeface="Arial"/>
                        <a:buNone/>
                      </a:pPr>
                      <a:endParaRPr sz="1313" b="1" i="0" u="none" strike="noStrike" cap="none"/>
                    </a:p>
                    <a:p>
                      <a:pPr marL="241300" marR="50800" lvl="0" indent="0" algn="l" rtl="0">
                        <a:lnSpc>
                          <a:spcPct val="130000"/>
                        </a:lnSpc>
                        <a:spcBef>
                          <a:spcPts val="0"/>
                        </a:spcBef>
                        <a:spcAft>
                          <a:spcPts val="0"/>
                        </a:spcAft>
                        <a:buClr>
                          <a:schemeClr val="dk1"/>
                        </a:buClr>
                        <a:buSzPts val="1100"/>
                        <a:buFont typeface="Arial"/>
                        <a:buNone/>
                      </a:pPr>
                      <a:endParaRPr sz="1313" b="1" i="0" u="none" strike="noStrike" cap="none"/>
                    </a:p>
                    <a:p>
                      <a:pPr marL="241300" marR="50800" lvl="0" indent="0" algn="l" rtl="0">
                        <a:lnSpc>
                          <a:spcPct val="130000"/>
                        </a:lnSpc>
                        <a:spcBef>
                          <a:spcPts val="0"/>
                        </a:spcBef>
                        <a:spcAft>
                          <a:spcPts val="0"/>
                        </a:spcAft>
                        <a:buClr>
                          <a:schemeClr val="dk1"/>
                        </a:buClr>
                        <a:buSzPts val="1100"/>
                        <a:buFont typeface="Arial"/>
                        <a:buNone/>
                      </a:pPr>
                      <a:endParaRPr sz="1313" b="1" i="0" u="none" strike="noStrike" cap="none"/>
                    </a:p>
                    <a:p>
                      <a:pPr marL="241300" marR="50800" lvl="0" indent="0" algn="l" rtl="0">
                        <a:lnSpc>
                          <a:spcPct val="130000"/>
                        </a:lnSpc>
                        <a:spcBef>
                          <a:spcPts val="0"/>
                        </a:spcBef>
                        <a:spcAft>
                          <a:spcPts val="0"/>
                        </a:spcAft>
                        <a:buClr>
                          <a:schemeClr val="dk1"/>
                        </a:buClr>
                        <a:buSzPts val="1100"/>
                        <a:buFont typeface="Arial"/>
                        <a:buNone/>
                      </a:pPr>
                      <a:endParaRPr sz="1313" b="1" i="0" u="none" strike="noStrike" cap="none"/>
                    </a:p>
                    <a:p>
                      <a:pPr marL="241300" marR="50800" lvl="0" indent="0" algn="l" rtl="0">
                        <a:lnSpc>
                          <a:spcPct val="130000"/>
                        </a:lnSpc>
                        <a:spcBef>
                          <a:spcPts val="0"/>
                        </a:spcBef>
                        <a:spcAft>
                          <a:spcPts val="0"/>
                        </a:spcAft>
                        <a:buClr>
                          <a:schemeClr val="dk1"/>
                        </a:buClr>
                        <a:buSzPts val="1100"/>
                        <a:buFont typeface="Arial"/>
                        <a:buNone/>
                      </a:pPr>
                      <a:r>
                        <a:rPr lang="en-US" sz="1313" b="1" i="0" u="none" strike="noStrike" cap="none"/>
                        <a:t>Supply and Value Chain Management</a:t>
                      </a:r>
                      <a:endParaRPr sz="1313" b="1" u="none" strike="noStrike" cap="none"/>
                    </a:p>
                  </a:txBody>
                  <a:tcPr marL="91425" marR="91425" marT="91425" marB="91425">
                    <a:solidFill>
                      <a:schemeClr val="lt1"/>
                    </a:solidFill>
                  </a:tcPr>
                </a:tc>
                <a:tc>
                  <a:txBody>
                    <a:bodyPr/>
                    <a:lstStyle/>
                    <a:p>
                      <a:pPr marL="0" marR="0" lvl="0" indent="0" algn="l" rtl="0">
                        <a:lnSpc>
                          <a:spcPct val="130000"/>
                        </a:lnSpc>
                        <a:spcBef>
                          <a:spcPts val="0"/>
                        </a:spcBef>
                        <a:spcAft>
                          <a:spcPts val="0"/>
                        </a:spcAft>
                        <a:buClr>
                          <a:srgbClr val="000000"/>
                        </a:buClr>
                        <a:buSzPts val="1313"/>
                        <a:buFont typeface="Arial"/>
                        <a:buNone/>
                      </a:pPr>
                      <a:r>
                        <a:rPr lang="en-US" sz="1313" b="1" i="0" u="none" strike="noStrike" cap="none"/>
                        <a:t>Services include the following: Deployment Logistics such as contingency planning, identifying/utilizing regional or global resources, integrating public/private sector resources…</a:t>
                      </a:r>
                      <a:endParaRPr sz="1313" b="1" u="none" strike="noStrike" cap="none"/>
                    </a:p>
                    <a:p>
                      <a:pPr marL="0" marR="0" lvl="0" indent="0" algn="l" rtl="0">
                        <a:lnSpc>
                          <a:spcPct val="125000"/>
                        </a:lnSpc>
                        <a:spcBef>
                          <a:spcPts val="0"/>
                        </a:spcBef>
                        <a:spcAft>
                          <a:spcPts val="0"/>
                        </a:spcAft>
                        <a:buClr>
                          <a:schemeClr val="dk1"/>
                        </a:buClr>
                        <a:buSzPts val="1100"/>
                        <a:buFont typeface="Arial"/>
                        <a:buNone/>
                      </a:pPr>
                      <a:endParaRPr sz="1313" b="1" u="none" strike="noStrike" cap="none"/>
                    </a:p>
                    <a:p>
                      <a:pPr marL="0" marR="0" lvl="0" indent="0" algn="l" rtl="0">
                        <a:lnSpc>
                          <a:spcPct val="125000"/>
                        </a:lnSpc>
                        <a:spcBef>
                          <a:spcPts val="0"/>
                        </a:spcBef>
                        <a:spcAft>
                          <a:spcPts val="0"/>
                        </a:spcAft>
                        <a:buClr>
                          <a:schemeClr val="dk1"/>
                        </a:buClr>
                        <a:buSzPts val="1100"/>
                        <a:buFont typeface="Arial"/>
                        <a:buNone/>
                      </a:pPr>
                      <a:endParaRPr sz="1313" b="1" u="none" strike="noStrike" cap="none"/>
                    </a:p>
                    <a:p>
                      <a:pPr marL="0" marR="0" lvl="0" indent="0" algn="l" rtl="0">
                        <a:lnSpc>
                          <a:spcPct val="125000"/>
                        </a:lnSpc>
                        <a:spcBef>
                          <a:spcPts val="0"/>
                        </a:spcBef>
                        <a:spcAft>
                          <a:spcPts val="0"/>
                        </a:spcAft>
                        <a:buClr>
                          <a:schemeClr val="dk1"/>
                        </a:buClr>
                        <a:buSzPts val="1100"/>
                        <a:buFont typeface="Arial"/>
                        <a:buNone/>
                      </a:pPr>
                      <a:r>
                        <a:rPr lang="en-US" sz="1313" b="1" i="0" u="none" strike="noStrike" cap="none"/>
                        <a:t>Includes supply and value chain management, which involves all phases of the planning, acquisition, and management of logistics systems.</a:t>
                      </a:r>
                      <a:endParaRPr sz="1313" b="1" u="none" strike="noStrike" cap="none"/>
                    </a:p>
                  </a:txBody>
                  <a:tcPr marL="91425" marR="91425" marT="91425" marB="91425">
                    <a:solidFill>
                      <a:schemeClr val="lt1"/>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sp>
        <p:nvSpPr>
          <p:cNvPr id="486" name="Google Shape;486;p94"/>
          <p:cNvSpPr txBox="1">
            <a:spLocks noGrp="1"/>
          </p:cNvSpPr>
          <p:nvPr>
            <p:ph type="body" idx="1"/>
          </p:nvPr>
        </p:nvSpPr>
        <p:spPr>
          <a:xfrm>
            <a:off x="457200" y="1373983"/>
            <a:ext cx="8329500" cy="1224900"/>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600"/>
              </a:spcBef>
              <a:spcAft>
                <a:spcPts val="0"/>
              </a:spcAft>
              <a:buSzPts val="1920"/>
              <a:buNone/>
            </a:pPr>
            <a:r>
              <a:rPr lang="en-US" sz="1400" b="1"/>
              <a:t>SINs will now be NAICS based</a:t>
            </a:r>
            <a:endParaRPr/>
          </a:p>
          <a:p>
            <a:pPr marL="0" marR="0" lvl="0" indent="0" algn="l" rtl="0">
              <a:lnSpc>
                <a:spcPct val="107000"/>
              </a:lnSpc>
              <a:spcBef>
                <a:spcPts val="0"/>
              </a:spcBef>
              <a:spcAft>
                <a:spcPts val="0"/>
              </a:spcAft>
              <a:buSzPts val="1920"/>
              <a:buNone/>
            </a:pPr>
            <a:r>
              <a:rPr lang="en-US" sz="1400" b="1">
                <a:latin typeface="Calibri"/>
                <a:ea typeface="Calibri"/>
                <a:cs typeface="Calibri"/>
                <a:sym typeface="Calibri"/>
              </a:rPr>
              <a:t>541519 - Other Computer Related Services</a:t>
            </a:r>
            <a:endParaRPr sz="2700"/>
          </a:p>
        </p:txBody>
      </p:sp>
      <p:sp>
        <p:nvSpPr>
          <p:cNvPr id="487" name="Google Shape;487;p94"/>
          <p:cNvSpPr txBox="1">
            <a:spLocks noGrp="1"/>
          </p:cNvSpPr>
          <p:nvPr>
            <p:ph type="sldNum" idx="12"/>
          </p:nvPr>
        </p:nvSpPr>
        <p:spPr>
          <a:xfrm>
            <a:off x="0" y="6492875"/>
            <a:ext cx="21336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200"/>
              <a:buFont typeface="Arial"/>
              <a:buNone/>
            </a:pPr>
            <a:fld id="{00000000-1234-1234-1234-123412341234}" type="slidenum">
              <a:rPr lang="en-US"/>
              <a:t>12</a:t>
            </a:fld>
            <a:endParaRPr/>
          </a:p>
        </p:txBody>
      </p:sp>
      <p:graphicFrame>
        <p:nvGraphicFramePr>
          <p:cNvPr id="488" name="Google Shape;488;p94"/>
          <p:cNvGraphicFramePr/>
          <p:nvPr/>
        </p:nvGraphicFramePr>
        <p:xfrm>
          <a:off x="457200" y="2650927"/>
          <a:ext cx="3000000" cy="3000000"/>
        </p:xfrm>
        <a:graphic>
          <a:graphicData uri="http://schemas.openxmlformats.org/drawingml/2006/table">
            <a:tbl>
              <a:tblPr firstRow="1">
                <a:noFill/>
                <a:tableStyleId>{5E2586E4-C2CC-4BCC-87A0-AF6B78317732}</a:tableStyleId>
              </a:tblPr>
              <a:tblGrid>
                <a:gridCol w="1676400">
                  <a:extLst>
                    <a:ext uri="{9D8B030D-6E8A-4147-A177-3AD203B41FA5}">
                      <a16:colId xmlns:a16="http://schemas.microsoft.com/office/drawing/2014/main" val="20000"/>
                    </a:ext>
                  </a:extLst>
                </a:gridCol>
                <a:gridCol w="2497500">
                  <a:extLst>
                    <a:ext uri="{9D8B030D-6E8A-4147-A177-3AD203B41FA5}">
                      <a16:colId xmlns:a16="http://schemas.microsoft.com/office/drawing/2014/main" val="20001"/>
                    </a:ext>
                  </a:extLst>
                </a:gridCol>
                <a:gridCol w="4155600">
                  <a:extLst>
                    <a:ext uri="{9D8B030D-6E8A-4147-A177-3AD203B41FA5}">
                      <a16:colId xmlns:a16="http://schemas.microsoft.com/office/drawing/2014/main" val="20002"/>
                    </a:ext>
                  </a:extLst>
                </a:gridCol>
              </a:tblGrid>
              <a:tr h="502225">
                <a:tc gridSpan="3">
                  <a:txBody>
                    <a:bodyPr/>
                    <a:lstStyle/>
                    <a:p>
                      <a:pPr marL="0" marR="0" lvl="0" indent="0" algn="ctr" rtl="0">
                        <a:lnSpc>
                          <a:spcPct val="100000"/>
                        </a:lnSpc>
                        <a:spcBef>
                          <a:spcPts val="0"/>
                        </a:spcBef>
                        <a:spcAft>
                          <a:spcPts val="0"/>
                        </a:spcAft>
                        <a:buClr>
                          <a:srgbClr val="000000"/>
                        </a:buClr>
                        <a:buSzPts val="1313"/>
                        <a:buFont typeface="Arial"/>
                        <a:buNone/>
                      </a:pPr>
                      <a:r>
                        <a:rPr lang="en-US" sz="1313" b="1" u="none" strike="noStrike" cap="none"/>
                        <a:t>IT Services</a:t>
                      </a:r>
                      <a:endParaRPr sz="1313" b="1" u="none" strike="noStrike" cap="none"/>
                    </a:p>
                  </a:txBody>
                  <a:tcPr marL="91425" marR="91425" marT="91425" marB="91425"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02225">
                <a:tc>
                  <a:txBody>
                    <a:bodyPr/>
                    <a:lstStyle/>
                    <a:p>
                      <a:pPr marL="0" marR="0" lvl="0" indent="0" algn="ctr" rtl="0">
                        <a:lnSpc>
                          <a:spcPct val="100000"/>
                        </a:lnSpc>
                        <a:spcBef>
                          <a:spcPts val="0"/>
                        </a:spcBef>
                        <a:spcAft>
                          <a:spcPts val="0"/>
                        </a:spcAft>
                        <a:buClr>
                          <a:srgbClr val="000000"/>
                        </a:buClr>
                        <a:buSzPts val="1313"/>
                        <a:buFont typeface="Arial"/>
                        <a:buNone/>
                      </a:pPr>
                      <a:r>
                        <a:rPr lang="en-US" sz="1313" b="1" u="none" strike="noStrike" cap="none">
                          <a:solidFill>
                            <a:schemeClr val="lt1"/>
                          </a:solidFill>
                        </a:rPr>
                        <a:t>SIN</a:t>
                      </a:r>
                      <a:endParaRPr sz="1313" b="1" u="none" strike="noStrike" cap="none">
                        <a:solidFill>
                          <a:schemeClr val="lt1"/>
                        </a:solidFill>
                      </a:endParaRPr>
                    </a:p>
                  </a:txBody>
                  <a:tcPr marL="91425" marR="91425" marT="91425" marB="91425" anchor="ctr">
                    <a:solidFill>
                      <a:schemeClr val="accent2"/>
                    </a:solidFill>
                  </a:tcPr>
                </a:tc>
                <a:tc>
                  <a:txBody>
                    <a:bodyPr/>
                    <a:lstStyle/>
                    <a:p>
                      <a:pPr marL="0" marR="0" lvl="0" indent="0" algn="ctr" rtl="0">
                        <a:lnSpc>
                          <a:spcPct val="100000"/>
                        </a:lnSpc>
                        <a:spcBef>
                          <a:spcPts val="0"/>
                        </a:spcBef>
                        <a:spcAft>
                          <a:spcPts val="0"/>
                        </a:spcAft>
                        <a:buClr>
                          <a:srgbClr val="000000"/>
                        </a:buClr>
                        <a:buSzPts val="1313"/>
                        <a:buFont typeface="Arial"/>
                        <a:buNone/>
                      </a:pPr>
                      <a:r>
                        <a:rPr lang="en-US" sz="1313" b="1" u="none" strike="noStrike" cap="none">
                          <a:solidFill>
                            <a:schemeClr val="lt1"/>
                          </a:solidFill>
                        </a:rPr>
                        <a:t>Title</a:t>
                      </a:r>
                      <a:endParaRPr sz="1313" b="1" u="none" strike="noStrike" cap="none">
                        <a:solidFill>
                          <a:schemeClr val="lt1"/>
                        </a:solidFill>
                      </a:endParaRPr>
                    </a:p>
                  </a:txBody>
                  <a:tcPr marL="91425" marR="91425" marT="91425" marB="91425" anchor="ctr">
                    <a:solidFill>
                      <a:schemeClr val="accent2"/>
                    </a:solidFill>
                  </a:tcPr>
                </a:tc>
                <a:tc>
                  <a:txBody>
                    <a:bodyPr/>
                    <a:lstStyle/>
                    <a:p>
                      <a:pPr marL="0" marR="0" lvl="0" indent="0" algn="ctr" rtl="0">
                        <a:lnSpc>
                          <a:spcPct val="100000"/>
                        </a:lnSpc>
                        <a:spcBef>
                          <a:spcPts val="0"/>
                        </a:spcBef>
                        <a:spcAft>
                          <a:spcPts val="0"/>
                        </a:spcAft>
                        <a:buClr>
                          <a:srgbClr val="000000"/>
                        </a:buClr>
                        <a:buSzPts val="1313"/>
                        <a:buFont typeface="Arial"/>
                        <a:buNone/>
                      </a:pPr>
                      <a:r>
                        <a:rPr lang="en-US" sz="1313" b="1" u="none" strike="noStrike" cap="none">
                          <a:solidFill>
                            <a:schemeClr val="lt1"/>
                          </a:solidFill>
                        </a:rPr>
                        <a:t>Example Services</a:t>
                      </a:r>
                      <a:endParaRPr sz="1313" b="1" u="none" strike="noStrike" cap="none">
                        <a:solidFill>
                          <a:schemeClr val="lt1"/>
                        </a:solidFill>
                      </a:endParaRPr>
                    </a:p>
                  </a:txBody>
                  <a:tcPr marL="91425" marR="91425" marT="91425" marB="91425" anchor="ctr">
                    <a:solidFill>
                      <a:schemeClr val="accent2"/>
                    </a:solidFill>
                  </a:tcPr>
                </a:tc>
                <a:extLst>
                  <a:ext uri="{0D108BD9-81ED-4DB2-BD59-A6C34878D82A}">
                    <a16:rowId xmlns:a16="http://schemas.microsoft.com/office/drawing/2014/main" val="10001"/>
                  </a:ext>
                </a:extLst>
              </a:tr>
              <a:tr h="2724125">
                <a:tc>
                  <a:txBody>
                    <a:bodyPr/>
                    <a:lstStyle/>
                    <a:p>
                      <a:pPr marL="0" marR="0" lvl="0" indent="0" algn="ctr" rtl="0">
                        <a:lnSpc>
                          <a:spcPct val="130453"/>
                        </a:lnSpc>
                        <a:spcBef>
                          <a:spcPts val="0"/>
                        </a:spcBef>
                        <a:spcAft>
                          <a:spcPts val="0"/>
                        </a:spcAft>
                        <a:buClr>
                          <a:srgbClr val="000000"/>
                        </a:buClr>
                        <a:buSzPts val="1313"/>
                        <a:buFont typeface="Arial"/>
                        <a:buNone/>
                      </a:pPr>
                      <a:r>
                        <a:rPr lang="en-US" sz="1313" b="1" u="none" strike="noStrike" cap="none"/>
                        <a:t>54151S</a:t>
                      </a:r>
                      <a:endParaRPr sz="1313" b="1" u="none" strike="noStrike" cap="none"/>
                    </a:p>
                    <a:p>
                      <a:pPr marL="0" marR="0" lvl="0" indent="0" algn="ctr" rtl="0">
                        <a:lnSpc>
                          <a:spcPct val="130453"/>
                        </a:lnSpc>
                        <a:spcBef>
                          <a:spcPts val="0"/>
                        </a:spcBef>
                        <a:spcAft>
                          <a:spcPts val="0"/>
                        </a:spcAft>
                        <a:buClr>
                          <a:srgbClr val="000000"/>
                        </a:buClr>
                        <a:buSzPts val="1313"/>
                        <a:buFont typeface="Arial"/>
                        <a:buNone/>
                      </a:pPr>
                      <a:endParaRPr sz="1313" b="1" u="none" strike="noStrike" cap="none"/>
                    </a:p>
                    <a:p>
                      <a:pPr marL="0" marR="0" lvl="0" indent="0" algn="ctr" rtl="0">
                        <a:lnSpc>
                          <a:spcPct val="130453"/>
                        </a:lnSpc>
                        <a:spcBef>
                          <a:spcPts val="0"/>
                        </a:spcBef>
                        <a:spcAft>
                          <a:spcPts val="0"/>
                        </a:spcAft>
                        <a:buClr>
                          <a:srgbClr val="000000"/>
                        </a:buClr>
                        <a:buSzPts val="1313"/>
                        <a:buFont typeface="Arial"/>
                        <a:buNone/>
                      </a:pPr>
                      <a:endParaRPr sz="1313" b="1" u="none" strike="noStrike" cap="none"/>
                    </a:p>
                    <a:p>
                      <a:pPr marL="0" marR="0" lvl="0" indent="0" algn="ctr" rtl="0">
                        <a:lnSpc>
                          <a:spcPct val="130453"/>
                        </a:lnSpc>
                        <a:spcBef>
                          <a:spcPts val="0"/>
                        </a:spcBef>
                        <a:spcAft>
                          <a:spcPts val="0"/>
                        </a:spcAft>
                        <a:buClr>
                          <a:schemeClr val="dk1"/>
                        </a:buClr>
                        <a:buSzPts val="1100"/>
                        <a:buFont typeface="Arial"/>
                        <a:buNone/>
                      </a:pPr>
                      <a:endParaRPr sz="1313" b="1" u="none" strike="noStrike" cap="none"/>
                    </a:p>
                    <a:p>
                      <a:pPr marL="0" marR="0" lvl="0" indent="0" algn="ctr" rtl="0">
                        <a:lnSpc>
                          <a:spcPct val="130453"/>
                        </a:lnSpc>
                        <a:spcBef>
                          <a:spcPts val="0"/>
                        </a:spcBef>
                        <a:spcAft>
                          <a:spcPts val="0"/>
                        </a:spcAft>
                        <a:buClr>
                          <a:srgbClr val="000000"/>
                        </a:buClr>
                        <a:buSzPts val="1313"/>
                        <a:buFont typeface="Arial"/>
                        <a:buNone/>
                      </a:pPr>
                      <a:endParaRPr sz="1313" b="1" u="none" strike="noStrike" cap="none"/>
                    </a:p>
                    <a:p>
                      <a:pPr marL="0" marR="0" lvl="0" indent="0" algn="ctr" rtl="0">
                        <a:lnSpc>
                          <a:spcPct val="130453"/>
                        </a:lnSpc>
                        <a:spcBef>
                          <a:spcPts val="0"/>
                        </a:spcBef>
                        <a:spcAft>
                          <a:spcPts val="0"/>
                        </a:spcAft>
                        <a:buClr>
                          <a:schemeClr val="dk1"/>
                        </a:buClr>
                        <a:buSzPts val="1100"/>
                        <a:buFont typeface="Arial"/>
                        <a:buNone/>
                      </a:pPr>
                      <a:endParaRPr sz="1313" b="1" u="none" strike="noStrike" cap="none"/>
                    </a:p>
                    <a:p>
                      <a:pPr marL="0" marR="0" lvl="0" indent="0" algn="ctr" rtl="0">
                        <a:lnSpc>
                          <a:spcPct val="130453"/>
                        </a:lnSpc>
                        <a:spcBef>
                          <a:spcPts val="0"/>
                        </a:spcBef>
                        <a:spcAft>
                          <a:spcPts val="0"/>
                        </a:spcAft>
                        <a:buClr>
                          <a:schemeClr val="dk1"/>
                        </a:buClr>
                        <a:buSzPts val="1100"/>
                        <a:buFont typeface="Arial"/>
                        <a:buNone/>
                      </a:pPr>
                      <a:endParaRPr sz="1313" b="1" u="none" strike="noStrike" cap="none"/>
                    </a:p>
                    <a:p>
                      <a:pPr marL="0" marR="0" lvl="0" indent="0" algn="ctr" rtl="0">
                        <a:lnSpc>
                          <a:spcPct val="130453"/>
                        </a:lnSpc>
                        <a:spcBef>
                          <a:spcPts val="0"/>
                        </a:spcBef>
                        <a:spcAft>
                          <a:spcPts val="0"/>
                        </a:spcAft>
                        <a:buClr>
                          <a:schemeClr val="dk1"/>
                        </a:buClr>
                        <a:buSzPts val="1100"/>
                        <a:buFont typeface="Arial"/>
                        <a:buNone/>
                      </a:pPr>
                      <a:endParaRPr sz="1313" b="1" u="none" strike="noStrike" cap="none"/>
                    </a:p>
                    <a:p>
                      <a:pPr marL="0" marR="0" lvl="0" indent="0" algn="l" rtl="0">
                        <a:lnSpc>
                          <a:spcPct val="100000"/>
                        </a:lnSpc>
                        <a:spcBef>
                          <a:spcPts val="0"/>
                        </a:spcBef>
                        <a:spcAft>
                          <a:spcPts val="0"/>
                        </a:spcAft>
                        <a:buClr>
                          <a:srgbClr val="000000"/>
                        </a:buClr>
                        <a:buSzPts val="1313"/>
                        <a:buFont typeface="Arial"/>
                        <a:buNone/>
                      </a:pPr>
                      <a:endParaRPr sz="1313" b="1" u="none" strike="noStrike" cap="none"/>
                    </a:p>
                  </a:txBody>
                  <a:tcPr marL="91425" marR="91425" marT="91425" marB="91425"/>
                </a:tc>
                <a:tc>
                  <a:txBody>
                    <a:bodyPr/>
                    <a:lstStyle/>
                    <a:p>
                      <a:pPr marL="241300" marR="50800" lvl="0" indent="0" algn="l" rtl="0">
                        <a:lnSpc>
                          <a:spcPct val="130000"/>
                        </a:lnSpc>
                        <a:spcBef>
                          <a:spcPts val="0"/>
                        </a:spcBef>
                        <a:spcAft>
                          <a:spcPts val="0"/>
                        </a:spcAft>
                        <a:buClr>
                          <a:schemeClr val="dk1"/>
                        </a:buClr>
                        <a:buSzPts val="1100"/>
                        <a:buFont typeface="Arial"/>
                        <a:buNone/>
                      </a:pPr>
                      <a:r>
                        <a:rPr lang="en-US" sz="1313" b="1" i="0" u="none" strike="noStrike" cap="none"/>
                        <a:t>Information Technology Professional Services</a:t>
                      </a:r>
                      <a:endParaRPr sz="1400" b="1" u="none" strike="noStrike" cap="none"/>
                    </a:p>
                    <a:p>
                      <a:pPr marL="241300" marR="50800" lvl="0" indent="0" algn="l" rtl="0">
                        <a:lnSpc>
                          <a:spcPct val="130000"/>
                        </a:lnSpc>
                        <a:spcBef>
                          <a:spcPts val="0"/>
                        </a:spcBef>
                        <a:spcAft>
                          <a:spcPts val="0"/>
                        </a:spcAft>
                        <a:buClr>
                          <a:schemeClr val="dk1"/>
                        </a:buClr>
                        <a:buSzPts val="1100"/>
                        <a:buFont typeface="Arial"/>
                        <a:buNone/>
                      </a:pPr>
                      <a:endParaRPr sz="1313" b="1" i="0" u="none" strike="noStrike" cap="none"/>
                    </a:p>
                    <a:p>
                      <a:pPr marL="241300" marR="50800" lvl="0" indent="0" algn="l" rtl="0">
                        <a:lnSpc>
                          <a:spcPct val="130000"/>
                        </a:lnSpc>
                        <a:spcBef>
                          <a:spcPts val="0"/>
                        </a:spcBef>
                        <a:spcAft>
                          <a:spcPts val="0"/>
                        </a:spcAft>
                        <a:buClr>
                          <a:schemeClr val="dk1"/>
                        </a:buClr>
                        <a:buSzPts val="1100"/>
                        <a:buFont typeface="Arial"/>
                        <a:buNone/>
                      </a:pPr>
                      <a:endParaRPr sz="1313" b="1" i="0" u="none" strike="noStrike" cap="none"/>
                    </a:p>
                    <a:p>
                      <a:pPr marL="241300" marR="50800" lvl="0" indent="0" algn="l" rtl="0">
                        <a:lnSpc>
                          <a:spcPct val="130000"/>
                        </a:lnSpc>
                        <a:spcBef>
                          <a:spcPts val="0"/>
                        </a:spcBef>
                        <a:spcAft>
                          <a:spcPts val="0"/>
                        </a:spcAft>
                        <a:buClr>
                          <a:schemeClr val="dk1"/>
                        </a:buClr>
                        <a:buSzPts val="1100"/>
                        <a:buFont typeface="Arial"/>
                        <a:buNone/>
                      </a:pPr>
                      <a:endParaRPr sz="1313" b="1" i="0" u="none" strike="noStrike" cap="none"/>
                    </a:p>
                    <a:p>
                      <a:pPr marL="241300" marR="50800" lvl="0" indent="0" algn="l" rtl="0">
                        <a:lnSpc>
                          <a:spcPct val="130000"/>
                        </a:lnSpc>
                        <a:spcBef>
                          <a:spcPts val="0"/>
                        </a:spcBef>
                        <a:spcAft>
                          <a:spcPts val="0"/>
                        </a:spcAft>
                        <a:buClr>
                          <a:schemeClr val="dk1"/>
                        </a:buClr>
                        <a:buSzPts val="1100"/>
                        <a:buFont typeface="Arial"/>
                        <a:buNone/>
                      </a:pPr>
                      <a:endParaRPr sz="1313" b="1" i="0" u="none" strike="noStrike" cap="none"/>
                    </a:p>
                    <a:p>
                      <a:pPr marL="241300" marR="50800" lvl="0" indent="0" algn="l" rtl="0">
                        <a:lnSpc>
                          <a:spcPct val="130000"/>
                        </a:lnSpc>
                        <a:spcBef>
                          <a:spcPts val="0"/>
                        </a:spcBef>
                        <a:spcAft>
                          <a:spcPts val="0"/>
                        </a:spcAft>
                        <a:buClr>
                          <a:schemeClr val="dk1"/>
                        </a:buClr>
                        <a:buSzPts val="1100"/>
                        <a:buFont typeface="Arial"/>
                        <a:buNone/>
                      </a:pPr>
                      <a:endParaRPr sz="1313" b="1" i="0" u="none" strike="noStrike" cap="none"/>
                    </a:p>
                  </a:txBody>
                  <a:tcPr marL="91425" marR="91425" marT="91425" marB="91425"/>
                </a:tc>
                <a:tc>
                  <a:txBody>
                    <a:bodyPr/>
                    <a:lstStyle/>
                    <a:p>
                      <a:pPr marL="0" marR="0" lvl="0" indent="0" algn="l" rtl="0">
                        <a:lnSpc>
                          <a:spcPct val="130000"/>
                        </a:lnSpc>
                        <a:spcBef>
                          <a:spcPts val="0"/>
                        </a:spcBef>
                        <a:spcAft>
                          <a:spcPts val="0"/>
                        </a:spcAft>
                        <a:buClr>
                          <a:srgbClr val="000000"/>
                        </a:buClr>
                        <a:buSzPts val="1313"/>
                        <a:buFont typeface="Arial"/>
                        <a:buNone/>
                      </a:pPr>
                      <a:r>
                        <a:rPr lang="en-US" sz="1313" b="1" u="none" strike="noStrike" cap="none"/>
                        <a:t>IT Professional Services and/or labor categories for database planning and design; systems analysis, integration, and design; programming, conversion and implementation support; network services, data/records management, and testing. </a:t>
                      </a:r>
                      <a:endParaRPr sz="1400" b="1" u="none" strike="noStrike" cap="none"/>
                    </a:p>
                  </a:txBody>
                  <a:tcPr marL="91425" marR="91425" marT="91425" marB="91425"/>
                </a:tc>
                <a:extLst>
                  <a:ext uri="{0D108BD9-81ED-4DB2-BD59-A6C34878D82A}">
                    <a16:rowId xmlns:a16="http://schemas.microsoft.com/office/drawing/2014/main" val="10002"/>
                  </a:ext>
                </a:extLst>
              </a:tr>
            </a:tbl>
          </a:graphicData>
        </a:graphic>
      </p:graphicFrame>
      <p:sp>
        <p:nvSpPr>
          <p:cNvPr id="489" name="Google Shape;489;p94"/>
          <p:cNvSpPr txBox="1">
            <a:spLocks noGrp="1"/>
          </p:cNvSpPr>
          <p:nvPr>
            <p:ph type="title"/>
          </p:nvPr>
        </p:nvSpPr>
        <p:spPr>
          <a:xfrm>
            <a:off x="457200" y="351984"/>
            <a:ext cx="8229600" cy="4191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SzPts val="1400"/>
              <a:buNone/>
            </a:pPr>
            <a:r>
              <a:rPr lang="en-US">
                <a:solidFill>
                  <a:schemeClr val="dk1"/>
                </a:solidFill>
              </a:rPr>
              <a:t>Special Item Number (SIN) Structure – Example 2</a:t>
            </a:r>
            <a:endParaRPr>
              <a:solidFill>
                <a:schemeClr val="dk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sp>
        <p:nvSpPr>
          <p:cNvPr id="495" name="Google Shape;495;p95"/>
          <p:cNvSpPr txBox="1">
            <a:spLocks noGrp="1"/>
          </p:cNvSpPr>
          <p:nvPr>
            <p:ph type="title" idx="4294967295"/>
          </p:nvPr>
        </p:nvSpPr>
        <p:spPr>
          <a:xfrm>
            <a:off x="979650" y="5493775"/>
            <a:ext cx="7184700" cy="831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sng" strike="noStrike" cap="none">
                <a:solidFill>
                  <a:schemeClr val="hlink"/>
                </a:solidFill>
                <a:latin typeface="Calibri"/>
                <a:ea typeface="Calibri"/>
                <a:cs typeface="Calibri"/>
                <a:sym typeface="Calibri"/>
                <a:hlinkClick r:id="rId3"/>
              </a:rPr>
              <a:t>www.gsaelibrary.gsa.gov</a:t>
            </a:r>
            <a:r>
              <a:rPr lang="en-US" sz="2400" b="0" i="0" u="none" strike="noStrike" cap="none">
                <a:solidFill>
                  <a:srgbClr val="000000"/>
                </a:solidFill>
                <a:latin typeface="Calibri"/>
                <a:ea typeface="Calibri"/>
                <a:cs typeface="Calibri"/>
                <a:sym typeface="Calibri"/>
              </a:rPr>
              <a:t> </a:t>
            </a:r>
            <a:endParaRPr/>
          </a:p>
        </p:txBody>
      </p:sp>
      <p:sp>
        <p:nvSpPr>
          <p:cNvPr id="496" name="Google Shape;496;p95"/>
          <p:cNvSpPr txBox="1"/>
          <p:nvPr/>
        </p:nvSpPr>
        <p:spPr>
          <a:xfrm>
            <a:off x="506450" y="4443075"/>
            <a:ext cx="8486700" cy="882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Calibri"/>
                <a:ea typeface="Calibri"/>
                <a:cs typeface="Calibri"/>
                <a:sym typeface="Calibri"/>
              </a:rPr>
              <a:t>eLibrary - The official online source for complete GSA and VA Schedules information – a great market research tool.</a:t>
            </a:r>
            <a:endParaRPr sz="2400" b="0" i="0" u="none" strike="noStrike" cap="none">
              <a:solidFill>
                <a:srgbClr val="000000"/>
              </a:solidFill>
              <a:latin typeface="Calibri"/>
              <a:ea typeface="Calibri"/>
              <a:cs typeface="Calibri"/>
              <a:sym typeface="Calibri"/>
            </a:endParaRPr>
          </a:p>
        </p:txBody>
      </p:sp>
      <p:grpSp>
        <p:nvGrpSpPr>
          <p:cNvPr id="497" name="Google Shape;497;p95" descr="GSA eLibrary"/>
          <p:cNvGrpSpPr/>
          <p:nvPr/>
        </p:nvGrpSpPr>
        <p:grpSpPr>
          <a:xfrm>
            <a:off x="2803119" y="254682"/>
            <a:ext cx="3895901" cy="1847092"/>
            <a:chOff x="1137188" y="1707827"/>
            <a:chExt cx="4349075" cy="2018018"/>
          </a:xfrm>
        </p:grpSpPr>
        <p:pic>
          <p:nvPicPr>
            <p:cNvPr id="498" name="Google Shape;498;p95" descr="eBuy high resolution by Peter.jpg"/>
            <p:cNvPicPr preferRelativeResize="0"/>
            <p:nvPr/>
          </p:nvPicPr>
          <p:blipFill rotWithShape="1">
            <a:blip r:embed="rId4">
              <a:alphaModFix/>
            </a:blip>
            <a:srcRect/>
            <a:stretch/>
          </p:blipFill>
          <p:spPr>
            <a:xfrm>
              <a:off x="1137188" y="1707827"/>
              <a:ext cx="3706062" cy="1742252"/>
            </a:xfrm>
            <a:prstGeom prst="rect">
              <a:avLst/>
            </a:prstGeom>
            <a:noFill/>
            <a:ln>
              <a:noFill/>
            </a:ln>
          </p:spPr>
        </p:pic>
        <p:sp>
          <p:nvSpPr>
            <p:cNvPr id="499" name="Google Shape;499;p95"/>
            <p:cNvSpPr txBox="1"/>
            <p:nvPr/>
          </p:nvSpPr>
          <p:spPr>
            <a:xfrm>
              <a:off x="2647663" y="2279245"/>
              <a:ext cx="2838600" cy="14466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6600"/>
                <a:buFont typeface="Arial"/>
                <a:buNone/>
              </a:pPr>
              <a:r>
                <a:rPr lang="en-US" sz="6600" b="1" i="1" u="none" strike="noStrike" cap="none" baseline="-25000">
                  <a:solidFill>
                    <a:srgbClr val="8A0000"/>
                  </a:solidFill>
                  <a:latin typeface="Calibri"/>
                  <a:ea typeface="Calibri"/>
                  <a:cs typeface="Calibri"/>
                  <a:sym typeface="Calibri"/>
                </a:rPr>
                <a:t>eLibrary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6600"/>
                <a:buFont typeface="Arial"/>
                <a:buNone/>
              </a:pPr>
              <a:endParaRPr sz="6600" b="1" i="1" u="none" strike="noStrike" cap="none" baseline="-25000">
                <a:solidFill>
                  <a:srgbClr val="8A0000"/>
                </a:solidFill>
                <a:latin typeface="Calibri"/>
                <a:ea typeface="Calibri"/>
                <a:cs typeface="Calibri"/>
                <a:sym typeface="Calibri"/>
              </a:endParaRPr>
            </a:p>
          </p:txBody>
        </p:sp>
      </p:grpSp>
      <p:grpSp>
        <p:nvGrpSpPr>
          <p:cNvPr id="500" name="Google Shape;500;p95">
            <a:extLst>
              <a:ext uri="{C183D7F6-B498-43B3-948B-1728B52AA6E4}">
                <adec:decorative xmlns:adec="http://schemas.microsoft.com/office/drawing/2017/decorative" val="1"/>
              </a:ext>
            </a:extLst>
          </p:cNvPr>
          <p:cNvGrpSpPr/>
          <p:nvPr/>
        </p:nvGrpSpPr>
        <p:grpSpPr>
          <a:xfrm>
            <a:off x="1703575" y="2402781"/>
            <a:ext cx="6092461" cy="740973"/>
            <a:chOff x="1785" y="136326"/>
            <a:chExt cx="6092461" cy="870300"/>
          </a:xfrm>
        </p:grpSpPr>
        <p:sp>
          <p:nvSpPr>
            <p:cNvPr id="501" name="Google Shape;501;p95"/>
            <p:cNvSpPr/>
            <p:nvPr/>
          </p:nvSpPr>
          <p:spPr>
            <a:xfrm>
              <a:off x="1785" y="136326"/>
              <a:ext cx="2175900" cy="870300"/>
            </a:xfrm>
            <a:prstGeom prst="chevron">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502" name="Google Shape;502;p95"/>
            <p:cNvSpPr txBox="1"/>
            <p:nvPr/>
          </p:nvSpPr>
          <p:spPr>
            <a:xfrm>
              <a:off x="436958" y="136326"/>
              <a:ext cx="1305600" cy="870300"/>
            </a:xfrm>
            <a:prstGeom prst="rect">
              <a:avLst/>
            </a:prstGeom>
            <a:noFill/>
            <a:ln>
              <a:noFill/>
            </a:ln>
          </p:spPr>
          <p:txBody>
            <a:bodyPr spcFirstLastPara="1" wrap="square" lIns="72000" tIns="24000" rIns="24000" bIns="24000"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US" sz="1800" b="1" i="0" u="none" strike="noStrike" cap="none">
                  <a:solidFill>
                    <a:srgbClr val="FFFFFF"/>
                  </a:solidFill>
                  <a:latin typeface="Calibri"/>
                  <a:ea typeface="Calibri"/>
                  <a:cs typeface="Calibri"/>
                  <a:sym typeface="Calibri"/>
                </a:rPr>
                <a:t>Category</a:t>
              </a:r>
              <a:endParaRPr sz="1800" b="1" i="0" u="none" strike="noStrike" cap="none">
                <a:solidFill>
                  <a:srgbClr val="FFFFFF"/>
                </a:solidFill>
                <a:latin typeface="Calibri"/>
                <a:ea typeface="Calibri"/>
                <a:cs typeface="Calibri"/>
                <a:sym typeface="Calibri"/>
              </a:endParaRPr>
            </a:p>
          </p:txBody>
        </p:sp>
        <p:sp>
          <p:nvSpPr>
            <p:cNvPr id="503" name="Google Shape;503;p95"/>
            <p:cNvSpPr/>
            <p:nvPr/>
          </p:nvSpPr>
          <p:spPr>
            <a:xfrm>
              <a:off x="1960066" y="136326"/>
              <a:ext cx="2175900" cy="870300"/>
            </a:xfrm>
            <a:prstGeom prst="chevron">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504" name="Google Shape;504;p95"/>
            <p:cNvSpPr txBox="1"/>
            <p:nvPr/>
          </p:nvSpPr>
          <p:spPr>
            <a:xfrm>
              <a:off x="2395239" y="136326"/>
              <a:ext cx="1305600" cy="870300"/>
            </a:xfrm>
            <a:prstGeom prst="rect">
              <a:avLst/>
            </a:prstGeom>
            <a:noFill/>
            <a:ln>
              <a:noFill/>
            </a:ln>
          </p:spPr>
          <p:txBody>
            <a:bodyPr spcFirstLastPara="1" wrap="square" lIns="72000" tIns="24000" rIns="24000" bIns="24000"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US" sz="1800" b="1" i="0" u="none" strike="noStrike" cap="none">
                  <a:solidFill>
                    <a:srgbClr val="FFFFFF"/>
                  </a:solidFill>
                  <a:latin typeface="Calibri"/>
                  <a:ea typeface="Calibri"/>
                  <a:cs typeface="Calibri"/>
                  <a:sym typeface="Calibri"/>
                </a:rPr>
                <a:t>Subcategory</a:t>
              </a:r>
              <a:endParaRPr sz="1800" b="1" i="0" u="none" strike="noStrike" cap="none">
                <a:solidFill>
                  <a:srgbClr val="FFFFFF"/>
                </a:solidFill>
                <a:latin typeface="Calibri"/>
                <a:ea typeface="Calibri"/>
                <a:cs typeface="Calibri"/>
                <a:sym typeface="Calibri"/>
              </a:endParaRPr>
            </a:p>
          </p:txBody>
        </p:sp>
        <p:sp>
          <p:nvSpPr>
            <p:cNvPr id="505" name="Google Shape;505;p95"/>
            <p:cNvSpPr/>
            <p:nvPr/>
          </p:nvSpPr>
          <p:spPr>
            <a:xfrm>
              <a:off x="3918346" y="136326"/>
              <a:ext cx="2175900" cy="870300"/>
            </a:xfrm>
            <a:prstGeom prst="chevron">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506" name="Google Shape;506;p95"/>
            <p:cNvSpPr txBox="1"/>
            <p:nvPr/>
          </p:nvSpPr>
          <p:spPr>
            <a:xfrm>
              <a:off x="4353519" y="136326"/>
              <a:ext cx="1305600" cy="870300"/>
            </a:xfrm>
            <a:prstGeom prst="rect">
              <a:avLst/>
            </a:prstGeom>
            <a:noFill/>
            <a:ln>
              <a:noFill/>
            </a:ln>
          </p:spPr>
          <p:txBody>
            <a:bodyPr spcFirstLastPara="1" wrap="square" lIns="72000" tIns="24000" rIns="24000" bIns="24000"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US" sz="1800" b="1" i="0" u="none" strike="noStrike" cap="none">
                  <a:solidFill>
                    <a:srgbClr val="FFFFFF"/>
                  </a:solidFill>
                  <a:latin typeface="Calibri"/>
                  <a:ea typeface="Calibri"/>
                  <a:cs typeface="Calibri"/>
                  <a:sym typeface="Calibri"/>
                </a:rPr>
                <a:t>SIN</a:t>
              </a:r>
              <a:endParaRPr sz="1800" b="1" i="0" u="none" strike="noStrike" cap="none">
                <a:solidFill>
                  <a:srgbClr val="FFFFFF"/>
                </a:solidFill>
                <a:latin typeface="Calibri"/>
                <a:ea typeface="Calibri"/>
                <a:cs typeface="Calibri"/>
                <a:sym typeface="Calibri"/>
              </a:endParaRPr>
            </a:p>
          </p:txBody>
        </p:sp>
      </p:grpSp>
      <p:grpSp>
        <p:nvGrpSpPr>
          <p:cNvPr id="507" name="Google Shape;507;p95">
            <a:extLst>
              <a:ext uri="{C183D7F6-B498-43B3-948B-1728B52AA6E4}">
                <adec:decorative xmlns:adec="http://schemas.microsoft.com/office/drawing/2017/decorative" val="1"/>
              </a:ext>
            </a:extLst>
          </p:cNvPr>
          <p:cNvGrpSpPr/>
          <p:nvPr/>
        </p:nvGrpSpPr>
        <p:grpSpPr>
          <a:xfrm>
            <a:off x="1724637" y="3444624"/>
            <a:ext cx="6092461" cy="699634"/>
            <a:chOff x="1785" y="136326"/>
            <a:chExt cx="6092461" cy="870300"/>
          </a:xfrm>
        </p:grpSpPr>
        <p:sp>
          <p:nvSpPr>
            <p:cNvPr id="508" name="Google Shape;508;p95"/>
            <p:cNvSpPr/>
            <p:nvPr/>
          </p:nvSpPr>
          <p:spPr>
            <a:xfrm>
              <a:off x="1785" y="136326"/>
              <a:ext cx="2175900" cy="870300"/>
            </a:xfrm>
            <a:prstGeom prst="chevron">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509" name="Google Shape;509;p95"/>
            <p:cNvSpPr txBox="1"/>
            <p:nvPr/>
          </p:nvSpPr>
          <p:spPr>
            <a:xfrm>
              <a:off x="436958" y="136326"/>
              <a:ext cx="1305600" cy="870300"/>
            </a:xfrm>
            <a:prstGeom prst="rect">
              <a:avLst/>
            </a:prstGeom>
            <a:noFill/>
            <a:ln>
              <a:noFill/>
            </a:ln>
          </p:spPr>
          <p:txBody>
            <a:bodyPr spcFirstLastPara="1" wrap="square" lIns="84000" tIns="28000" rIns="28000" bIns="28000"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US" sz="1800" b="1" i="0" u="none" strike="noStrike" cap="none">
                  <a:solidFill>
                    <a:srgbClr val="FFFFFF"/>
                  </a:solidFill>
                  <a:latin typeface="Calibri"/>
                  <a:ea typeface="Calibri"/>
                  <a:cs typeface="Calibri"/>
                  <a:sym typeface="Calibri"/>
                </a:rPr>
                <a:t>Contractor Details</a:t>
              </a:r>
              <a:endParaRPr sz="1800" b="1" i="0" u="none" strike="noStrike" cap="none">
                <a:solidFill>
                  <a:srgbClr val="FFFFFF"/>
                </a:solidFill>
                <a:latin typeface="Calibri"/>
                <a:ea typeface="Calibri"/>
                <a:cs typeface="Calibri"/>
                <a:sym typeface="Calibri"/>
              </a:endParaRPr>
            </a:p>
          </p:txBody>
        </p:sp>
        <p:sp>
          <p:nvSpPr>
            <p:cNvPr id="510" name="Google Shape;510;p95"/>
            <p:cNvSpPr/>
            <p:nvPr/>
          </p:nvSpPr>
          <p:spPr>
            <a:xfrm>
              <a:off x="1960066" y="136326"/>
              <a:ext cx="2175900" cy="870300"/>
            </a:xfrm>
            <a:prstGeom prst="chevron">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511" name="Google Shape;511;p95"/>
            <p:cNvSpPr txBox="1"/>
            <p:nvPr/>
          </p:nvSpPr>
          <p:spPr>
            <a:xfrm>
              <a:off x="2395239" y="136326"/>
              <a:ext cx="1305600" cy="870300"/>
            </a:xfrm>
            <a:prstGeom prst="rect">
              <a:avLst/>
            </a:prstGeom>
            <a:noFill/>
            <a:ln>
              <a:noFill/>
            </a:ln>
          </p:spPr>
          <p:txBody>
            <a:bodyPr spcFirstLastPara="1" wrap="square" lIns="84000" tIns="28000" rIns="28000" bIns="28000"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US" sz="1800" b="1" i="0" u="none" strike="noStrike" cap="none">
                  <a:solidFill>
                    <a:srgbClr val="FFFFFF"/>
                  </a:solidFill>
                  <a:latin typeface="Calibri"/>
                  <a:ea typeface="Calibri"/>
                  <a:cs typeface="Calibri"/>
                  <a:sym typeface="Calibri"/>
                </a:rPr>
                <a:t>Size Status</a:t>
              </a:r>
              <a:endParaRPr sz="1800" b="1" i="0" u="none" strike="noStrike" cap="none">
                <a:solidFill>
                  <a:srgbClr val="FFFFFF"/>
                </a:solidFill>
                <a:latin typeface="Calibri"/>
                <a:ea typeface="Calibri"/>
                <a:cs typeface="Calibri"/>
                <a:sym typeface="Calibri"/>
              </a:endParaRPr>
            </a:p>
          </p:txBody>
        </p:sp>
        <p:sp>
          <p:nvSpPr>
            <p:cNvPr id="512" name="Google Shape;512;p95"/>
            <p:cNvSpPr/>
            <p:nvPr/>
          </p:nvSpPr>
          <p:spPr>
            <a:xfrm>
              <a:off x="3918346" y="136326"/>
              <a:ext cx="2175900" cy="870300"/>
            </a:xfrm>
            <a:prstGeom prst="chevron">
              <a:avLst>
                <a:gd name="adj" fmla="val 5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p:txBody>
        </p:sp>
        <p:sp>
          <p:nvSpPr>
            <p:cNvPr id="513" name="Google Shape;513;p95"/>
            <p:cNvSpPr txBox="1"/>
            <p:nvPr/>
          </p:nvSpPr>
          <p:spPr>
            <a:xfrm>
              <a:off x="4353519" y="136326"/>
              <a:ext cx="1305600" cy="870300"/>
            </a:xfrm>
            <a:prstGeom prst="rect">
              <a:avLst/>
            </a:prstGeom>
            <a:noFill/>
            <a:ln>
              <a:noFill/>
            </a:ln>
          </p:spPr>
          <p:txBody>
            <a:bodyPr spcFirstLastPara="1" wrap="square" lIns="84000" tIns="28000" rIns="28000" bIns="28000"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n-US" sz="1800" b="1" i="0" u="none" strike="noStrike" cap="none">
                  <a:solidFill>
                    <a:srgbClr val="FFFFFF"/>
                  </a:solidFill>
                  <a:latin typeface="Calibri"/>
                  <a:ea typeface="Calibri"/>
                  <a:cs typeface="Calibri"/>
                  <a:sym typeface="Calibri"/>
                </a:rPr>
                <a:t>Contract Clauses</a:t>
              </a:r>
              <a:endParaRPr sz="1800" b="1" i="0" u="none" strike="noStrike" cap="none">
                <a:solidFill>
                  <a:srgbClr val="FFFFFF"/>
                </a:solidFill>
                <a:latin typeface="Calibri"/>
                <a:ea typeface="Calibri"/>
                <a:cs typeface="Calibri"/>
                <a:sym typeface="Calibri"/>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pic>
        <p:nvPicPr>
          <p:cNvPr id="519" name="Google Shape;519;p96">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0" y="2239625"/>
            <a:ext cx="9144003" cy="4100851"/>
          </a:xfrm>
          <a:prstGeom prst="rect">
            <a:avLst/>
          </a:prstGeom>
          <a:noFill/>
          <a:ln>
            <a:noFill/>
          </a:ln>
        </p:spPr>
      </p:pic>
      <p:sp>
        <p:nvSpPr>
          <p:cNvPr id="520" name="Google Shape;520;p96"/>
          <p:cNvSpPr txBox="1">
            <a:spLocks noGrp="1"/>
          </p:cNvSpPr>
          <p:nvPr>
            <p:ph type="sldNum" idx="12"/>
          </p:nvPr>
        </p:nvSpPr>
        <p:spPr>
          <a:xfrm>
            <a:off x="0" y="6492875"/>
            <a:ext cx="2133600" cy="365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SzPts val="900"/>
              <a:buNone/>
            </a:pPr>
            <a:fld id="{00000000-1234-1234-1234-123412341234}" type="slidenum">
              <a:rPr lang="en-US"/>
              <a:t>14</a:t>
            </a:fld>
            <a:endParaRPr/>
          </a:p>
        </p:txBody>
      </p:sp>
      <p:sp>
        <p:nvSpPr>
          <p:cNvPr id="521" name="Google Shape;521;p96"/>
          <p:cNvSpPr txBox="1">
            <a:spLocks noGrp="1"/>
          </p:cNvSpPr>
          <p:nvPr>
            <p:ph type="title"/>
          </p:nvPr>
        </p:nvSpPr>
        <p:spPr>
          <a:xfrm>
            <a:off x="1485900" y="166663"/>
            <a:ext cx="6172200" cy="1015800"/>
          </a:xfrm>
          <a:prstGeom prst="rect">
            <a:avLst/>
          </a:prstGeom>
          <a:noFill/>
          <a:ln>
            <a:noFill/>
          </a:ln>
        </p:spPr>
        <p:txBody>
          <a:bodyPr spcFirstLastPara="1" wrap="square" lIns="68550" tIns="34275" rIns="68550" bIns="34275" anchor="t" anchorCtr="0">
            <a:noAutofit/>
          </a:bodyPr>
          <a:lstStyle/>
          <a:p>
            <a:pPr marL="0" marR="0" lvl="0" indent="0" algn="ctr" rtl="0">
              <a:lnSpc>
                <a:spcPct val="150000"/>
              </a:lnSpc>
              <a:spcBef>
                <a:spcPts val="0"/>
              </a:spcBef>
              <a:spcAft>
                <a:spcPts val="0"/>
              </a:spcAft>
              <a:buClr>
                <a:srgbClr val="000000"/>
              </a:buClr>
              <a:buSzPts val="2100"/>
              <a:buFont typeface="Arial"/>
              <a:buNone/>
            </a:pPr>
            <a:r>
              <a:rPr lang="en-US" sz="2100" b="1" i="0" u="none" strike="noStrike" cap="none">
                <a:solidFill>
                  <a:schemeClr val="dk1"/>
                </a:solidFill>
                <a:latin typeface="Helvetica Neue"/>
                <a:ea typeface="Helvetica Neue"/>
                <a:cs typeface="Helvetica Neue"/>
                <a:sym typeface="Helvetica Neue"/>
              </a:rPr>
              <a:t>GSA eLibrary</a:t>
            </a:r>
            <a:endParaRPr sz="2100" b="1" i="0" u="none" strike="noStrike" cap="none">
              <a:solidFill>
                <a:schemeClr val="dk1"/>
              </a:solidFill>
              <a:latin typeface="Helvetica Neue"/>
              <a:ea typeface="Helvetica Neue"/>
              <a:cs typeface="Helvetica Neue"/>
              <a:sym typeface="Helvetica Neue"/>
            </a:endParaRPr>
          </a:p>
          <a:p>
            <a:pPr marL="0" marR="0" lvl="0" indent="0" algn="ctr" rtl="0">
              <a:lnSpc>
                <a:spcPct val="150000"/>
              </a:lnSpc>
              <a:spcBef>
                <a:spcPts val="0"/>
              </a:spcBef>
              <a:spcAft>
                <a:spcPts val="0"/>
              </a:spcAft>
              <a:buClr>
                <a:srgbClr val="000000"/>
              </a:buClr>
              <a:buSzPts val="2100"/>
              <a:buFont typeface="Arial"/>
              <a:buNone/>
            </a:pPr>
            <a:r>
              <a:rPr lang="en-US" sz="2100" b="1" i="0" u="sng" strike="noStrike" cap="none">
                <a:solidFill>
                  <a:schemeClr val="hlink"/>
                </a:solidFill>
                <a:latin typeface="Helvetica Neue"/>
                <a:ea typeface="Helvetica Neue"/>
                <a:cs typeface="Helvetica Neue"/>
                <a:sym typeface="Helvetica Neue"/>
                <a:hlinkClick r:id="rId4"/>
              </a:rPr>
              <a:t>www.gsaelibrary.gsa.gov</a:t>
            </a:r>
            <a:r>
              <a:rPr lang="en-US" sz="2100" b="1" i="0" u="none" strike="noStrike" cap="none">
                <a:solidFill>
                  <a:schemeClr val="dk1"/>
                </a:solidFill>
                <a:latin typeface="Helvetica Neue"/>
                <a:ea typeface="Helvetica Neue"/>
                <a:cs typeface="Helvetica Neue"/>
                <a:sym typeface="Helvetica Neue"/>
              </a:rPr>
              <a:t> </a:t>
            </a:r>
            <a:endParaRPr sz="2100" b="1" i="0" u="none" strike="noStrike" cap="none">
              <a:solidFill>
                <a:schemeClr val="dk1"/>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2100"/>
              <a:buFont typeface="Arial"/>
              <a:buNone/>
            </a:pPr>
            <a:endParaRPr sz="2100" b="1" i="0" u="none" strike="noStrike" cap="none">
              <a:solidFill>
                <a:schemeClr val="dk1"/>
              </a:solidFill>
              <a:latin typeface="Helvetica Neue"/>
              <a:ea typeface="Helvetica Neue"/>
              <a:cs typeface="Helvetica Neue"/>
              <a:sym typeface="Helvetica Neue"/>
            </a:endParaRPr>
          </a:p>
        </p:txBody>
      </p:sp>
      <p:pic>
        <p:nvPicPr>
          <p:cNvPr id="522" name="Google Shape;522;p96">
            <a:extLst>
              <a:ext uri="{C183D7F6-B498-43B3-948B-1728B52AA6E4}">
                <adec:decorative xmlns:adec="http://schemas.microsoft.com/office/drawing/2017/decorative" val="1"/>
              </a:ext>
            </a:extLst>
          </p:cNvPr>
          <p:cNvPicPr preferRelativeResize="0"/>
          <p:nvPr/>
        </p:nvPicPr>
        <p:blipFill rotWithShape="1">
          <a:blip r:embed="rId5">
            <a:alphaModFix/>
          </a:blip>
          <a:srcRect/>
          <a:stretch/>
        </p:blipFill>
        <p:spPr>
          <a:xfrm>
            <a:off x="1290175" y="1932675"/>
            <a:ext cx="4838700" cy="3409950"/>
          </a:xfrm>
          <a:prstGeom prst="rect">
            <a:avLst/>
          </a:prstGeom>
          <a:noFill/>
          <a:ln>
            <a:noFill/>
          </a:ln>
        </p:spPr>
      </p:pic>
      <p:sp>
        <p:nvSpPr>
          <p:cNvPr id="523" name="Google Shape;523;p96" descr="Red arrow"/>
          <p:cNvSpPr/>
          <p:nvPr/>
        </p:nvSpPr>
        <p:spPr>
          <a:xfrm rot="5917282">
            <a:off x="6599431" y="2712658"/>
            <a:ext cx="450288" cy="1874982"/>
          </a:xfrm>
          <a:prstGeom prst="upDownArrow">
            <a:avLst>
              <a:gd name="adj1" fmla="val 34362"/>
              <a:gd name="adj2"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523"/>
                                        </p:tgtEl>
                                        <p:attrNameLst>
                                          <p:attrName>style.visibility</p:attrName>
                                        </p:attrNameLst>
                                      </p:cBhvr>
                                      <p:to>
                                        <p:strVal val="visible"/>
                                      </p:to>
                                    </p:set>
                                    <p:anim calcmode="lin" valueType="num">
                                      <p:cBhvr additive="base">
                                        <p:cTn id="7" dur="1700"/>
                                        <p:tgtEl>
                                          <p:spTgt spid="523"/>
                                        </p:tgtEl>
                                        <p:attrNameLst>
                                          <p:attrName>ppt_w</p:attrName>
                                        </p:attrNameLst>
                                      </p:cBhvr>
                                      <p:tavLst>
                                        <p:tav tm="0">
                                          <p:val>
                                            <p:strVal val="0"/>
                                          </p:val>
                                        </p:tav>
                                        <p:tav tm="100000">
                                          <p:val>
                                            <p:strVal val="#ppt_w"/>
                                          </p:val>
                                        </p:tav>
                                      </p:tavLst>
                                    </p:anim>
                                    <p:anim calcmode="lin" valueType="num">
                                      <p:cBhvr additive="base">
                                        <p:cTn id="8" dur="1700"/>
                                        <p:tgtEl>
                                          <p:spTgt spid="523"/>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522"/>
                                        </p:tgtEl>
                                        <p:attrNameLst>
                                          <p:attrName>style.visibility</p:attrName>
                                        </p:attrNameLst>
                                      </p:cBhvr>
                                      <p:to>
                                        <p:strVal val="visible"/>
                                      </p:to>
                                    </p:set>
                                    <p:anim calcmode="lin" valueType="num">
                                      <p:cBhvr additive="base">
                                        <p:cTn id="11" dur="1700"/>
                                        <p:tgtEl>
                                          <p:spTgt spid="522"/>
                                        </p:tgtEl>
                                        <p:attrNameLst>
                                          <p:attrName>ppt_w</p:attrName>
                                        </p:attrNameLst>
                                      </p:cBhvr>
                                      <p:tavLst>
                                        <p:tav tm="0">
                                          <p:val>
                                            <p:strVal val="0"/>
                                          </p:val>
                                        </p:tav>
                                        <p:tav tm="100000">
                                          <p:val>
                                            <p:strVal val="#ppt_w"/>
                                          </p:val>
                                        </p:tav>
                                      </p:tavLst>
                                    </p:anim>
                                    <p:anim calcmode="lin" valueType="num">
                                      <p:cBhvr additive="base">
                                        <p:cTn id="12" dur="1700"/>
                                        <p:tgtEl>
                                          <p:spTgt spid="522"/>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28"/>
        <p:cNvGrpSpPr/>
        <p:nvPr/>
      </p:nvGrpSpPr>
      <p:grpSpPr>
        <a:xfrm>
          <a:off x="0" y="0"/>
          <a:ext cx="0" cy="0"/>
          <a:chOff x="0" y="0"/>
          <a:chExt cx="0" cy="0"/>
        </a:xfrm>
      </p:grpSpPr>
      <p:sp>
        <p:nvSpPr>
          <p:cNvPr id="529" name="Google Shape;529;p97"/>
          <p:cNvSpPr txBox="1">
            <a:spLocks noGrp="1"/>
          </p:cNvSpPr>
          <p:nvPr>
            <p:ph type="title"/>
          </p:nvPr>
        </p:nvSpPr>
        <p:spPr>
          <a:xfrm>
            <a:off x="1485900" y="166663"/>
            <a:ext cx="6172200" cy="1015800"/>
          </a:xfrm>
          <a:prstGeom prst="rect">
            <a:avLst/>
          </a:prstGeom>
          <a:noFill/>
          <a:ln>
            <a:noFill/>
          </a:ln>
        </p:spPr>
        <p:txBody>
          <a:bodyPr spcFirstLastPara="1" wrap="square" lIns="68550" tIns="34275" rIns="68550" bIns="34275" anchor="t" anchorCtr="0">
            <a:noAutofit/>
          </a:bodyPr>
          <a:lstStyle/>
          <a:p>
            <a:pPr marL="0" marR="0" lvl="0" indent="0" algn="ctr" rtl="0">
              <a:lnSpc>
                <a:spcPct val="150000"/>
              </a:lnSpc>
              <a:spcBef>
                <a:spcPts val="0"/>
              </a:spcBef>
              <a:spcAft>
                <a:spcPts val="0"/>
              </a:spcAft>
              <a:buClr>
                <a:srgbClr val="000000"/>
              </a:buClr>
              <a:buSzPts val="2100"/>
              <a:buFont typeface="Arial"/>
              <a:buNone/>
            </a:pPr>
            <a:r>
              <a:rPr lang="en-US" sz="2100" b="1" i="0" u="none" strike="noStrike" cap="none">
                <a:solidFill>
                  <a:schemeClr val="dk1"/>
                </a:solidFill>
                <a:latin typeface="Helvetica Neue"/>
                <a:ea typeface="Helvetica Neue"/>
                <a:cs typeface="Helvetica Neue"/>
                <a:sym typeface="Helvetica Neue"/>
              </a:rPr>
              <a:t>GSA eLibrary</a:t>
            </a:r>
            <a:endParaRPr sz="2100" b="1" i="0" u="none" strike="noStrike" cap="none">
              <a:solidFill>
                <a:schemeClr val="dk1"/>
              </a:solidFill>
              <a:latin typeface="Helvetica Neue"/>
              <a:ea typeface="Helvetica Neue"/>
              <a:cs typeface="Helvetica Neue"/>
              <a:sym typeface="Helvetica Neue"/>
            </a:endParaRPr>
          </a:p>
          <a:p>
            <a:pPr marL="0" marR="0" lvl="0" indent="0" algn="ctr" rtl="0">
              <a:lnSpc>
                <a:spcPct val="150000"/>
              </a:lnSpc>
              <a:spcBef>
                <a:spcPts val="0"/>
              </a:spcBef>
              <a:spcAft>
                <a:spcPts val="0"/>
              </a:spcAft>
              <a:buClr>
                <a:srgbClr val="000000"/>
              </a:buClr>
              <a:buSzPts val="2100"/>
              <a:buFont typeface="Arial"/>
              <a:buNone/>
            </a:pPr>
            <a:r>
              <a:rPr lang="en-US" sz="2100" b="1" i="0" u="sng" strike="noStrike" cap="none">
                <a:solidFill>
                  <a:schemeClr val="hlink"/>
                </a:solidFill>
                <a:latin typeface="Helvetica Neue"/>
                <a:ea typeface="Helvetica Neue"/>
                <a:cs typeface="Helvetica Neue"/>
                <a:sym typeface="Helvetica Neue"/>
                <a:hlinkClick r:id="rId3"/>
              </a:rPr>
              <a:t>www.gsaelibrary.gsa.gov</a:t>
            </a:r>
            <a:r>
              <a:rPr lang="en-US" sz="2100" b="1" i="0" u="none" strike="noStrike" cap="none">
                <a:solidFill>
                  <a:schemeClr val="dk1"/>
                </a:solidFill>
                <a:latin typeface="Helvetica Neue"/>
                <a:ea typeface="Helvetica Neue"/>
                <a:cs typeface="Helvetica Neue"/>
                <a:sym typeface="Helvetica Neue"/>
              </a:rPr>
              <a:t> </a:t>
            </a:r>
            <a:endParaRPr sz="2100" b="1" i="0" u="none" strike="noStrike" cap="none">
              <a:solidFill>
                <a:schemeClr val="dk1"/>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2100"/>
              <a:buFont typeface="Arial"/>
              <a:buNone/>
            </a:pPr>
            <a:endParaRPr sz="2100" b="1" i="0" u="none" strike="noStrike" cap="none">
              <a:solidFill>
                <a:schemeClr val="dk1"/>
              </a:solidFill>
              <a:latin typeface="Helvetica Neue"/>
              <a:ea typeface="Helvetica Neue"/>
              <a:cs typeface="Helvetica Neue"/>
              <a:sym typeface="Helvetica Neue"/>
            </a:endParaRPr>
          </a:p>
        </p:txBody>
      </p:sp>
      <p:sp>
        <p:nvSpPr>
          <p:cNvPr id="530" name="Google Shape;530;p97"/>
          <p:cNvSpPr txBox="1">
            <a:spLocks noGrp="1"/>
          </p:cNvSpPr>
          <p:nvPr>
            <p:ph type="sldNum" idx="12"/>
          </p:nvPr>
        </p:nvSpPr>
        <p:spPr>
          <a:xfrm>
            <a:off x="0" y="6492875"/>
            <a:ext cx="2133600" cy="365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SzPts val="900"/>
              <a:buNone/>
            </a:pPr>
            <a:fld id="{00000000-1234-1234-1234-123412341234}" type="slidenum">
              <a:rPr lang="en-US"/>
              <a:t>15</a:t>
            </a:fld>
            <a:endParaRPr/>
          </a:p>
        </p:txBody>
      </p:sp>
      <p:pic>
        <p:nvPicPr>
          <p:cNvPr id="531" name="Google Shape;531;p97">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0" y="1627550"/>
            <a:ext cx="9144003" cy="45810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Shape 535"/>
        <p:cNvGrpSpPr/>
        <p:nvPr/>
      </p:nvGrpSpPr>
      <p:grpSpPr>
        <a:xfrm>
          <a:off x="0" y="0"/>
          <a:ext cx="0" cy="0"/>
          <a:chOff x="0" y="0"/>
          <a:chExt cx="0" cy="0"/>
        </a:xfrm>
      </p:grpSpPr>
      <p:pic>
        <p:nvPicPr>
          <p:cNvPr id="536" name="Google Shape;536;p98">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0" y="1774746"/>
            <a:ext cx="9144002" cy="3879055"/>
          </a:xfrm>
          <a:prstGeom prst="rect">
            <a:avLst/>
          </a:prstGeom>
          <a:noFill/>
          <a:ln>
            <a:noFill/>
          </a:ln>
        </p:spPr>
      </p:pic>
      <p:sp>
        <p:nvSpPr>
          <p:cNvPr id="537" name="Google Shape;537;p98"/>
          <p:cNvSpPr/>
          <p:nvPr/>
        </p:nvSpPr>
        <p:spPr>
          <a:xfrm>
            <a:off x="2619205" y="2285040"/>
            <a:ext cx="1701300" cy="363600"/>
          </a:xfrm>
          <a:prstGeom prst="leftArrow">
            <a:avLst>
              <a:gd name="adj1" fmla="val 50000"/>
              <a:gd name="adj2" fmla="val 88099"/>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rgbClr val="FFFFFF"/>
                </a:solidFill>
                <a:latin typeface="Arial"/>
                <a:ea typeface="Arial"/>
                <a:cs typeface="Arial"/>
                <a:sym typeface="Arial"/>
              </a:rPr>
              <a:t>Link to Solicitation</a:t>
            </a:r>
            <a:endParaRPr sz="1400" b="0" i="0" u="none" strike="noStrike" cap="none">
              <a:solidFill>
                <a:srgbClr val="000000"/>
              </a:solidFill>
              <a:latin typeface="Arial"/>
              <a:ea typeface="Arial"/>
              <a:cs typeface="Arial"/>
              <a:sym typeface="Arial"/>
            </a:endParaRPr>
          </a:p>
        </p:txBody>
      </p:sp>
      <p:sp>
        <p:nvSpPr>
          <p:cNvPr id="538" name="Google Shape;538;p98"/>
          <p:cNvSpPr/>
          <p:nvPr/>
        </p:nvSpPr>
        <p:spPr>
          <a:xfrm>
            <a:off x="397845" y="3320049"/>
            <a:ext cx="1703400" cy="363600"/>
          </a:xfrm>
          <a:prstGeom prst="leftArrow">
            <a:avLst>
              <a:gd name="adj1" fmla="val 50000"/>
              <a:gd name="adj2" fmla="val 82656"/>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rgbClr val="FFFFFF"/>
                </a:solidFill>
                <a:latin typeface="Arial"/>
                <a:ea typeface="Arial"/>
                <a:cs typeface="Arial"/>
                <a:sym typeface="Arial"/>
              </a:rPr>
              <a:t>NAICS Based SINs</a:t>
            </a:r>
            <a:endParaRPr sz="1400" b="0" i="0" u="none" strike="noStrike" cap="none">
              <a:solidFill>
                <a:srgbClr val="000000"/>
              </a:solidFill>
              <a:latin typeface="Arial"/>
              <a:ea typeface="Arial"/>
              <a:cs typeface="Arial"/>
              <a:sym typeface="Arial"/>
            </a:endParaRPr>
          </a:p>
        </p:txBody>
      </p:sp>
      <p:cxnSp>
        <p:nvCxnSpPr>
          <p:cNvPr id="539" name="Google Shape;539;p98">
            <a:extLst>
              <a:ext uri="{C183D7F6-B498-43B3-948B-1728B52AA6E4}">
                <adec:decorative xmlns:adec="http://schemas.microsoft.com/office/drawing/2017/decorative" val="1"/>
              </a:ext>
            </a:extLst>
          </p:cNvPr>
          <p:cNvCxnSpPr/>
          <p:nvPr/>
        </p:nvCxnSpPr>
        <p:spPr>
          <a:xfrm>
            <a:off x="397845" y="3214292"/>
            <a:ext cx="984900" cy="0"/>
          </a:xfrm>
          <a:prstGeom prst="straightConnector1">
            <a:avLst/>
          </a:prstGeom>
          <a:noFill/>
          <a:ln w="38100" cap="flat" cmpd="sng">
            <a:solidFill>
              <a:schemeClr val="accent2"/>
            </a:solidFill>
            <a:prstDash val="solid"/>
            <a:round/>
            <a:headEnd type="none" w="sm" len="sm"/>
            <a:tailEnd type="none" w="sm" len="sm"/>
          </a:ln>
        </p:spPr>
      </p:cxnSp>
      <p:sp>
        <p:nvSpPr>
          <p:cNvPr id="540" name="Google Shape;540;p98"/>
          <p:cNvSpPr/>
          <p:nvPr/>
        </p:nvSpPr>
        <p:spPr>
          <a:xfrm>
            <a:off x="154299" y="2518245"/>
            <a:ext cx="896700" cy="260400"/>
          </a:xfrm>
          <a:prstGeom prst="wedgeRectCallout">
            <a:avLst>
              <a:gd name="adj1" fmla="val -38123"/>
              <a:gd name="adj2" fmla="val 170603"/>
            </a:avLst>
          </a:prstGeom>
          <a:solidFill>
            <a:schemeClr val="accent2"/>
          </a:solidFill>
          <a:ln w="254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rgbClr val="FFFFFF"/>
                </a:solidFill>
                <a:latin typeface="Arial"/>
                <a:ea typeface="Arial"/>
                <a:cs typeface="Arial"/>
                <a:sym typeface="Arial"/>
              </a:rPr>
              <a:t>Category</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rgbClr val="FFFFFF"/>
                </a:solidFill>
                <a:latin typeface="Arial"/>
                <a:ea typeface="Arial"/>
                <a:cs typeface="Arial"/>
                <a:sym typeface="Arial"/>
              </a:rPr>
              <a:t>(12 Total)</a:t>
            </a:r>
            <a:endParaRPr sz="1400" b="0" i="0" u="none" strike="noStrike" cap="none">
              <a:solidFill>
                <a:srgbClr val="000000"/>
              </a:solidFill>
              <a:latin typeface="Arial"/>
              <a:ea typeface="Arial"/>
              <a:cs typeface="Arial"/>
              <a:sym typeface="Arial"/>
            </a:endParaRPr>
          </a:p>
        </p:txBody>
      </p:sp>
      <p:sp>
        <p:nvSpPr>
          <p:cNvPr id="541" name="Google Shape;541;p98"/>
          <p:cNvSpPr/>
          <p:nvPr/>
        </p:nvSpPr>
        <p:spPr>
          <a:xfrm>
            <a:off x="2118009" y="2897682"/>
            <a:ext cx="1002300" cy="316500"/>
          </a:xfrm>
          <a:prstGeom prst="wedgeRectCallout">
            <a:avLst>
              <a:gd name="adj1" fmla="val -118756"/>
              <a:gd name="adj2" fmla="val 37722"/>
            </a:avLst>
          </a:prstGeom>
          <a:solidFill>
            <a:schemeClr val="accent2"/>
          </a:solidFill>
          <a:ln w="254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rgbClr val="FFFFFF"/>
                </a:solidFill>
                <a:latin typeface="Arial"/>
                <a:ea typeface="Arial"/>
                <a:cs typeface="Arial"/>
                <a:sym typeface="Arial"/>
              </a:rPr>
              <a:t>Subcategory</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rgbClr val="FFFFFF"/>
                </a:solidFill>
                <a:latin typeface="Arial"/>
                <a:ea typeface="Arial"/>
                <a:cs typeface="Arial"/>
                <a:sym typeface="Arial"/>
              </a:rPr>
              <a:t>(82 Total)</a:t>
            </a:r>
            <a:endParaRPr sz="1400" b="0" i="0" u="none" strike="noStrike" cap="none">
              <a:solidFill>
                <a:srgbClr val="000000"/>
              </a:solidFill>
              <a:latin typeface="Arial"/>
              <a:ea typeface="Arial"/>
              <a:cs typeface="Arial"/>
              <a:sym typeface="Arial"/>
            </a:endParaRPr>
          </a:p>
        </p:txBody>
      </p:sp>
      <p:sp>
        <p:nvSpPr>
          <p:cNvPr id="542" name="Google Shape;542;p98"/>
          <p:cNvSpPr/>
          <p:nvPr/>
        </p:nvSpPr>
        <p:spPr>
          <a:xfrm>
            <a:off x="1051114" y="1775751"/>
            <a:ext cx="1002300" cy="316500"/>
          </a:xfrm>
          <a:prstGeom prst="wedgeRectCallout">
            <a:avLst>
              <a:gd name="adj1" fmla="val -119395"/>
              <a:gd name="adj2" fmla="val 87319"/>
            </a:avLst>
          </a:prstGeom>
          <a:solidFill>
            <a:schemeClr val="accent2"/>
          </a:solidFill>
          <a:ln w="254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rgbClr val="FFFFFF"/>
                </a:solidFill>
                <a:latin typeface="Arial"/>
                <a:ea typeface="Arial"/>
                <a:cs typeface="Arial"/>
                <a:sym typeface="Arial"/>
              </a:rPr>
              <a:t>Schedule Designation</a:t>
            </a:r>
            <a:endParaRPr sz="1400" b="0" i="0" u="none" strike="noStrike" cap="none">
              <a:solidFill>
                <a:srgbClr val="000000"/>
              </a:solidFill>
              <a:latin typeface="Arial"/>
              <a:ea typeface="Arial"/>
              <a:cs typeface="Arial"/>
              <a:sym typeface="Arial"/>
            </a:endParaRPr>
          </a:p>
        </p:txBody>
      </p:sp>
      <p:sp>
        <p:nvSpPr>
          <p:cNvPr id="543" name="Google Shape;543;p98"/>
          <p:cNvSpPr txBox="1">
            <a:spLocks noGrp="1"/>
          </p:cNvSpPr>
          <p:nvPr>
            <p:ph type="title"/>
          </p:nvPr>
        </p:nvSpPr>
        <p:spPr>
          <a:xfrm>
            <a:off x="2054400" y="704975"/>
            <a:ext cx="5035200" cy="230700"/>
          </a:xfrm>
          <a:prstGeom prst="rect">
            <a:avLst/>
          </a:prstGeom>
          <a:solidFill>
            <a:schemeClr val="accent6"/>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1" i="0" u="sng" strike="noStrike" cap="none" dirty="0">
                <a:solidFill>
                  <a:schemeClr val="bg1"/>
                </a:solidFill>
                <a:latin typeface="Arial"/>
                <a:ea typeface="Arial"/>
                <a:cs typeface="Arial"/>
                <a:sym typeface="Arial"/>
                <a:hlinkClick r:id="rId4">
                  <a:extLst>
                    <a:ext uri="{A12FA001-AC4F-418D-AE19-62706E023703}">
                      <ahyp:hlinkClr xmlns:ahyp="http://schemas.microsoft.com/office/drawing/2018/hyperlinkcolor" val="tx"/>
                    </a:ext>
                  </a:extLst>
                </a:hlinkClick>
              </a:rPr>
              <a:t>https://www.gsaelibrary.gsa.gov/ElibMain/scheduleSummary.do?scheduleNumber=MAS</a:t>
            </a:r>
            <a:r>
              <a:rPr lang="en-US" sz="900" b="1" i="0" u="none" strike="noStrike" cap="none" dirty="0">
                <a:solidFill>
                  <a:schemeClr val="bg1"/>
                </a:solidFill>
                <a:latin typeface="Arial"/>
                <a:ea typeface="Arial"/>
                <a:cs typeface="Arial"/>
                <a:sym typeface="Arial"/>
              </a:rPr>
              <a:t> </a:t>
            </a:r>
            <a:endParaRPr sz="1400" b="1" i="0" u="none" strike="noStrike" cap="none" dirty="0">
              <a:solidFill>
                <a:schemeClr val="bg1"/>
              </a:solidFill>
              <a:latin typeface="Arial"/>
              <a:ea typeface="Arial"/>
              <a:cs typeface="Arial"/>
              <a:sym typeface="Arial"/>
            </a:endParaRPr>
          </a:p>
        </p:txBody>
      </p:sp>
      <p:sp>
        <p:nvSpPr>
          <p:cNvPr id="544" name="Google Shape;544;p98"/>
          <p:cNvSpPr/>
          <p:nvPr/>
        </p:nvSpPr>
        <p:spPr>
          <a:xfrm>
            <a:off x="4572000" y="2597046"/>
            <a:ext cx="1701300" cy="363600"/>
          </a:xfrm>
          <a:prstGeom prst="leftArrow">
            <a:avLst>
              <a:gd name="adj1" fmla="val 50000"/>
              <a:gd name="adj2" fmla="val 88099"/>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rgbClr val="FFFFFF"/>
                </a:solidFill>
                <a:latin typeface="Arial"/>
                <a:ea typeface="Arial"/>
                <a:cs typeface="Arial"/>
                <a:sym typeface="Arial"/>
              </a:rPr>
              <a:t>Category List</a:t>
            </a:r>
            <a:endParaRPr sz="1400" b="0" i="0" u="none" strike="noStrike" cap="none">
              <a:solidFill>
                <a:srgbClr val="000000"/>
              </a:solidFill>
              <a:latin typeface="Arial"/>
              <a:ea typeface="Arial"/>
              <a:cs typeface="Arial"/>
              <a:sym typeface="Arial"/>
            </a:endParaRPr>
          </a:p>
        </p:txBody>
      </p:sp>
      <p:sp>
        <p:nvSpPr>
          <p:cNvPr id="545" name="Google Shape;545;p98"/>
          <p:cNvSpPr txBox="1">
            <a:spLocks noGrp="1"/>
          </p:cNvSpPr>
          <p:nvPr>
            <p:ph type="sldNum" idx="12"/>
          </p:nvPr>
        </p:nvSpPr>
        <p:spPr>
          <a:xfrm>
            <a:off x="0" y="6492875"/>
            <a:ext cx="2133600" cy="365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SzPts val="900"/>
              <a:buNone/>
            </a:pPr>
            <a:fld id="{00000000-1234-1234-1234-123412341234}" type="slidenum">
              <a:rPr lang="en-US"/>
              <a:t>16</a:t>
            </a:fld>
            <a:endParaRPr/>
          </a:p>
        </p:txBody>
      </p:sp>
    </p:spTree>
  </p:cSld>
  <p:clrMapOvr>
    <a:masterClrMapping/>
  </p:clrMapOvr>
  <p:transition spd="slow">
    <p:push/>
  </p:transition>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Shape 549"/>
        <p:cNvGrpSpPr/>
        <p:nvPr/>
      </p:nvGrpSpPr>
      <p:grpSpPr>
        <a:xfrm>
          <a:off x="0" y="0"/>
          <a:ext cx="0" cy="0"/>
          <a:chOff x="0" y="0"/>
          <a:chExt cx="0" cy="0"/>
        </a:xfrm>
      </p:grpSpPr>
      <p:pic>
        <p:nvPicPr>
          <p:cNvPr id="550" name="Google Shape;550;p99">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50" y="989567"/>
            <a:ext cx="9144003" cy="4991683"/>
          </a:xfrm>
          <a:prstGeom prst="rect">
            <a:avLst/>
          </a:prstGeom>
          <a:noFill/>
          <a:ln>
            <a:noFill/>
          </a:ln>
        </p:spPr>
      </p:pic>
      <p:sp>
        <p:nvSpPr>
          <p:cNvPr id="551" name="Google Shape;551;p99"/>
          <p:cNvSpPr/>
          <p:nvPr/>
        </p:nvSpPr>
        <p:spPr>
          <a:xfrm>
            <a:off x="992259" y="1678569"/>
            <a:ext cx="896700" cy="260400"/>
          </a:xfrm>
          <a:prstGeom prst="wedgeRectCallout">
            <a:avLst>
              <a:gd name="adj1" fmla="val -120098"/>
              <a:gd name="adj2" fmla="val 171526"/>
            </a:avLst>
          </a:prstGeom>
          <a:solidFill>
            <a:schemeClr val="accent2"/>
          </a:solidFill>
          <a:ln w="254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rgbClr val="FFFFFF"/>
                </a:solidFill>
                <a:latin typeface="Arial"/>
                <a:ea typeface="Arial"/>
                <a:cs typeface="Arial"/>
                <a:sym typeface="Arial"/>
              </a:rPr>
              <a:t>Category</a:t>
            </a:r>
            <a:endParaRPr sz="1400" b="0" i="0" u="none" strike="noStrike" cap="none">
              <a:solidFill>
                <a:srgbClr val="000000"/>
              </a:solidFill>
              <a:latin typeface="Arial"/>
              <a:ea typeface="Arial"/>
              <a:cs typeface="Arial"/>
              <a:sym typeface="Arial"/>
            </a:endParaRPr>
          </a:p>
        </p:txBody>
      </p:sp>
      <p:sp>
        <p:nvSpPr>
          <p:cNvPr id="552" name="Google Shape;552;p99"/>
          <p:cNvSpPr/>
          <p:nvPr/>
        </p:nvSpPr>
        <p:spPr>
          <a:xfrm>
            <a:off x="3512617" y="1989878"/>
            <a:ext cx="1002300" cy="316500"/>
          </a:xfrm>
          <a:prstGeom prst="wedgeRectCallout">
            <a:avLst>
              <a:gd name="adj1" fmla="val -119395"/>
              <a:gd name="adj2" fmla="val 87319"/>
            </a:avLst>
          </a:prstGeom>
          <a:solidFill>
            <a:schemeClr val="accent2"/>
          </a:solidFill>
          <a:ln w="254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rgbClr val="FFFFFF"/>
                </a:solidFill>
                <a:latin typeface="Arial"/>
                <a:ea typeface="Arial"/>
                <a:cs typeface="Arial"/>
                <a:sym typeface="Arial"/>
              </a:rPr>
              <a:t>Subcategory</a:t>
            </a:r>
            <a:endParaRPr sz="1400" b="0" i="0" u="none" strike="noStrike" cap="none">
              <a:solidFill>
                <a:srgbClr val="000000"/>
              </a:solidFill>
              <a:latin typeface="Arial"/>
              <a:ea typeface="Arial"/>
              <a:cs typeface="Arial"/>
              <a:sym typeface="Arial"/>
            </a:endParaRPr>
          </a:p>
        </p:txBody>
      </p:sp>
      <p:sp>
        <p:nvSpPr>
          <p:cNvPr id="553" name="Google Shape;553;p99">
            <a:extLst>
              <a:ext uri="{C183D7F6-B498-43B3-948B-1728B52AA6E4}">
                <adec:decorative xmlns:adec="http://schemas.microsoft.com/office/drawing/2017/decorative" val="1"/>
              </a:ext>
            </a:extLst>
          </p:cNvPr>
          <p:cNvSpPr/>
          <p:nvPr/>
        </p:nvSpPr>
        <p:spPr>
          <a:xfrm>
            <a:off x="62750" y="2488400"/>
            <a:ext cx="8997900" cy="1095300"/>
          </a:xfrm>
          <a:prstGeom prst="rect">
            <a:avLst/>
          </a:prstGeom>
          <a:noFill/>
          <a:ln w="1905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rgbClr val="FFFFFF"/>
              </a:solidFill>
              <a:latin typeface="Arial"/>
              <a:ea typeface="Arial"/>
              <a:cs typeface="Arial"/>
              <a:sym typeface="Arial"/>
            </a:endParaRPr>
          </a:p>
        </p:txBody>
      </p:sp>
      <p:sp>
        <p:nvSpPr>
          <p:cNvPr id="554" name="Google Shape;554;p99"/>
          <p:cNvSpPr txBox="1">
            <a:spLocks noGrp="1"/>
          </p:cNvSpPr>
          <p:nvPr>
            <p:ph type="title"/>
          </p:nvPr>
        </p:nvSpPr>
        <p:spPr>
          <a:xfrm>
            <a:off x="3321497" y="583457"/>
            <a:ext cx="2501100" cy="323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en-US" sz="1500" b="1" i="0" u="none" strike="noStrike" cap="none">
                <a:solidFill>
                  <a:srgbClr val="000000"/>
                </a:solidFill>
                <a:latin typeface="Arial"/>
                <a:ea typeface="Arial"/>
                <a:cs typeface="Arial"/>
                <a:sym typeface="Arial"/>
              </a:rPr>
              <a:t>Contractor Listing by SIN</a:t>
            </a:r>
            <a:endParaRPr sz="1400" b="0" i="0" u="none" strike="noStrike" cap="none">
              <a:solidFill>
                <a:srgbClr val="000000"/>
              </a:solidFill>
              <a:latin typeface="Arial"/>
              <a:ea typeface="Arial"/>
              <a:cs typeface="Arial"/>
              <a:sym typeface="Arial"/>
            </a:endParaRPr>
          </a:p>
        </p:txBody>
      </p:sp>
      <p:sp>
        <p:nvSpPr>
          <p:cNvPr id="555" name="Google Shape;555;p99"/>
          <p:cNvSpPr/>
          <p:nvPr/>
        </p:nvSpPr>
        <p:spPr>
          <a:xfrm>
            <a:off x="1131307" y="2941092"/>
            <a:ext cx="1002300" cy="316500"/>
          </a:xfrm>
          <a:prstGeom prst="wedgeRectCallout">
            <a:avLst>
              <a:gd name="adj1" fmla="val -123876"/>
              <a:gd name="adj2" fmla="val -111301"/>
            </a:avLst>
          </a:prstGeom>
          <a:solidFill>
            <a:schemeClr val="accent2"/>
          </a:solidFill>
          <a:ln w="254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rgbClr val="FFFFFF"/>
                </a:solidFill>
                <a:latin typeface="Arial"/>
                <a:ea typeface="Arial"/>
                <a:cs typeface="Arial"/>
                <a:sym typeface="Arial"/>
              </a:rPr>
              <a:t>SIN</a:t>
            </a:r>
            <a:endParaRPr sz="1400" b="0" i="0" u="none" strike="noStrike" cap="none">
              <a:solidFill>
                <a:srgbClr val="000000"/>
              </a:solidFill>
              <a:latin typeface="Arial"/>
              <a:ea typeface="Arial"/>
              <a:cs typeface="Arial"/>
              <a:sym typeface="Arial"/>
            </a:endParaRPr>
          </a:p>
        </p:txBody>
      </p:sp>
      <p:sp>
        <p:nvSpPr>
          <p:cNvPr id="556" name="Google Shape;556;p99"/>
          <p:cNvSpPr txBox="1">
            <a:spLocks noGrp="1"/>
          </p:cNvSpPr>
          <p:nvPr>
            <p:ph type="sldNum" idx="12"/>
          </p:nvPr>
        </p:nvSpPr>
        <p:spPr>
          <a:xfrm>
            <a:off x="0" y="6492875"/>
            <a:ext cx="2133600" cy="365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SzPts val="900"/>
              <a:buNone/>
            </a:pPr>
            <a:fld id="{00000000-1234-1234-1234-123412341234}" type="slidenum">
              <a:rPr lang="en-US"/>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Shape 560"/>
        <p:cNvGrpSpPr/>
        <p:nvPr/>
      </p:nvGrpSpPr>
      <p:grpSpPr>
        <a:xfrm>
          <a:off x="0" y="0"/>
          <a:ext cx="0" cy="0"/>
          <a:chOff x="0" y="0"/>
          <a:chExt cx="0" cy="0"/>
        </a:xfrm>
      </p:grpSpPr>
      <p:pic>
        <p:nvPicPr>
          <p:cNvPr id="561" name="Google Shape;561;p100">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0" y="984137"/>
            <a:ext cx="9144003" cy="3549552"/>
          </a:xfrm>
          <a:prstGeom prst="rect">
            <a:avLst/>
          </a:prstGeom>
          <a:noFill/>
          <a:ln>
            <a:noFill/>
          </a:ln>
        </p:spPr>
      </p:pic>
      <p:sp>
        <p:nvSpPr>
          <p:cNvPr id="562" name="Google Shape;562;p100"/>
          <p:cNvSpPr txBox="1">
            <a:spLocks noGrp="1"/>
          </p:cNvSpPr>
          <p:nvPr>
            <p:ph type="title"/>
          </p:nvPr>
        </p:nvSpPr>
        <p:spPr>
          <a:xfrm>
            <a:off x="3097878" y="365124"/>
            <a:ext cx="29481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Arial"/>
                <a:ea typeface="Arial"/>
                <a:cs typeface="Arial"/>
                <a:sym typeface="Arial"/>
              </a:rPr>
              <a:t>Contractor Detail Page</a:t>
            </a:r>
            <a:endParaRPr sz="1400" b="0" i="0" u="none" strike="noStrike" cap="none">
              <a:solidFill>
                <a:srgbClr val="000000"/>
              </a:solidFill>
              <a:latin typeface="Arial"/>
              <a:ea typeface="Arial"/>
              <a:cs typeface="Arial"/>
              <a:sym typeface="Arial"/>
            </a:endParaRPr>
          </a:p>
        </p:txBody>
      </p:sp>
      <p:sp>
        <p:nvSpPr>
          <p:cNvPr id="563" name="Google Shape;563;p100"/>
          <p:cNvSpPr/>
          <p:nvPr/>
        </p:nvSpPr>
        <p:spPr>
          <a:xfrm>
            <a:off x="298238" y="3255309"/>
            <a:ext cx="1195800" cy="347400"/>
          </a:xfrm>
          <a:prstGeom prst="wedgeRectCallout">
            <a:avLst>
              <a:gd name="adj1" fmla="val -46047"/>
              <a:gd name="adj2" fmla="val -146576"/>
            </a:avLst>
          </a:prstGeom>
          <a:solidFill>
            <a:schemeClr val="accent2"/>
          </a:solidFill>
          <a:ln w="254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FFFFFF"/>
                </a:solidFill>
                <a:latin typeface="Arial"/>
                <a:ea typeface="Arial"/>
                <a:cs typeface="Arial"/>
                <a:sym typeface="Arial"/>
              </a:rPr>
              <a:t>Contract Vehicle</a:t>
            </a:r>
            <a:endParaRPr sz="1400" b="0" i="0" u="none" strike="noStrike" cap="none">
              <a:solidFill>
                <a:srgbClr val="000000"/>
              </a:solidFill>
              <a:latin typeface="Arial"/>
              <a:ea typeface="Arial"/>
              <a:cs typeface="Arial"/>
              <a:sym typeface="Arial"/>
            </a:endParaRPr>
          </a:p>
        </p:txBody>
      </p:sp>
      <p:sp>
        <p:nvSpPr>
          <p:cNvPr id="564" name="Google Shape;564;p100"/>
          <p:cNvSpPr/>
          <p:nvPr/>
        </p:nvSpPr>
        <p:spPr>
          <a:xfrm>
            <a:off x="5162973" y="3797462"/>
            <a:ext cx="1336500" cy="422100"/>
          </a:xfrm>
          <a:prstGeom prst="wedgeRectCallout">
            <a:avLst>
              <a:gd name="adj1" fmla="val 65947"/>
              <a:gd name="adj2" fmla="val -129503"/>
            </a:avLst>
          </a:prstGeom>
          <a:solidFill>
            <a:schemeClr val="accent2"/>
          </a:solidFill>
          <a:ln w="254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FFFFFF"/>
                </a:solidFill>
                <a:latin typeface="Arial"/>
                <a:ea typeface="Arial"/>
                <a:cs typeface="Arial"/>
                <a:sym typeface="Arial"/>
              </a:rPr>
              <a:t>SINs Awarded</a:t>
            </a:r>
            <a:endParaRPr sz="1400" b="0" i="0" u="none" strike="noStrike" cap="none">
              <a:solidFill>
                <a:srgbClr val="000000"/>
              </a:solidFill>
              <a:latin typeface="Arial"/>
              <a:ea typeface="Arial"/>
              <a:cs typeface="Arial"/>
              <a:sym typeface="Arial"/>
            </a:endParaRPr>
          </a:p>
        </p:txBody>
      </p:sp>
      <p:sp>
        <p:nvSpPr>
          <p:cNvPr id="565" name="Google Shape;565;p100"/>
          <p:cNvSpPr/>
          <p:nvPr/>
        </p:nvSpPr>
        <p:spPr>
          <a:xfrm>
            <a:off x="2434545" y="1389404"/>
            <a:ext cx="1195800" cy="347400"/>
          </a:xfrm>
          <a:prstGeom prst="wedgeRectCallout">
            <a:avLst>
              <a:gd name="adj1" fmla="val -67845"/>
              <a:gd name="adj2" fmla="val 33007"/>
            </a:avLst>
          </a:prstGeom>
          <a:solidFill>
            <a:schemeClr val="accent2"/>
          </a:solidFill>
          <a:ln w="254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strike="noStrike" cap="none">
                <a:solidFill>
                  <a:srgbClr val="FFFFFF"/>
                </a:solidFill>
                <a:latin typeface="Arial"/>
                <a:ea typeface="Arial"/>
                <a:cs typeface="Arial"/>
                <a:sym typeface="Arial"/>
              </a:rPr>
              <a:t>Change Contract</a:t>
            </a:r>
            <a:endParaRPr sz="1400" b="0" i="0" u="none" strike="noStrike" cap="none">
              <a:solidFill>
                <a:srgbClr val="000000"/>
              </a:solidFill>
              <a:latin typeface="Arial"/>
              <a:ea typeface="Arial"/>
              <a:cs typeface="Arial"/>
              <a:sym typeface="Arial"/>
            </a:endParaRPr>
          </a:p>
        </p:txBody>
      </p:sp>
      <p:sp>
        <p:nvSpPr>
          <p:cNvPr id="566" name="Google Shape;566;p100" descr="Red circle."/>
          <p:cNvSpPr/>
          <p:nvPr/>
        </p:nvSpPr>
        <p:spPr>
          <a:xfrm>
            <a:off x="5377781" y="2597970"/>
            <a:ext cx="1121700" cy="321900"/>
          </a:xfrm>
          <a:prstGeom prst="ellipse">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67" name="Google Shape;567;p100" descr="Red circle."/>
          <p:cNvSpPr/>
          <p:nvPr/>
        </p:nvSpPr>
        <p:spPr>
          <a:xfrm>
            <a:off x="3764475" y="2572475"/>
            <a:ext cx="1195800" cy="347400"/>
          </a:xfrm>
          <a:prstGeom prst="ellipse">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68" name="Google Shape;568;p100"/>
          <p:cNvSpPr txBox="1">
            <a:spLocks noGrp="1"/>
          </p:cNvSpPr>
          <p:nvPr>
            <p:ph type="sldNum" idx="12"/>
          </p:nvPr>
        </p:nvSpPr>
        <p:spPr>
          <a:xfrm>
            <a:off x="0" y="6492875"/>
            <a:ext cx="21336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200"/>
              <a:buNone/>
            </a:pPr>
            <a:fld id="{00000000-1234-1234-1234-123412341234}" type="slidenum">
              <a:rPr lang="en-US"/>
              <a:t>18</a:t>
            </a:fld>
            <a:endParaRPr/>
          </a:p>
        </p:txBody>
      </p:sp>
    </p:spTree>
  </p:cSld>
  <p:clrMapOvr>
    <a:masterClrMapping/>
  </p:clrMapOvr>
  <p:transition spd="slow">
    <p:push/>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72"/>
        <p:cNvGrpSpPr/>
        <p:nvPr/>
      </p:nvGrpSpPr>
      <p:grpSpPr>
        <a:xfrm>
          <a:off x="0" y="0"/>
          <a:ext cx="0" cy="0"/>
          <a:chOff x="0" y="0"/>
          <a:chExt cx="0" cy="0"/>
        </a:xfrm>
      </p:grpSpPr>
      <p:sp>
        <p:nvSpPr>
          <p:cNvPr id="573" name="Google Shape;573;p101"/>
          <p:cNvSpPr txBox="1">
            <a:spLocks noGrp="1"/>
          </p:cNvSpPr>
          <p:nvPr>
            <p:ph type="title"/>
          </p:nvPr>
        </p:nvSpPr>
        <p:spPr>
          <a:xfrm>
            <a:off x="457200" y="3020401"/>
            <a:ext cx="8229600" cy="817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000"/>
              <a:buFont typeface="Arial"/>
              <a:buNone/>
            </a:pPr>
            <a:r>
              <a:rPr lang="en-US" sz="3000" b="1" i="0" u="none" strike="noStrike" cap="none">
                <a:solidFill>
                  <a:srgbClr val="000000"/>
                </a:solidFill>
                <a:latin typeface="Arial"/>
                <a:ea typeface="Arial"/>
                <a:cs typeface="Arial"/>
                <a:sym typeface="Arial"/>
              </a:rPr>
              <a:t>The Solicitation</a:t>
            </a:r>
            <a:endParaRPr sz="3000" b="1" i="0" u="none" strike="noStrike" cap="non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84"/>
          <p:cNvSpPr txBox="1">
            <a:spLocks noGrp="1"/>
          </p:cNvSpPr>
          <p:nvPr>
            <p:ph type="title"/>
          </p:nvPr>
        </p:nvSpPr>
        <p:spPr>
          <a:xfrm>
            <a:off x="457200" y="2821203"/>
            <a:ext cx="8229600" cy="12156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000"/>
              <a:buFont typeface="Arial"/>
              <a:buNone/>
            </a:pPr>
            <a:r>
              <a:rPr lang="en-US" sz="3000" b="1" i="0" u="none" strike="noStrike" cap="none">
                <a:solidFill>
                  <a:srgbClr val="000000"/>
                </a:solidFill>
                <a:latin typeface="Arial"/>
                <a:ea typeface="Arial"/>
                <a:cs typeface="Arial"/>
                <a:sym typeface="Arial"/>
              </a:rPr>
              <a:t>Understanding the GSA </a:t>
            </a:r>
            <a:endParaRPr sz="300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3000"/>
              <a:buFont typeface="Arial"/>
              <a:buNone/>
            </a:pPr>
            <a:r>
              <a:rPr lang="en-US" sz="3000" b="1" i="0" u="none" strike="noStrike" cap="none">
                <a:solidFill>
                  <a:srgbClr val="000000"/>
                </a:solidFill>
                <a:latin typeface="Arial"/>
                <a:ea typeface="Arial"/>
                <a:cs typeface="Arial"/>
                <a:sym typeface="Arial"/>
              </a:rPr>
              <a:t>Multiple Award Schedule (MAS) Program</a:t>
            </a:r>
            <a:endParaRPr sz="3000" b="1" i="0" u="none" strike="noStrike" cap="non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78"/>
        <p:cNvGrpSpPr/>
        <p:nvPr/>
      </p:nvGrpSpPr>
      <p:grpSpPr>
        <a:xfrm>
          <a:off x="0" y="0"/>
          <a:ext cx="0" cy="0"/>
          <a:chOff x="0" y="0"/>
          <a:chExt cx="0" cy="0"/>
        </a:xfrm>
      </p:grpSpPr>
      <p:sp>
        <p:nvSpPr>
          <p:cNvPr id="579" name="Google Shape;579;p102"/>
          <p:cNvSpPr/>
          <p:nvPr/>
        </p:nvSpPr>
        <p:spPr>
          <a:xfrm>
            <a:off x="651300" y="1680525"/>
            <a:ext cx="7841400" cy="4297500"/>
          </a:xfrm>
          <a:prstGeom prst="rect">
            <a:avLst/>
          </a:prstGeom>
          <a:noFill/>
          <a:ln>
            <a:noFill/>
          </a:ln>
        </p:spPr>
        <p:txBody>
          <a:bodyPr spcFirstLastPara="1" wrap="square" lIns="91425" tIns="45700" rIns="91425" bIns="45700" anchor="t" anchorCtr="0">
            <a:noAutofit/>
          </a:bodyPr>
          <a:lstStyle/>
          <a:p>
            <a:pPr marL="457200" marR="0" lvl="0" indent="-355600" algn="l" rtl="0">
              <a:lnSpc>
                <a:spcPct val="115000"/>
              </a:lnSpc>
              <a:spcBef>
                <a:spcPts val="0"/>
              </a:spcBef>
              <a:spcAft>
                <a:spcPts val="0"/>
              </a:spcAft>
              <a:buClr>
                <a:schemeClr val="dk1"/>
              </a:buClr>
              <a:buSzPts val="2000"/>
              <a:buFont typeface="Arial"/>
              <a:buChar char="●"/>
            </a:pPr>
            <a:r>
              <a:rPr lang="en-US" sz="2000" b="1" i="0" u="none" strike="noStrike" cap="none">
                <a:solidFill>
                  <a:schemeClr val="dk1"/>
                </a:solidFill>
                <a:latin typeface="Arial"/>
                <a:ea typeface="Arial"/>
                <a:cs typeface="Arial"/>
                <a:sym typeface="Arial"/>
              </a:rPr>
              <a:t>Training: </a:t>
            </a:r>
            <a:r>
              <a:rPr lang="en-US" sz="2000" b="0" i="0" u="none" strike="noStrike" cap="none">
                <a:solidFill>
                  <a:schemeClr val="dk1"/>
                </a:solidFill>
                <a:latin typeface="Arial"/>
                <a:ea typeface="Arial"/>
                <a:cs typeface="Arial"/>
                <a:sym typeface="Arial"/>
              </a:rPr>
              <a:t>Complete the </a:t>
            </a:r>
            <a:r>
              <a:rPr lang="en-US" sz="2000" b="1" i="0" u="none" strike="noStrike" cap="none">
                <a:solidFill>
                  <a:schemeClr val="dk1"/>
                </a:solidFill>
                <a:latin typeface="Arial"/>
                <a:ea typeface="Arial"/>
                <a:cs typeface="Arial"/>
                <a:sym typeface="Arial"/>
              </a:rPr>
              <a:t>“Pathway to Success”</a:t>
            </a:r>
            <a:r>
              <a:rPr lang="en-US" sz="2000" b="0" i="0" u="none" strike="noStrike" cap="none">
                <a:solidFill>
                  <a:schemeClr val="dk1"/>
                </a:solidFill>
                <a:latin typeface="Arial"/>
                <a:ea typeface="Arial"/>
                <a:cs typeface="Arial"/>
                <a:sym typeface="Arial"/>
              </a:rPr>
              <a:t> and </a:t>
            </a:r>
            <a:r>
              <a:rPr lang="en-US" sz="2000" b="1" i="0" u="none" strike="noStrike" cap="none">
                <a:solidFill>
                  <a:schemeClr val="dk1"/>
                </a:solidFill>
                <a:latin typeface="Arial"/>
                <a:ea typeface="Arial"/>
                <a:cs typeface="Arial"/>
                <a:sym typeface="Arial"/>
              </a:rPr>
              <a:t>“Readiness Assessment”</a:t>
            </a:r>
            <a:r>
              <a:rPr lang="en-US" sz="2000" b="0" i="0" u="none" strike="noStrike" cap="none">
                <a:solidFill>
                  <a:schemeClr val="dk1"/>
                </a:solidFill>
                <a:latin typeface="Arial"/>
                <a:ea typeface="Arial"/>
                <a:cs typeface="Arial"/>
                <a:sym typeface="Arial"/>
              </a:rPr>
              <a:t> training located at </a:t>
            </a:r>
            <a:r>
              <a:rPr lang="en-US" sz="2000" b="0" i="0" u="none" strike="noStrike" cap="none">
                <a:solidFill>
                  <a:schemeClr val="hlink"/>
                </a:solidFill>
                <a:uFill>
                  <a:noFill/>
                </a:uFill>
                <a:latin typeface="Arial"/>
                <a:ea typeface="Arial"/>
                <a:cs typeface="Arial"/>
                <a:sym typeface="Arial"/>
                <a:hlinkClick r:id="rId3"/>
              </a:rPr>
              <a:t> </a:t>
            </a:r>
            <a:r>
              <a:rPr lang="en-US" sz="2000" b="0" i="0" u="sng" strike="noStrike" cap="none">
                <a:solidFill>
                  <a:schemeClr val="hlink"/>
                </a:solidFill>
                <a:latin typeface="Arial"/>
                <a:ea typeface="Arial"/>
                <a:cs typeface="Arial"/>
                <a:sym typeface="Arial"/>
                <a:hlinkClick r:id="rId4"/>
              </a:rPr>
              <a:t>https://go.usa.gov/xS5G7</a:t>
            </a:r>
            <a:r>
              <a:rPr lang="en-US" sz="2000" b="0" i="0" u="none" strike="noStrike" cap="none">
                <a:solidFill>
                  <a:schemeClr val="dk1"/>
                </a:solidFill>
                <a:latin typeface="Arial"/>
                <a:ea typeface="Arial"/>
                <a:cs typeface="Arial"/>
                <a:sym typeface="Arial"/>
              </a:rPr>
              <a:t> </a:t>
            </a:r>
            <a:endParaRPr sz="2000" b="0" i="0" u="none" strike="noStrike" cap="none">
              <a:solidFill>
                <a:schemeClr val="dk1"/>
              </a:solidFill>
              <a:latin typeface="Arial"/>
              <a:ea typeface="Arial"/>
              <a:cs typeface="Arial"/>
              <a:sym typeface="Arial"/>
            </a:endParaRPr>
          </a:p>
          <a:p>
            <a:pPr marL="457200" marR="0" lvl="0" indent="0" algn="l" rtl="0">
              <a:lnSpc>
                <a:spcPct val="115000"/>
              </a:lnSpc>
              <a:spcBef>
                <a:spcPts val="0"/>
              </a:spcBef>
              <a:spcAft>
                <a:spcPts val="0"/>
              </a:spcAft>
              <a:buClr>
                <a:srgbClr val="000000"/>
              </a:buClr>
              <a:buSzPts val="2000"/>
              <a:buFont typeface="Arial"/>
              <a:buNone/>
            </a:pPr>
            <a:r>
              <a:rPr lang="en-US" sz="2000" b="0" i="0" u="none" strike="noStrike" cap="none">
                <a:solidFill>
                  <a:schemeClr val="dk1"/>
                </a:solidFill>
                <a:latin typeface="Arial"/>
                <a:ea typeface="Arial"/>
                <a:cs typeface="Arial"/>
                <a:sym typeface="Arial"/>
              </a:rPr>
              <a:t> </a:t>
            </a:r>
            <a:endParaRPr sz="2000" b="0" i="0" u="none" strike="noStrike" cap="none">
              <a:solidFill>
                <a:schemeClr val="dk1"/>
              </a:solidFill>
              <a:latin typeface="Arial"/>
              <a:ea typeface="Arial"/>
              <a:cs typeface="Arial"/>
              <a:sym typeface="Arial"/>
            </a:endParaRPr>
          </a:p>
          <a:p>
            <a:pPr marL="457200" marR="0" lvl="0" indent="-355600" algn="l" rtl="0">
              <a:lnSpc>
                <a:spcPct val="115000"/>
              </a:lnSpc>
              <a:spcBef>
                <a:spcPts val="0"/>
              </a:spcBef>
              <a:spcAft>
                <a:spcPts val="0"/>
              </a:spcAft>
              <a:buClr>
                <a:schemeClr val="dk1"/>
              </a:buClr>
              <a:buSzPts val="2000"/>
              <a:buFont typeface="Arial"/>
              <a:buChar char="●"/>
            </a:pPr>
            <a:r>
              <a:rPr lang="en-US" sz="2000" b="1" i="0" u="none" strike="noStrike" cap="none">
                <a:solidFill>
                  <a:schemeClr val="dk1"/>
                </a:solidFill>
                <a:latin typeface="Arial"/>
                <a:ea typeface="Arial"/>
                <a:cs typeface="Arial"/>
                <a:sym typeface="Arial"/>
              </a:rPr>
              <a:t>Understand the solicitation:</a:t>
            </a:r>
            <a:r>
              <a:rPr lang="en-US" sz="2000" b="0" i="0" u="none" strike="noStrike" cap="none">
                <a:solidFill>
                  <a:schemeClr val="dk1"/>
                </a:solidFill>
                <a:latin typeface="Arial"/>
                <a:ea typeface="Arial"/>
                <a:cs typeface="Arial"/>
                <a:sym typeface="Arial"/>
              </a:rPr>
              <a:t> Download, read, and understand the solicitation and applicable category attachment(s) located at</a:t>
            </a:r>
            <a:r>
              <a:rPr lang="en-US" sz="2000" b="0" i="0" u="none" strike="noStrike" cap="none">
                <a:solidFill>
                  <a:schemeClr val="hlink"/>
                </a:solidFill>
                <a:uFill>
                  <a:noFill/>
                </a:uFill>
                <a:latin typeface="Arial"/>
                <a:ea typeface="Arial"/>
                <a:cs typeface="Arial"/>
                <a:sym typeface="Arial"/>
                <a:hlinkClick r:id="rId5"/>
              </a:rPr>
              <a:t> </a:t>
            </a:r>
            <a:r>
              <a:rPr lang="en-US" sz="2000" b="0" i="0" u="sng" strike="noStrike" cap="none">
                <a:solidFill>
                  <a:schemeClr val="hlink"/>
                </a:solidFill>
                <a:latin typeface="Arial"/>
                <a:ea typeface="Arial"/>
                <a:cs typeface="Arial"/>
                <a:sym typeface="Arial"/>
                <a:hlinkClick r:id="rId6"/>
              </a:rPr>
              <a:t>this link</a:t>
            </a:r>
            <a:r>
              <a:rPr lang="en-US" sz="2000" b="0" i="0" u="none" strike="noStrike" cap="none">
                <a:solidFill>
                  <a:schemeClr val="dk1"/>
                </a:solidFill>
                <a:latin typeface="Arial"/>
                <a:ea typeface="Arial"/>
                <a:cs typeface="Arial"/>
                <a:sym typeface="Arial"/>
              </a:rPr>
              <a:t> </a:t>
            </a:r>
            <a:endParaRPr sz="2000" b="0" i="0" u="none" strike="noStrike" cap="none">
              <a:solidFill>
                <a:schemeClr val="dk1"/>
              </a:solidFill>
              <a:latin typeface="Arial"/>
              <a:ea typeface="Arial"/>
              <a:cs typeface="Arial"/>
              <a:sym typeface="Arial"/>
            </a:endParaRPr>
          </a:p>
          <a:p>
            <a:pPr marL="457200" marR="0" lvl="0" indent="0" algn="l" rtl="0">
              <a:lnSpc>
                <a:spcPct val="115000"/>
              </a:lnSpc>
              <a:spcBef>
                <a:spcPts val="0"/>
              </a:spcBef>
              <a:spcAft>
                <a:spcPts val="0"/>
              </a:spcAft>
              <a:buClr>
                <a:srgbClr val="000000"/>
              </a:buClr>
              <a:buSzPts val="2000"/>
              <a:buFont typeface="Arial"/>
              <a:buNone/>
            </a:pPr>
            <a:endParaRPr sz="2000" b="0" i="0" u="none" strike="noStrike" cap="none">
              <a:solidFill>
                <a:schemeClr val="dk1"/>
              </a:solidFill>
              <a:latin typeface="Arial"/>
              <a:ea typeface="Arial"/>
              <a:cs typeface="Arial"/>
              <a:sym typeface="Arial"/>
            </a:endParaRPr>
          </a:p>
          <a:p>
            <a:pPr marL="457200" marR="0" lvl="0" indent="-355600" algn="l" rtl="0">
              <a:lnSpc>
                <a:spcPct val="115000"/>
              </a:lnSpc>
              <a:spcBef>
                <a:spcPts val="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To qualify for a GSA MAS contract, your company must have products or services that fit under a GSA Schedule category, i.e., Special Item Number (SIN).  For more information on SINs, visit GSA eLibrary at</a:t>
            </a:r>
            <a:r>
              <a:rPr lang="en-US" sz="2000" b="0" i="0" u="none" strike="noStrike" cap="none">
                <a:solidFill>
                  <a:schemeClr val="hlink"/>
                </a:solidFill>
                <a:uFill>
                  <a:noFill/>
                </a:uFill>
                <a:latin typeface="Arial"/>
                <a:ea typeface="Arial"/>
                <a:cs typeface="Arial"/>
                <a:sym typeface="Arial"/>
                <a:hlinkClick r:id="rId7"/>
              </a:rPr>
              <a:t> </a:t>
            </a:r>
            <a:r>
              <a:rPr lang="en-US" sz="2000" b="0" i="0" u="sng" strike="noStrike" cap="none">
                <a:solidFill>
                  <a:schemeClr val="hlink"/>
                </a:solidFill>
                <a:latin typeface="Arial"/>
                <a:ea typeface="Arial"/>
                <a:cs typeface="Arial"/>
                <a:sym typeface="Arial"/>
                <a:hlinkClick r:id="rId7"/>
              </a:rPr>
              <a:t>www.gsaelibrary.gsa.gov</a:t>
            </a:r>
            <a:endParaRPr sz="2000" b="0" i="0" u="none" strike="noStrike" cap="none">
              <a:solidFill>
                <a:schemeClr val="dk1"/>
              </a:solidFill>
              <a:latin typeface="Arial"/>
              <a:ea typeface="Arial"/>
              <a:cs typeface="Arial"/>
              <a:sym typeface="Arial"/>
            </a:endParaRPr>
          </a:p>
        </p:txBody>
      </p:sp>
      <p:sp>
        <p:nvSpPr>
          <p:cNvPr id="580" name="Google Shape;580;p102"/>
          <p:cNvSpPr txBox="1">
            <a:spLocks noGrp="1"/>
          </p:cNvSpPr>
          <p:nvPr>
            <p:ph type="title"/>
          </p:nvPr>
        </p:nvSpPr>
        <p:spPr>
          <a:xfrm>
            <a:off x="457200" y="350870"/>
            <a:ext cx="8229600" cy="719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a:solidFill>
                  <a:srgbClr val="000000"/>
                </a:solidFill>
                <a:latin typeface="Arial"/>
                <a:ea typeface="Arial"/>
                <a:cs typeface="Arial"/>
                <a:sym typeface="Arial"/>
              </a:rPr>
              <a:t>Training and Solicitation</a:t>
            </a:r>
            <a:endParaRPr sz="2800" b="1" i="0" u="none" strike="noStrike" cap="none">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Shape 584"/>
        <p:cNvGrpSpPr/>
        <p:nvPr/>
      </p:nvGrpSpPr>
      <p:grpSpPr>
        <a:xfrm>
          <a:off x="0" y="0"/>
          <a:ext cx="0" cy="0"/>
          <a:chOff x="0" y="0"/>
          <a:chExt cx="0" cy="0"/>
        </a:xfrm>
      </p:grpSpPr>
      <p:sp>
        <p:nvSpPr>
          <p:cNvPr id="585" name="Google Shape;585;p103"/>
          <p:cNvSpPr txBox="1"/>
          <p:nvPr/>
        </p:nvSpPr>
        <p:spPr>
          <a:xfrm>
            <a:off x="0" y="6497148"/>
            <a:ext cx="2133600" cy="365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21</a:t>
            </a:fld>
            <a:endParaRPr sz="1400" b="0" i="0" u="none" strike="noStrike" cap="none">
              <a:solidFill>
                <a:srgbClr val="000000"/>
              </a:solidFill>
              <a:latin typeface="Arial"/>
              <a:ea typeface="Arial"/>
              <a:cs typeface="Arial"/>
              <a:sym typeface="Arial"/>
            </a:endParaRPr>
          </a:p>
        </p:txBody>
      </p:sp>
      <p:sp>
        <p:nvSpPr>
          <p:cNvPr id="586" name="Google Shape;586;p103"/>
          <p:cNvSpPr txBox="1">
            <a:spLocks noGrp="1"/>
          </p:cNvSpPr>
          <p:nvPr>
            <p:ph type="title"/>
          </p:nvPr>
        </p:nvSpPr>
        <p:spPr>
          <a:xfrm>
            <a:off x="696175" y="0"/>
            <a:ext cx="7750800" cy="400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sng" strike="noStrike" cap="none">
                <a:solidFill>
                  <a:schemeClr val="hlink"/>
                </a:solidFill>
                <a:latin typeface="Arial"/>
                <a:ea typeface="Arial"/>
                <a:cs typeface="Arial"/>
                <a:sym typeface="Arial"/>
                <a:hlinkClick r:id="rId3"/>
              </a:rPr>
              <a:t>https://sam.gov/opp/c3621cd18404429498c811896a04f3d2/view</a:t>
            </a:r>
            <a:r>
              <a:rPr lang="en-US" sz="1400" b="1" i="0" u="none" strike="noStrike" cap="none">
                <a:solidFill>
                  <a:srgbClr val="000000"/>
                </a:solidFill>
                <a:latin typeface="Arial"/>
                <a:ea typeface="Arial"/>
                <a:cs typeface="Arial"/>
                <a:sym typeface="Arial"/>
              </a:rPr>
              <a:t> </a:t>
            </a:r>
            <a:endParaRPr/>
          </a:p>
        </p:txBody>
      </p:sp>
      <p:pic>
        <p:nvPicPr>
          <p:cNvPr id="587" name="Google Shape;587;p103">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944787" y="400200"/>
            <a:ext cx="7253575" cy="6355574"/>
          </a:xfrm>
          <a:prstGeom prst="rect">
            <a:avLst/>
          </a:prstGeom>
          <a:noFill/>
          <a:ln>
            <a:noFill/>
          </a:ln>
        </p:spPr>
      </p:pic>
    </p:spTree>
  </p:cSld>
  <p:clrMapOvr>
    <a:masterClrMapping/>
  </p:clrMapOvr>
  <p:transition spd="slow">
    <p:push/>
  </p:transition>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Shape 591"/>
        <p:cNvGrpSpPr/>
        <p:nvPr/>
      </p:nvGrpSpPr>
      <p:grpSpPr>
        <a:xfrm>
          <a:off x="0" y="0"/>
          <a:ext cx="0" cy="0"/>
          <a:chOff x="0" y="0"/>
          <a:chExt cx="0" cy="0"/>
        </a:xfrm>
      </p:grpSpPr>
      <p:sp>
        <p:nvSpPr>
          <p:cNvPr id="592" name="Google Shape;592;p104" descr="Blue paragraph bracket."/>
          <p:cNvSpPr/>
          <p:nvPr/>
        </p:nvSpPr>
        <p:spPr>
          <a:xfrm>
            <a:off x="2396150" y="1750225"/>
            <a:ext cx="585000" cy="4504500"/>
          </a:xfrm>
          <a:prstGeom prst="leftBrace">
            <a:avLst>
              <a:gd name="adj1" fmla="val 28312"/>
              <a:gd name="adj2" fmla="val 49495"/>
            </a:avLst>
          </a:prstGeom>
          <a:noFill/>
          <a:ln w="381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50"/>
              <a:buFont typeface="Arial"/>
              <a:buNone/>
            </a:pPr>
            <a:endParaRPr sz="1050" b="0" i="0" u="none" strike="noStrike" cap="none">
              <a:solidFill>
                <a:srgbClr val="000000"/>
              </a:solidFill>
              <a:latin typeface="Arial"/>
              <a:ea typeface="Arial"/>
              <a:cs typeface="Arial"/>
              <a:sym typeface="Arial"/>
            </a:endParaRPr>
          </a:p>
        </p:txBody>
      </p:sp>
      <p:sp>
        <p:nvSpPr>
          <p:cNvPr id="593" name="Google Shape;593;p104"/>
          <p:cNvSpPr txBox="1"/>
          <p:nvPr/>
        </p:nvSpPr>
        <p:spPr>
          <a:xfrm>
            <a:off x="569575" y="3818738"/>
            <a:ext cx="1695600" cy="253800"/>
          </a:xfrm>
          <a:prstGeom prst="rect">
            <a:avLst/>
          </a:prstGeom>
          <a:solidFill>
            <a:srgbClr val="0000FF"/>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050"/>
              <a:buFont typeface="Arial"/>
              <a:buNone/>
            </a:pPr>
            <a:r>
              <a:rPr lang="en-US" sz="1050" b="1" i="0" u="none" strike="noStrike" cap="none">
                <a:solidFill>
                  <a:schemeClr val="lt1"/>
                </a:solidFill>
                <a:latin typeface="Arial"/>
                <a:ea typeface="Arial"/>
                <a:cs typeface="Arial"/>
                <a:sym typeface="Arial"/>
              </a:rPr>
              <a:t>Category Attachments</a:t>
            </a:r>
            <a:endParaRPr sz="1400" b="1" i="0" u="none" strike="noStrike" cap="none">
              <a:solidFill>
                <a:schemeClr val="lt1"/>
              </a:solidFill>
              <a:latin typeface="Arial"/>
              <a:ea typeface="Arial"/>
              <a:cs typeface="Arial"/>
              <a:sym typeface="Arial"/>
            </a:endParaRPr>
          </a:p>
        </p:txBody>
      </p:sp>
      <p:sp>
        <p:nvSpPr>
          <p:cNvPr id="594" name="Google Shape;594;p104"/>
          <p:cNvSpPr/>
          <p:nvPr/>
        </p:nvSpPr>
        <p:spPr>
          <a:xfrm>
            <a:off x="1273661" y="980895"/>
            <a:ext cx="1467000" cy="234600"/>
          </a:xfrm>
          <a:prstGeom prst="homePlate">
            <a:avLst>
              <a:gd name="adj" fmla="val 50000"/>
            </a:avLst>
          </a:prstGeom>
          <a:solidFill>
            <a:srgbClr val="0000FF"/>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rgbClr val="FFFFFF"/>
                </a:solidFill>
                <a:latin typeface="Arial"/>
                <a:ea typeface="Arial"/>
                <a:cs typeface="Arial"/>
                <a:sym typeface="Arial"/>
              </a:rPr>
              <a:t>Available Offerings</a:t>
            </a:r>
            <a:endParaRPr sz="140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rgbClr val="FFFFFF"/>
                </a:solidFill>
                <a:latin typeface="Arial"/>
                <a:ea typeface="Arial"/>
                <a:cs typeface="Arial"/>
                <a:sym typeface="Arial"/>
              </a:rPr>
              <a:t>Excel Sheet</a:t>
            </a:r>
            <a:endParaRPr sz="1400" b="1" i="0" u="none" strike="noStrike" cap="none">
              <a:solidFill>
                <a:srgbClr val="000000"/>
              </a:solidFill>
              <a:latin typeface="Arial"/>
              <a:ea typeface="Arial"/>
              <a:cs typeface="Arial"/>
              <a:sym typeface="Arial"/>
            </a:endParaRPr>
          </a:p>
        </p:txBody>
      </p:sp>
      <p:sp>
        <p:nvSpPr>
          <p:cNvPr id="595" name="Google Shape;595;p104"/>
          <p:cNvSpPr/>
          <p:nvPr/>
        </p:nvSpPr>
        <p:spPr>
          <a:xfrm>
            <a:off x="1273661" y="1341127"/>
            <a:ext cx="1467000" cy="234600"/>
          </a:xfrm>
          <a:prstGeom prst="homePlate">
            <a:avLst>
              <a:gd name="adj" fmla="val 50000"/>
            </a:avLst>
          </a:prstGeom>
          <a:solidFill>
            <a:srgbClr val="0000FF"/>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rgbClr val="FFFFFF"/>
                </a:solidFill>
                <a:latin typeface="Arial"/>
                <a:ea typeface="Arial"/>
                <a:cs typeface="Arial"/>
                <a:sym typeface="Arial"/>
              </a:rPr>
              <a:t>Regulations by Ref.</a:t>
            </a:r>
            <a:endParaRPr sz="140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rgbClr val="FFFFFF"/>
                </a:solidFill>
                <a:latin typeface="Arial"/>
                <a:ea typeface="Arial"/>
                <a:cs typeface="Arial"/>
                <a:sym typeface="Arial"/>
              </a:rPr>
              <a:t>PDF File</a:t>
            </a:r>
            <a:endParaRPr sz="1400" b="1" i="0" u="none" strike="noStrike" cap="none">
              <a:solidFill>
                <a:srgbClr val="000000"/>
              </a:solidFill>
              <a:latin typeface="Arial"/>
              <a:ea typeface="Arial"/>
              <a:cs typeface="Arial"/>
              <a:sym typeface="Arial"/>
            </a:endParaRPr>
          </a:p>
        </p:txBody>
      </p:sp>
      <p:sp>
        <p:nvSpPr>
          <p:cNvPr id="596" name="Google Shape;596;p104"/>
          <p:cNvSpPr txBox="1"/>
          <p:nvPr/>
        </p:nvSpPr>
        <p:spPr>
          <a:xfrm>
            <a:off x="0" y="6492875"/>
            <a:ext cx="2133600" cy="365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22</a:t>
            </a:fld>
            <a:endParaRPr sz="1400" b="0" i="0" u="none" strike="noStrike" cap="none">
              <a:solidFill>
                <a:srgbClr val="000000"/>
              </a:solidFill>
              <a:latin typeface="Arial"/>
              <a:ea typeface="Arial"/>
              <a:cs typeface="Arial"/>
              <a:sym typeface="Arial"/>
            </a:endParaRPr>
          </a:p>
        </p:txBody>
      </p:sp>
      <p:pic>
        <p:nvPicPr>
          <p:cNvPr id="597" name="Google Shape;597;p104">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2740650" y="152400"/>
            <a:ext cx="3538557" cy="6553201"/>
          </a:xfrm>
          <a:prstGeom prst="rect">
            <a:avLst/>
          </a:prstGeom>
          <a:noFill/>
          <a:ln>
            <a:noFill/>
          </a:ln>
        </p:spPr>
      </p:pic>
      <p:sp>
        <p:nvSpPr>
          <p:cNvPr id="598" name="Google Shape;598;p104"/>
          <p:cNvSpPr>
            <a:spLocks noGrp="1"/>
          </p:cNvSpPr>
          <p:nvPr>
            <p:ph type="title"/>
          </p:nvPr>
        </p:nvSpPr>
        <p:spPr>
          <a:xfrm>
            <a:off x="1273661" y="6315552"/>
            <a:ext cx="1467000" cy="234600"/>
          </a:xfrm>
          <a:prstGeom prst="homePlate">
            <a:avLst>
              <a:gd name="adj" fmla="val 50000"/>
            </a:avLst>
          </a:prstGeom>
          <a:solidFill>
            <a:srgbClr val="0000FF"/>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rgbClr val="FFFFFF"/>
                </a:solidFill>
                <a:latin typeface="Arial"/>
                <a:ea typeface="Arial"/>
                <a:cs typeface="Arial"/>
                <a:sym typeface="Arial"/>
              </a:rPr>
              <a:t>Base Solicitation</a:t>
            </a:r>
            <a:endParaRPr sz="1400" b="1" i="0" u="none" strike="noStrike" cap="none">
              <a:solidFill>
                <a:srgbClr val="000000"/>
              </a:solidFill>
              <a:latin typeface="Arial"/>
              <a:ea typeface="Arial"/>
              <a:cs typeface="Arial"/>
              <a:sym typeface="Arial"/>
            </a:endParaRPr>
          </a:p>
        </p:txBody>
      </p:sp>
      <p:sp>
        <p:nvSpPr>
          <p:cNvPr id="599" name="Google Shape;599;p104"/>
          <p:cNvSpPr/>
          <p:nvPr/>
        </p:nvSpPr>
        <p:spPr>
          <a:xfrm>
            <a:off x="1273661" y="561795"/>
            <a:ext cx="1467000" cy="234600"/>
          </a:xfrm>
          <a:prstGeom prst="homePlate">
            <a:avLst>
              <a:gd name="adj" fmla="val 50000"/>
            </a:avLst>
          </a:prstGeom>
          <a:solidFill>
            <a:srgbClr val="0000FF"/>
          </a:solidFill>
          <a:ln w="25400"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en-US" sz="900" b="1" i="0" u="none" strike="noStrike" cap="none">
                <a:solidFill>
                  <a:srgbClr val="FFFFFF"/>
                </a:solidFill>
                <a:latin typeface="Arial"/>
                <a:ea typeface="Arial"/>
                <a:cs typeface="Arial"/>
                <a:sym typeface="Arial"/>
              </a:rPr>
              <a:t>Significant Changes</a:t>
            </a:r>
            <a:endParaRPr sz="1400" b="1" i="0" u="none" strike="noStrike" cap="none">
              <a:solidFill>
                <a:srgbClr val="000000"/>
              </a:solidFill>
              <a:latin typeface="Arial"/>
              <a:ea typeface="Arial"/>
              <a:cs typeface="Arial"/>
              <a:sym typeface="Arial"/>
            </a:endParaRPr>
          </a:p>
        </p:txBody>
      </p:sp>
    </p:spTree>
  </p:cSld>
  <p:clrMapOvr>
    <a:masterClrMapping/>
  </p:clrMapOvr>
  <p:transition spd="slow">
    <p:push/>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03"/>
        <p:cNvGrpSpPr/>
        <p:nvPr/>
      </p:nvGrpSpPr>
      <p:grpSpPr>
        <a:xfrm>
          <a:off x="0" y="0"/>
          <a:ext cx="0" cy="0"/>
          <a:chOff x="0" y="0"/>
          <a:chExt cx="0" cy="0"/>
        </a:xfrm>
      </p:grpSpPr>
      <p:sp>
        <p:nvSpPr>
          <p:cNvPr id="604" name="Google Shape;604;p105"/>
          <p:cNvSpPr txBox="1">
            <a:spLocks noGrp="1"/>
          </p:cNvSpPr>
          <p:nvPr>
            <p:ph type="title"/>
          </p:nvPr>
        </p:nvSpPr>
        <p:spPr>
          <a:xfrm>
            <a:off x="457200" y="3020401"/>
            <a:ext cx="8229600" cy="817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000"/>
              <a:buFont typeface="Arial"/>
              <a:buNone/>
            </a:pPr>
            <a:r>
              <a:rPr lang="en-US" sz="3000" b="1" i="0" u="none" strike="noStrike" cap="none">
                <a:solidFill>
                  <a:srgbClr val="000000"/>
                </a:solidFill>
                <a:latin typeface="Arial"/>
                <a:ea typeface="Arial"/>
                <a:cs typeface="Arial"/>
                <a:sym typeface="Arial"/>
              </a:rPr>
              <a:t>The Roadmap</a:t>
            </a:r>
            <a:endParaRPr sz="3000" b="1" i="0" u="none" strike="noStrike" cap="none">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08"/>
        <p:cNvGrpSpPr/>
        <p:nvPr/>
      </p:nvGrpSpPr>
      <p:grpSpPr>
        <a:xfrm>
          <a:off x="0" y="0"/>
          <a:ext cx="0" cy="0"/>
          <a:chOff x="0" y="0"/>
          <a:chExt cx="0" cy="0"/>
        </a:xfrm>
      </p:grpSpPr>
      <p:sp>
        <p:nvSpPr>
          <p:cNvPr id="609" name="Google Shape;609;p106"/>
          <p:cNvSpPr/>
          <p:nvPr/>
        </p:nvSpPr>
        <p:spPr>
          <a:xfrm>
            <a:off x="346200" y="1770825"/>
            <a:ext cx="8451600" cy="3678000"/>
          </a:xfrm>
          <a:prstGeom prst="rect">
            <a:avLst/>
          </a:prstGeom>
          <a:noFill/>
          <a:ln>
            <a:noFill/>
          </a:ln>
        </p:spPr>
        <p:txBody>
          <a:bodyPr spcFirstLastPara="1" wrap="square" lIns="91400" tIns="45650" rIns="91400" bIns="45650" anchor="t" anchorCtr="0">
            <a:noAutofit/>
          </a:bodyPr>
          <a:lstStyle/>
          <a:p>
            <a:pPr marL="0" marR="0" lvl="0" indent="0" algn="l" rtl="0">
              <a:lnSpc>
                <a:spcPct val="100000"/>
              </a:lnSpc>
              <a:spcBef>
                <a:spcPts val="0"/>
              </a:spcBef>
              <a:spcAft>
                <a:spcPts val="0"/>
              </a:spcAft>
              <a:buClr>
                <a:srgbClr val="000000"/>
              </a:buClr>
              <a:buSzPts val="2399"/>
              <a:buFont typeface="Arial"/>
              <a:buNone/>
            </a:pPr>
            <a:r>
              <a:rPr lang="en-US" sz="2200" b="1" i="0" u="none" strike="noStrike" cap="none">
                <a:solidFill>
                  <a:schemeClr val="dk1"/>
                </a:solidFill>
                <a:latin typeface="Arial"/>
                <a:ea typeface="Arial"/>
                <a:cs typeface="Arial"/>
                <a:sym typeface="Arial"/>
              </a:rPr>
              <a:t>What is the MAS Roadmap?</a:t>
            </a:r>
            <a:endParaRPr sz="22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399"/>
              <a:buFont typeface="Arial"/>
              <a:buNone/>
            </a:pPr>
            <a:endParaRPr sz="2200" b="0" i="0" u="none" strike="noStrike" cap="none">
              <a:solidFill>
                <a:schemeClr val="dk1"/>
              </a:solidFill>
              <a:latin typeface="Arial"/>
              <a:ea typeface="Arial"/>
              <a:cs typeface="Arial"/>
              <a:sym typeface="Arial"/>
            </a:endParaRPr>
          </a:p>
          <a:p>
            <a:pPr marL="457200" marR="0" lvl="0" indent="-368300" algn="l" rtl="0">
              <a:lnSpc>
                <a:spcPct val="100000"/>
              </a:lnSpc>
              <a:spcBef>
                <a:spcPts val="0"/>
              </a:spcBef>
              <a:spcAft>
                <a:spcPts val="0"/>
              </a:spcAft>
              <a:buClr>
                <a:schemeClr val="dk1"/>
              </a:buClr>
              <a:buSzPts val="2200"/>
              <a:buFont typeface="Arial"/>
              <a:buChar char="●"/>
            </a:pPr>
            <a:r>
              <a:rPr lang="en-US" sz="2200" b="0" i="0" u="none" strike="noStrike" cap="none">
                <a:solidFill>
                  <a:schemeClr val="dk1"/>
                </a:solidFill>
                <a:latin typeface="Arial"/>
                <a:ea typeface="Arial"/>
                <a:cs typeface="Arial"/>
                <a:sym typeface="Arial"/>
              </a:rPr>
              <a:t>Provides information on the contract award process to make it easier to do business with the government.</a:t>
            </a:r>
            <a:endParaRPr sz="2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399"/>
              <a:buFont typeface="Arial"/>
              <a:buNone/>
            </a:pPr>
            <a:endParaRPr sz="2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399"/>
              <a:buFont typeface="Arial"/>
              <a:buNone/>
            </a:pPr>
            <a:r>
              <a:rPr lang="en-US" sz="2200" b="1" i="0" u="none" strike="noStrike" cap="none">
                <a:solidFill>
                  <a:schemeClr val="dk1"/>
                </a:solidFill>
                <a:latin typeface="Arial"/>
                <a:ea typeface="Arial"/>
                <a:cs typeface="Arial"/>
                <a:sym typeface="Arial"/>
              </a:rPr>
              <a:t>Why is this helpful?</a:t>
            </a:r>
            <a:endParaRPr sz="22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200"/>
              <a:buFont typeface="Arial"/>
              <a:buNone/>
            </a:pPr>
            <a:endParaRPr sz="2200" b="0" i="0" u="none" strike="noStrike" cap="none">
              <a:solidFill>
                <a:schemeClr val="dk1"/>
              </a:solidFill>
              <a:latin typeface="Arial"/>
              <a:ea typeface="Arial"/>
              <a:cs typeface="Arial"/>
              <a:sym typeface="Arial"/>
            </a:endParaRPr>
          </a:p>
          <a:p>
            <a:pPr marL="457200" marR="0" lvl="0" indent="-368300" algn="l" rtl="0">
              <a:lnSpc>
                <a:spcPct val="100000"/>
              </a:lnSpc>
              <a:spcBef>
                <a:spcPts val="0"/>
              </a:spcBef>
              <a:spcAft>
                <a:spcPts val="0"/>
              </a:spcAft>
              <a:buClr>
                <a:schemeClr val="dk1"/>
              </a:buClr>
              <a:buSzPts val="2200"/>
              <a:buFont typeface="Arial"/>
              <a:buChar char="●"/>
            </a:pPr>
            <a:r>
              <a:rPr lang="en-US" sz="2200" b="0" i="0" u="none" strike="noStrike" cap="none">
                <a:solidFill>
                  <a:schemeClr val="dk1"/>
                </a:solidFill>
                <a:latin typeface="Arial"/>
                <a:ea typeface="Arial"/>
                <a:cs typeface="Arial"/>
                <a:sym typeface="Arial"/>
              </a:rPr>
              <a:t>Breaks down the offer process into easy to follow step-by-step instructions.  </a:t>
            </a:r>
            <a:endParaRPr sz="2200" b="0" i="0" u="none" strike="noStrike" cap="none">
              <a:solidFill>
                <a:srgbClr val="000000"/>
              </a:solidFill>
              <a:latin typeface="Arial"/>
              <a:ea typeface="Arial"/>
              <a:cs typeface="Arial"/>
              <a:sym typeface="Arial"/>
            </a:endParaRPr>
          </a:p>
        </p:txBody>
      </p:sp>
      <p:sp>
        <p:nvSpPr>
          <p:cNvPr id="610" name="Google Shape;610;p106"/>
          <p:cNvSpPr txBox="1"/>
          <p:nvPr/>
        </p:nvSpPr>
        <p:spPr>
          <a:xfrm>
            <a:off x="104850" y="5368399"/>
            <a:ext cx="8934300" cy="316200"/>
          </a:xfrm>
          <a:prstGeom prst="rect">
            <a:avLst/>
          </a:prstGeom>
          <a:noFill/>
          <a:ln>
            <a:noFill/>
          </a:ln>
        </p:spPr>
        <p:txBody>
          <a:bodyPr spcFirstLastPara="1" wrap="square" lIns="91400" tIns="45650" rIns="91400" bIns="45650" anchor="t"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2500" b="1" i="0" u="sng" strike="noStrike" cap="none">
                <a:solidFill>
                  <a:schemeClr val="hlink"/>
                </a:solidFill>
                <a:latin typeface="Arial"/>
                <a:ea typeface="Arial"/>
                <a:cs typeface="Arial"/>
                <a:sym typeface="Arial"/>
                <a:hlinkClick r:id="rId3"/>
              </a:rPr>
              <a:t>www.gsa.gov/masroadmap</a:t>
            </a:r>
            <a:endParaRPr sz="2500" b="1" i="0" u="none" strike="noStrike" cap="none">
              <a:solidFill>
                <a:srgbClr val="0000FF"/>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99"/>
              <a:buFont typeface="Arial"/>
              <a:buNone/>
            </a:pPr>
            <a:endParaRPr sz="2500" b="1" i="0" u="none" strike="noStrike" cap="none">
              <a:solidFill>
                <a:srgbClr val="0000FF"/>
              </a:solidFill>
              <a:latin typeface="Calibri"/>
              <a:ea typeface="Calibri"/>
              <a:cs typeface="Calibri"/>
              <a:sym typeface="Calibri"/>
            </a:endParaRPr>
          </a:p>
        </p:txBody>
      </p:sp>
      <p:sp>
        <p:nvSpPr>
          <p:cNvPr id="611" name="Google Shape;611;p106"/>
          <p:cNvSpPr txBox="1">
            <a:spLocks noGrp="1"/>
          </p:cNvSpPr>
          <p:nvPr>
            <p:ph type="title"/>
          </p:nvPr>
        </p:nvSpPr>
        <p:spPr>
          <a:xfrm>
            <a:off x="457200" y="394975"/>
            <a:ext cx="8229600" cy="7899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400"/>
              <a:buNone/>
            </a:pPr>
            <a:r>
              <a:rPr lang="en-US" sz="2800" b="1"/>
              <a:t>MAS Roadmap</a:t>
            </a:r>
            <a:endParaRPr sz="2800" b="1"/>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16"/>
        <p:cNvGrpSpPr/>
        <p:nvPr/>
      </p:nvGrpSpPr>
      <p:grpSpPr>
        <a:xfrm>
          <a:off x="0" y="0"/>
          <a:ext cx="0" cy="0"/>
          <a:chOff x="0" y="0"/>
          <a:chExt cx="0" cy="0"/>
        </a:xfrm>
      </p:grpSpPr>
      <p:sp>
        <p:nvSpPr>
          <p:cNvPr id="617" name="Google Shape;617;p107"/>
          <p:cNvSpPr txBox="1"/>
          <p:nvPr/>
        </p:nvSpPr>
        <p:spPr>
          <a:xfrm>
            <a:off x="650199" y="1188250"/>
            <a:ext cx="7710900" cy="5744400"/>
          </a:xfrm>
          <a:prstGeom prst="rect">
            <a:avLst/>
          </a:prstGeom>
          <a:noFill/>
          <a:ln>
            <a:noFill/>
          </a:ln>
        </p:spPr>
        <p:txBody>
          <a:bodyPr spcFirstLastPara="1" wrap="square" lIns="91425" tIns="45700" rIns="91425" bIns="45700" anchor="t" anchorCtr="0">
            <a:spAutoFit/>
          </a:bodyPr>
          <a:lstStyle/>
          <a:p>
            <a:pPr marL="457200" marR="0" lvl="0" indent="-342900" algn="l" rtl="0">
              <a:lnSpc>
                <a:spcPct val="115000"/>
              </a:lnSpc>
              <a:spcBef>
                <a:spcPts val="0"/>
              </a:spcBef>
              <a:spcAft>
                <a:spcPts val="0"/>
              </a:spcAft>
              <a:buClr>
                <a:schemeClr val="dk1"/>
              </a:buClr>
              <a:buSzPts val="1800"/>
              <a:buFont typeface="Arial"/>
              <a:buAutoNum type="arabicPeriod"/>
            </a:pPr>
            <a:r>
              <a:rPr lang="en-US" sz="1800" b="0" i="0" u="none" strike="noStrike" cap="none">
                <a:solidFill>
                  <a:schemeClr val="dk1"/>
                </a:solidFill>
                <a:latin typeface="Arial"/>
                <a:ea typeface="Arial"/>
                <a:cs typeface="Arial"/>
                <a:sym typeface="Arial"/>
              </a:rPr>
              <a:t>Does market research show that Federal, state and local governments are buying the types of products and services that your company offers?  </a:t>
            </a:r>
            <a:endParaRPr sz="1800" b="0" i="0" u="none" strike="noStrike" cap="none">
              <a:solidFill>
                <a:schemeClr val="dk1"/>
              </a:solidFill>
              <a:latin typeface="Arial"/>
              <a:ea typeface="Arial"/>
              <a:cs typeface="Arial"/>
              <a:sym typeface="Arial"/>
            </a:endParaRPr>
          </a:p>
          <a:p>
            <a:pPr marL="0" marR="0" lvl="0" indent="0" algn="l" rtl="0">
              <a:lnSpc>
                <a:spcPct val="115000"/>
              </a:lnSpc>
              <a:spcBef>
                <a:spcPts val="0"/>
              </a:spcBef>
              <a:spcAft>
                <a:spcPts val="0"/>
              </a:spcAft>
              <a:buNone/>
            </a:pPr>
            <a:endParaRPr sz="1800">
              <a:solidFill>
                <a:schemeClr val="dk1"/>
              </a:solidFill>
            </a:endParaRPr>
          </a:p>
          <a:p>
            <a:pPr marL="457200" marR="0" lvl="0" indent="-342900" algn="l" rtl="0">
              <a:lnSpc>
                <a:spcPct val="115000"/>
              </a:lnSpc>
              <a:spcBef>
                <a:spcPts val="0"/>
              </a:spcBef>
              <a:spcAft>
                <a:spcPts val="0"/>
              </a:spcAft>
              <a:buClr>
                <a:schemeClr val="dk1"/>
              </a:buClr>
              <a:buSzPts val="1800"/>
              <a:buFont typeface="Arial"/>
              <a:buAutoNum type="arabicPeriod"/>
            </a:pPr>
            <a:r>
              <a:rPr lang="en-US" sz="1800" b="0" i="0" u="none" strike="noStrike" cap="none">
                <a:solidFill>
                  <a:schemeClr val="dk1"/>
                </a:solidFill>
                <a:latin typeface="Arial"/>
                <a:ea typeface="Arial"/>
                <a:cs typeface="Arial"/>
                <a:sym typeface="Arial"/>
              </a:rPr>
              <a:t>Have you been in business for at least two years and have two years of financial statements to support this?</a:t>
            </a:r>
            <a:endParaRPr sz="1800" b="0" i="0" u="none" strike="noStrike" cap="none">
              <a:solidFill>
                <a:schemeClr val="dk1"/>
              </a:solidFill>
              <a:latin typeface="Arial"/>
              <a:ea typeface="Arial"/>
              <a:cs typeface="Arial"/>
              <a:sym typeface="Arial"/>
            </a:endParaRPr>
          </a:p>
          <a:p>
            <a:pPr marL="457200" marR="0" lvl="0" indent="0" algn="l" rtl="0">
              <a:lnSpc>
                <a:spcPct val="115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a:p>
            <a:pPr marL="457200" marR="0" lvl="0" indent="-342900" algn="l" rtl="0">
              <a:lnSpc>
                <a:spcPct val="115000"/>
              </a:lnSpc>
              <a:spcBef>
                <a:spcPts val="0"/>
              </a:spcBef>
              <a:spcAft>
                <a:spcPts val="0"/>
              </a:spcAft>
              <a:buClr>
                <a:schemeClr val="dk1"/>
              </a:buClr>
              <a:buSzPts val="1800"/>
              <a:buFont typeface="Arial"/>
              <a:buAutoNum type="arabicPeriod"/>
            </a:pPr>
            <a:r>
              <a:rPr lang="en-US" sz="1800" b="0" i="0" u="none" strike="noStrike" cap="none">
                <a:solidFill>
                  <a:schemeClr val="dk1"/>
                </a:solidFill>
                <a:latin typeface="Arial"/>
                <a:ea typeface="Arial"/>
                <a:cs typeface="Arial"/>
                <a:sym typeface="Arial"/>
              </a:rPr>
              <a:t>Do you have evidence of successful past performance? </a:t>
            </a:r>
            <a:endParaRPr sz="1800" b="0" i="0" u="none" strike="noStrike" cap="none">
              <a:solidFill>
                <a:schemeClr val="dk1"/>
              </a:solidFill>
              <a:latin typeface="Arial"/>
              <a:ea typeface="Arial"/>
              <a:cs typeface="Arial"/>
              <a:sym typeface="Arial"/>
            </a:endParaRPr>
          </a:p>
          <a:p>
            <a:pPr marL="0" marR="0" lvl="0" indent="0" algn="l" rtl="0">
              <a:lnSpc>
                <a:spcPct val="115000"/>
              </a:lnSpc>
              <a:spcBef>
                <a:spcPts val="0"/>
              </a:spcBef>
              <a:spcAft>
                <a:spcPts val="0"/>
              </a:spcAft>
              <a:buNone/>
            </a:pPr>
            <a:endParaRPr sz="1800">
              <a:solidFill>
                <a:schemeClr val="dk1"/>
              </a:solidFill>
            </a:endParaRPr>
          </a:p>
          <a:p>
            <a:pPr marL="457200" marR="0" lvl="0" indent="-342900" algn="l" rtl="0">
              <a:lnSpc>
                <a:spcPct val="115000"/>
              </a:lnSpc>
              <a:spcBef>
                <a:spcPts val="0"/>
              </a:spcBef>
              <a:spcAft>
                <a:spcPts val="0"/>
              </a:spcAft>
              <a:buClr>
                <a:schemeClr val="dk1"/>
              </a:buClr>
              <a:buSzPts val="1800"/>
              <a:buAutoNum type="arabicPeriod" startAt="4"/>
            </a:pPr>
            <a:r>
              <a:rPr lang="en-US" sz="1800">
                <a:solidFill>
                  <a:schemeClr val="dk1"/>
                </a:solidFill>
              </a:rPr>
              <a:t>Can you comply with the MAS contract terms and conditions?</a:t>
            </a:r>
            <a:endParaRPr sz="1800">
              <a:solidFill>
                <a:schemeClr val="dk1"/>
              </a:solidFill>
            </a:endParaRPr>
          </a:p>
          <a:p>
            <a:pPr marL="0" marR="0" lvl="0" indent="0" algn="l" rtl="0">
              <a:lnSpc>
                <a:spcPct val="115000"/>
              </a:lnSpc>
              <a:spcBef>
                <a:spcPts val="0"/>
              </a:spcBef>
              <a:spcAft>
                <a:spcPts val="0"/>
              </a:spcAft>
              <a:buNone/>
            </a:pPr>
            <a:endParaRPr sz="1800">
              <a:solidFill>
                <a:schemeClr val="dk1"/>
              </a:solidFill>
            </a:endParaRPr>
          </a:p>
          <a:p>
            <a:pPr marL="457200" marR="0" lvl="0" indent="-342900" algn="l" rtl="0">
              <a:lnSpc>
                <a:spcPct val="115000"/>
              </a:lnSpc>
              <a:spcBef>
                <a:spcPts val="0"/>
              </a:spcBef>
              <a:spcAft>
                <a:spcPts val="0"/>
              </a:spcAft>
              <a:buClr>
                <a:schemeClr val="dk1"/>
              </a:buClr>
              <a:buSzPts val="1800"/>
              <a:buAutoNum type="arabicPeriod" startAt="5"/>
            </a:pPr>
            <a:r>
              <a:rPr lang="en-US" sz="1800">
                <a:solidFill>
                  <a:schemeClr val="dk1"/>
                </a:solidFill>
              </a:rPr>
              <a:t>Are your items Trade Agreement Act (TAA) compliant?</a:t>
            </a:r>
            <a:endParaRPr sz="1800">
              <a:solidFill>
                <a:schemeClr val="dk1"/>
              </a:solidFill>
            </a:endParaRPr>
          </a:p>
          <a:p>
            <a:pPr marL="0" marR="0" lvl="0" indent="0" algn="l" rtl="0">
              <a:lnSpc>
                <a:spcPct val="115000"/>
              </a:lnSpc>
              <a:spcBef>
                <a:spcPts val="0"/>
              </a:spcBef>
              <a:spcAft>
                <a:spcPts val="0"/>
              </a:spcAft>
              <a:buNone/>
            </a:pPr>
            <a:endParaRPr sz="1800">
              <a:solidFill>
                <a:schemeClr val="dk1"/>
              </a:solidFill>
            </a:endParaRPr>
          </a:p>
          <a:p>
            <a:pPr marL="457200" lvl="0" indent="-342900" algn="l" rtl="0">
              <a:lnSpc>
                <a:spcPct val="115000"/>
              </a:lnSpc>
              <a:spcBef>
                <a:spcPts val="0"/>
              </a:spcBef>
              <a:spcAft>
                <a:spcPts val="0"/>
              </a:spcAft>
              <a:buClr>
                <a:schemeClr val="dk1"/>
              </a:buClr>
              <a:buSzPts val="1800"/>
              <a:buAutoNum type="arabicPeriod" startAt="5"/>
            </a:pPr>
            <a:r>
              <a:rPr lang="en-US" sz="1800">
                <a:solidFill>
                  <a:schemeClr val="dk1"/>
                </a:solidFill>
              </a:rPr>
              <a:t>Do you have the resources to market your commercial products and services after the award of the contract? </a:t>
            </a:r>
            <a:endParaRPr sz="1800">
              <a:solidFill>
                <a:schemeClr val="dk1"/>
              </a:solidFill>
            </a:endParaRPr>
          </a:p>
          <a:p>
            <a:pPr marL="457200" marR="0" lvl="0" indent="0" algn="l" rtl="0">
              <a:lnSpc>
                <a:spcPct val="115000"/>
              </a:lnSpc>
              <a:spcBef>
                <a:spcPts val="0"/>
              </a:spcBef>
              <a:spcAft>
                <a:spcPts val="0"/>
              </a:spcAft>
              <a:buNone/>
            </a:pPr>
            <a:endParaRPr sz="1800">
              <a:solidFill>
                <a:schemeClr val="dk1"/>
              </a:solidFill>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Arial"/>
              <a:ea typeface="Arial"/>
              <a:cs typeface="Arial"/>
              <a:sym typeface="Arial"/>
            </a:endParaRPr>
          </a:p>
          <a:p>
            <a:pPr marL="0" marR="0" lvl="0" indent="0" algn="ctr" rtl="0">
              <a:lnSpc>
                <a:spcPct val="150000"/>
              </a:lnSpc>
              <a:spcBef>
                <a:spcPts val="0"/>
              </a:spcBef>
              <a:spcAft>
                <a:spcPts val="0"/>
              </a:spcAft>
              <a:buClr>
                <a:srgbClr val="000000"/>
              </a:buClr>
              <a:buSzPts val="1400"/>
              <a:buFont typeface="Arial"/>
              <a:buNone/>
            </a:pPr>
            <a:endParaRPr sz="1800" b="1" i="0" u="none" strike="noStrike" cap="none">
              <a:solidFill>
                <a:srgbClr val="000000"/>
              </a:solidFill>
              <a:latin typeface="Arial"/>
              <a:ea typeface="Arial"/>
              <a:cs typeface="Arial"/>
              <a:sym typeface="Arial"/>
            </a:endParaRPr>
          </a:p>
        </p:txBody>
      </p:sp>
      <p:sp>
        <p:nvSpPr>
          <p:cNvPr id="618" name="Google Shape;618;p107"/>
          <p:cNvSpPr txBox="1">
            <a:spLocks noGrp="1"/>
          </p:cNvSpPr>
          <p:nvPr>
            <p:ph type="title"/>
          </p:nvPr>
        </p:nvSpPr>
        <p:spPr>
          <a:xfrm>
            <a:off x="457200" y="374795"/>
            <a:ext cx="8229600" cy="719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a:solidFill>
                  <a:srgbClr val="000000"/>
                </a:solidFill>
                <a:latin typeface="Arial"/>
                <a:ea typeface="Arial"/>
                <a:cs typeface="Arial"/>
                <a:sym typeface="Arial"/>
              </a:rPr>
              <a:t>Questions to Consider Up Front</a:t>
            </a:r>
            <a:endParaRPr sz="2800" b="1" i="0" u="none" strike="noStrike" cap="none">
              <a:solidFill>
                <a:srgbClr val="000000"/>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23"/>
        <p:cNvGrpSpPr/>
        <p:nvPr/>
      </p:nvGrpSpPr>
      <p:grpSpPr>
        <a:xfrm>
          <a:off x="0" y="0"/>
          <a:ext cx="0" cy="0"/>
          <a:chOff x="0" y="0"/>
          <a:chExt cx="0" cy="0"/>
        </a:xfrm>
      </p:grpSpPr>
      <p:sp>
        <p:nvSpPr>
          <p:cNvPr id="624" name="Google Shape;624;p108"/>
          <p:cNvSpPr txBox="1"/>
          <p:nvPr/>
        </p:nvSpPr>
        <p:spPr>
          <a:xfrm>
            <a:off x="411139" y="1720493"/>
            <a:ext cx="8321700" cy="5033400"/>
          </a:xfrm>
          <a:prstGeom prst="rect">
            <a:avLst/>
          </a:prstGeom>
          <a:noFill/>
          <a:ln>
            <a:noFill/>
          </a:ln>
        </p:spPr>
        <p:txBody>
          <a:bodyPr spcFirstLastPara="1" wrap="square" lIns="91425" tIns="45700" rIns="91425" bIns="45700" anchor="t" anchorCtr="0">
            <a:spAutoFit/>
          </a:bodyPr>
          <a:lstStyle/>
          <a:p>
            <a:pPr marL="457200" marR="0" lvl="0" indent="-336550" algn="l" rtl="0">
              <a:lnSpc>
                <a:spcPct val="100000"/>
              </a:lnSpc>
              <a:spcBef>
                <a:spcPts val="0"/>
              </a:spcBef>
              <a:spcAft>
                <a:spcPts val="0"/>
              </a:spcAft>
              <a:buClr>
                <a:srgbClr val="000000"/>
              </a:buClr>
              <a:buSzPts val="1700"/>
              <a:buFont typeface="Arial"/>
              <a:buChar char="●"/>
            </a:pPr>
            <a:r>
              <a:rPr lang="en-US" sz="1700" b="1" i="0" u="none" strike="noStrike" cap="none">
                <a:solidFill>
                  <a:srgbClr val="000000"/>
                </a:solidFill>
                <a:latin typeface="Arial"/>
                <a:ea typeface="Arial"/>
                <a:cs typeface="Arial"/>
                <a:sym typeface="Arial"/>
              </a:rPr>
              <a:t>Minimum Sales Requirements:  </a:t>
            </a:r>
            <a:r>
              <a:rPr lang="en-US" sz="1700" b="1" i="0" u="sng" strike="noStrike" cap="none">
                <a:solidFill>
                  <a:schemeClr val="hlink"/>
                </a:solidFill>
                <a:latin typeface="Arial"/>
                <a:ea typeface="Arial"/>
                <a:cs typeface="Arial"/>
                <a:sym typeface="Arial"/>
                <a:hlinkClick r:id="rId3"/>
              </a:rPr>
              <a:t>Acquisition Letter MV-2023-01,Supplement 1</a:t>
            </a:r>
            <a:endParaRPr sz="1700" b="1"/>
          </a:p>
          <a:p>
            <a:pPr marL="0" marR="0" lvl="0" indent="0" algn="l" rtl="0">
              <a:lnSpc>
                <a:spcPct val="100000"/>
              </a:lnSpc>
              <a:spcBef>
                <a:spcPts val="0"/>
              </a:spcBef>
              <a:spcAft>
                <a:spcPts val="0"/>
              </a:spcAft>
              <a:buNone/>
            </a:pPr>
            <a:endParaRPr sz="1700"/>
          </a:p>
          <a:p>
            <a:pPr marL="0" marR="0" lvl="0" indent="0" algn="l" rtl="0">
              <a:lnSpc>
                <a:spcPct val="100000"/>
              </a:lnSpc>
              <a:spcBef>
                <a:spcPts val="0"/>
              </a:spcBef>
              <a:spcAft>
                <a:spcPts val="0"/>
              </a:spcAft>
              <a:buNone/>
            </a:pPr>
            <a:r>
              <a:rPr lang="en-US" sz="1800"/>
              <a:t>This supplement amends FAS FSS clause I-FSS-639, Contract Sales Criteria by:</a:t>
            </a:r>
            <a:endParaRPr sz="1800"/>
          </a:p>
          <a:p>
            <a:pPr marL="457200" marR="0" lvl="0" indent="-342900" algn="l" rtl="0">
              <a:lnSpc>
                <a:spcPct val="100000"/>
              </a:lnSpc>
              <a:spcBef>
                <a:spcPts val="0"/>
              </a:spcBef>
              <a:spcAft>
                <a:spcPts val="0"/>
              </a:spcAft>
              <a:buSzPts val="1800"/>
              <a:buChar char="●"/>
            </a:pPr>
            <a:r>
              <a:rPr lang="en-US" sz="1800"/>
              <a:t>Changing the time period for consideration of sales FROM: 24 months and 12 months respectively TO: a standardized 60 months </a:t>
            </a:r>
            <a:endParaRPr sz="1800"/>
          </a:p>
          <a:p>
            <a:pPr marL="0" marR="0" lvl="0" indent="0" algn="l" rtl="0">
              <a:lnSpc>
                <a:spcPct val="100000"/>
              </a:lnSpc>
              <a:spcBef>
                <a:spcPts val="0"/>
              </a:spcBef>
              <a:spcAft>
                <a:spcPts val="0"/>
              </a:spcAft>
              <a:buNone/>
            </a:pPr>
            <a:endParaRPr sz="1800"/>
          </a:p>
          <a:p>
            <a:pPr marL="457200" marR="0" lvl="0" indent="-342900" algn="l" rtl="0">
              <a:lnSpc>
                <a:spcPct val="100000"/>
              </a:lnSpc>
              <a:spcBef>
                <a:spcPts val="0"/>
              </a:spcBef>
              <a:spcAft>
                <a:spcPts val="0"/>
              </a:spcAft>
              <a:buSzPts val="1800"/>
              <a:buChar char="●"/>
            </a:pPr>
            <a:r>
              <a:rPr lang="en-US" sz="1800"/>
              <a:t>Adjusting the dollar thresholds FROM: $25,000 within the first 24 months following contract award, and $25,000 in sales each 12-month period thereafter TO: a single $100,000 threshold for the first 60 months of the contract, and a $125,000 threshold for each 60 month option period thereafter</a:t>
            </a:r>
            <a:endParaRPr sz="1800"/>
          </a:p>
          <a:p>
            <a:pPr marL="0" marR="0" lvl="0" indent="0" algn="l" rtl="0">
              <a:lnSpc>
                <a:spcPct val="100000"/>
              </a:lnSpc>
              <a:spcBef>
                <a:spcPts val="0"/>
              </a:spcBef>
              <a:spcAft>
                <a:spcPts val="0"/>
              </a:spcAft>
              <a:buNone/>
            </a:pPr>
            <a:endParaRPr sz="1800"/>
          </a:p>
          <a:p>
            <a:pPr marL="457200" marR="0" lvl="0" indent="-342900" algn="l" rtl="0">
              <a:lnSpc>
                <a:spcPct val="100000"/>
              </a:lnSpc>
              <a:spcBef>
                <a:spcPts val="0"/>
              </a:spcBef>
              <a:spcAft>
                <a:spcPts val="0"/>
              </a:spcAft>
              <a:buSzPts val="1800"/>
              <a:buChar char="●"/>
            </a:pPr>
            <a:r>
              <a:rPr lang="en-US" sz="1800"/>
              <a:t>Make the consideration of sales a part of a FSS contracting officer’s determination to exercise (or not) an option to extend the term of the contract.</a:t>
            </a:r>
            <a:endParaRPr sz="1800"/>
          </a:p>
          <a:p>
            <a:pPr marL="0" marR="0" lvl="0" indent="0" algn="ctr" rtl="0">
              <a:lnSpc>
                <a:spcPct val="150000"/>
              </a:lnSpc>
              <a:spcBef>
                <a:spcPts val="0"/>
              </a:spcBef>
              <a:spcAft>
                <a:spcPts val="0"/>
              </a:spcAft>
              <a:buClr>
                <a:srgbClr val="000000"/>
              </a:buClr>
              <a:buSzPts val="1400"/>
              <a:buFont typeface="Arial"/>
              <a:buNone/>
            </a:pPr>
            <a:endParaRPr sz="1800" b="1" i="0" u="none" strike="noStrike" cap="none">
              <a:solidFill>
                <a:srgbClr val="000000"/>
              </a:solidFill>
              <a:latin typeface="Arial"/>
              <a:ea typeface="Arial"/>
              <a:cs typeface="Arial"/>
              <a:sym typeface="Arial"/>
            </a:endParaRPr>
          </a:p>
        </p:txBody>
      </p:sp>
      <p:sp>
        <p:nvSpPr>
          <p:cNvPr id="625" name="Google Shape;625;p108"/>
          <p:cNvSpPr txBox="1">
            <a:spLocks noGrp="1"/>
          </p:cNvSpPr>
          <p:nvPr>
            <p:ph type="title"/>
          </p:nvPr>
        </p:nvSpPr>
        <p:spPr>
          <a:xfrm>
            <a:off x="457200" y="386745"/>
            <a:ext cx="8229600" cy="719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a:solidFill>
                  <a:srgbClr val="000000"/>
                </a:solidFill>
                <a:latin typeface="Arial"/>
                <a:ea typeface="Arial"/>
                <a:cs typeface="Arial"/>
                <a:sym typeface="Arial"/>
              </a:rPr>
              <a:t>Items to Consider </a:t>
            </a:r>
            <a:endParaRPr sz="280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a:solidFill>
                  <a:srgbClr val="000000"/>
                </a:solidFill>
                <a:latin typeface="Arial"/>
                <a:ea typeface="Arial"/>
                <a:cs typeface="Arial"/>
                <a:sym typeface="Arial"/>
              </a:rPr>
              <a:t>Before Submitting an Offer</a:t>
            </a:r>
            <a:endParaRPr sz="2800" b="1" i="0" u="none" strike="noStrike" cap="none">
              <a:solidFill>
                <a:srgbClr val="000000"/>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30"/>
        <p:cNvGrpSpPr/>
        <p:nvPr/>
      </p:nvGrpSpPr>
      <p:grpSpPr>
        <a:xfrm>
          <a:off x="0" y="0"/>
          <a:ext cx="0" cy="0"/>
          <a:chOff x="0" y="0"/>
          <a:chExt cx="0" cy="0"/>
        </a:xfrm>
      </p:grpSpPr>
      <p:sp>
        <p:nvSpPr>
          <p:cNvPr id="631" name="Google Shape;631;p109"/>
          <p:cNvSpPr txBox="1"/>
          <p:nvPr/>
        </p:nvSpPr>
        <p:spPr>
          <a:xfrm>
            <a:off x="411139" y="1720493"/>
            <a:ext cx="8321700" cy="1200600"/>
          </a:xfrm>
          <a:prstGeom prst="rect">
            <a:avLst/>
          </a:prstGeom>
          <a:noFill/>
          <a:ln>
            <a:noFill/>
          </a:ln>
        </p:spPr>
        <p:txBody>
          <a:bodyPr spcFirstLastPara="1" wrap="square" lIns="91425" tIns="45700" rIns="91425" bIns="45700" anchor="t" anchorCtr="0">
            <a:spAutoFit/>
          </a:bodyPr>
          <a:lstStyle/>
          <a:p>
            <a:pPr marL="457200" marR="0" lvl="0" indent="-342900" algn="l" rtl="0">
              <a:lnSpc>
                <a:spcPct val="100000"/>
              </a:lnSpc>
              <a:spcBef>
                <a:spcPts val="0"/>
              </a:spcBef>
              <a:spcAft>
                <a:spcPts val="0"/>
              </a:spcAft>
              <a:buClr>
                <a:srgbClr val="000000"/>
              </a:buClr>
              <a:buSzPts val="1800"/>
              <a:buFont typeface="Arial"/>
              <a:buChar char="●"/>
            </a:pPr>
            <a:r>
              <a:rPr lang="en-US" sz="1800" b="1" i="0" u="none" strike="noStrike" cap="none">
                <a:solidFill>
                  <a:srgbClr val="000000"/>
                </a:solidFill>
                <a:latin typeface="Arial"/>
                <a:ea typeface="Arial"/>
                <a:cs typeface="Arial"/>
                <a:sym typeface="Arial"/>
              </a:rPr>
              <a:t>Lead Time:  </a:t>
            </a:r>
            <a:r>
              <a:rPr lang="en-US" sz="1800" b="0" i="0" u="none" strike="noStrike" cap="none">
                <a:solidFill>
                  <a:srgbClr val="000000"/>
                </a:solidFill>
                <a:latin typeface="Arial"/>
                <a:ea typeface="Arial"/>
                <a:cs typeface="Arial"/>
                <a:sym typeface="Arial"/>
              </a:rPr>
              <a:t>It may take up to </a:t>
            </a:r>
            <a:r>
              <a:rPr lang="en-US" sz="1800"/>
              <a:t>1 year</a:t>
            </a:r>
            <a:r>
              <a:rPr lang="en-US" sz="1800" b="0" i="0" u="none" strike="noStrike" cap="none">
                <a:solidFill>
                  <a:srgbClr val="000000"/>
                </a:solidFill>
                <a:latin typeface="Arial"/>
                <a:ea typeface="Arial"/>
                <a:cs typeface="Arial"/>
                <a:sym typeface="Arial"/>
              </a:rPr>
              <a:t> to get a MAS contract</a:t>
            </a:r>
            <a:r>
              <a:rPr lang="en-US" sz="1800" b="1" i="0" u="none" strike="noStrike" cap="none">
                <a:solidFill>
                  <a:srgbClr val="000000"/>
                </a:solidFill>
                <a:latin typeface="Arial"/>
                <a:ea typeface="Arial"/>
                <a:cs typeface="Arial"/>
                <a:sym typeface="Arial"/>
              </a:rPr>
              <a:t>, </a:t>
            </a:r>
            <a:r>
              <a:rPr lang="en-US" sz="1800" b="0" i="0" u="none" strike="noStrike" cap="none">
                <a:solidFill>
                  <a:srgbClr val="000000"/>
                </a:solidFill>
                <a:latin typeface="Arial"/>
                <a:ea typeface="Arial"/>
                <a:cs typeface="Arial"/>
                <a:sym typeface="Arial"/>
              </a:rPr>
              <a:t>provided that the firm meets all evaluation criteria and has a successful negotiation. </a:t>
            </a: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a:p>
            <a:pPr marL="0" marR="0" lvl="0" indent="0" algn="ctr" rtl="0">
              <a:lnSpc>
                <a:spcPct val="150000"/>
              </a:lnSpc>
              <a:spcBef>
                <a:spcPts val="0"/>
              </a:spcBef>
              <a:spcAft>
                <a:spcPts val="0"/>
              </a:spcAft>
              <a:buClr>
                <a:srgbClr val="000000"/>
              </a:buClr>
              <a:buSzPts val="1400"/>
              <a:buFont typeface="Arial"/>
              <a:buNone/>
            </a:pPr>
            <a:endParaRPr sz="1800" b="1" i="0" u="none" strike="noStrike" cap="none">
              <a:solidFill>
                <a:srgbClr val="000000"/>
              </a:solidFill>
              <a:latin typeface="Arial"/>
              <a:ea typeface="Arial"/>
              <a:cs typeface="Arial"/>
              <a:sym typeface="Arial"/>
            </a:endParaRPr>
          </a:p>
        </p:txBody>
      </p:sp>
      <p:sp>
        <p:nvSpPr>
          <p:cNvPr id="632" name="Google Shape;632;p109"/>
          <p:cNvSpPr txBox="1">
            <a:spLocks noGrp="1"/>
          </p:cNvSpPr>
          <p:nvPr>
            <p:ph type="title"/>
          </p:nvPr>
        </p:nvSpPr>
        <p:spPr>
          <a:xfrm>
            <a:off x="457200" y="386745"/>
            <a:ext cx="8229600" cy="719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a:solidFill>
                  <a:srgbClr val="000000"/>
                </a:solidFill>
                <a:latin typeface="Arial"/>
                <a:ea typeface="Arial"/>
                <a:cs typeface="Arial"/>
                <a:sym typeface="Arial"/>
              </a:rPr>
              <a:t>Items to Consider </a:t>
            </a:r>
            <a:endParaRPr sz="280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a:solidFill>
                  <a:srgbClr val="000000"/>
                </a:solidFill>
                <a:latin typeface="Arial"/>
                <a:ea typeface="Arial"/>
                <a:cs typeface="Arial"/>
                <a:sym typeface="Arial"/>
              </a:rPr>
              <a:t>Before Submitting an Offer</a:t>
            </a:r>
            <a:endParaRPr sz="2800" b="1" i="0" u="none" strike="noStrike" cap="none">
              <a:solidFill>
                <a:srgbClr val="000000"/>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36"/>
        <p:cNvGrpSpPr/>
        <p:nvPr/>
      </p:nvGrpSpPr>
      <p:grpSpPr>
        <a:xfrm>
          <a:off x="0" y="0"/>
          <a:ext cx="0" cy="0"/>
          <a:chOff x="0" y="0"/>
          <a:chExt cx="0" cy="0"/>
        </a:xfrm>
      </p:grpSpPr>
      <p:sp>
        <p:nvSpPr>
          <p:cNvPr id="637" name="Google Shape;637;p110" descr="prerequisites"/>
          <p:cNvSpPr/>
          <p:nvPr/>
        </p:nvSpPr>
        <p:spPr>
          <a:xfrm>
            <a:off x="-94025" y="1252225"/>
            <a:ext cx="9144000" cy="45165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638" name="Google Shape;638;p110"/>
          <p:cNvSpPr txBox="1"/>
          <p:nvPr/>
        </p:nvSpPr>
        <p:spPr>
          <a:xfrm>
            <a:off x="33325" y="1252225"/>
            <a:ext cx="8889300" cy="5264100"/>
          </a:xfrm>
          <a:prstGeom prst="rect">
            <a:avLst/>
          </a:prstGeom>
          <a:noFill/>
          <a:ln>
            <a:noFill/>
          </a:ln>
        </p:spPr>
        <p:txBody>
          <a:bodyPr spcFirstLastPara="1" wrap="square" lIns="91425" tIns="45700" rIns="91425" bIns="45700" anchor="t" anchorCtr="0">
            <a:spAutoFit/>
          </a:bodyPr>
          <a:lstStyle/>
          <a:p>
            <a:pPr marL="457200" marR="0" lvl="0" indent="-361950" algn="l" rtl="0">
              <a:lnSpc>
                <a:spcPct val="100000"/>
              </a:lnSpc>
              <a:spcBef>
                <a:spcPts val="0"/>
              </a:spcBef>
              <a:spcAft>
                <a:spcPts val="0"/>
              </a:spcAft>
              <a:buClr>
                <a:srgbClr val="000000"/>
              </a:buClr>
              <a:buSzPts val="2100"/>
              <a:buFont typeface="Arial"/>
              <a:buChar char="●"/>
            </a:pPr>
            <a:r>
              <a:rPr lang="en-US" sz="2100" b="0" i="0" u="none" strike="noStrike" cap="none">
                <a:solidFill>
                  <a:schemeClr val="dk1"/>
                </a:solidFill>
                <a:latin typeface="Arial"/>
                <a:ea typeface="Arial"/>
                <a:cs typeface="Arial"/>
                <a:sym typeface="Arial"/>
              </a:rPr>
              <a:t>Must be in business for two years and you must provide two years of financial statements </a:t>
            </a:r>
            <a:endParaRPr sz="2100" b="0" i="0" u="none" strike="noStrike" cap="none">
              <a:solidFill>
                <a:schemeClr val="dk1"/>
              </a:solidFill>
              <a:latin typeface="Arial"/>
              <a:ea typeface="Arial"/>
              <a:cs typeface="Arial"/>
              <a:sym typeface="Arial"/>
            </a:endParaRPr>
          </a:p>
          <a:p>
            <a:pPr marL="914400" marR="0" lvl="1" indent="-361950" algn="l" rtl="0">
              <a:lnSpc>
                <a:spcPct val="100000"/>
              </a:lnSpc>
              <a:spcBef>
                <a:spcPts val="0"/>
              </a:spcBef>
              <a:spcAft>
                <a:spcPts val="0"/>
              </a:spcAft>
              <a:buClr>
                <a:srgbClr val="000000"/>
              </a:buClr>
              <a:buSzPts val="2100"/>
              <a:buFont typeface="Arial"/>
              <a:buChar char="•"/>
            </a:pPr>
            <a:r>
              <a:rPr lang="en-US" sz="2100" b="0" i="0" u="none" strike="noStrike" cap="none">
                <a:solidFill>
                  <a:srgbClr val="C00000"/>
                </a:solidFill>
                <a:latin typeface="Arial"/>
                <a:ea typeface="Arial"/>
                <a:cs typeface="Arial"/>
                <a:sym typeface="Arial"/>
              </a:rPr>
              <a:t>Unless you are proposing under the </a:t>
            </a:r>
            <a:r>
              <a:rPr lang="en-US" sz="2100" b="0" i="0" u="sng" strike="noStrike" cap="none">
                <a:solidFill>
                  <a:schemeClr val="hlink"/>
                </a:solidFill>
                <a:latin typeface="Arial"/>
                <a:ea typeface="Arial"/>
                <a:cs typeface="Arial"/>
                <a:sym typeface="Arial"/>
                <a:hlinkClick r:id="rId3"/>
              </a:rPr>
              <a:t>Startup Springboard</a:t>
            </a:r>
            <a:endParaRPr sz="2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200"/>
              <a:buFont typeface="Arial"/>
              <a:buNone/>
            </a:pPr>
            <a:endParaRPr sz="2100" b="0" i="0" u="none" strike="noStrike" cap="none">
              <a:solidFill>
                <a:schemeClr val="dk1"/>
              </a:solidFill>
              <a:latin typeface="Arial"/>
              <a:ea typeface="Arial"/>
              <a:cs typeface="Arial"/>
              <a:sym typeface="Arial"/>
            </a:endParaRPr>
          </a:p>
          <a:p>
            <a:pPr marL="457200" marR="0" lvl="0" indent="-361950" algn="l" rtl="0">
              <a:lnSpc>
                <a:spcPct val="100000"/>
              </a:lnSpc>
              <a:spcBef>
                <a:spcPts val="0"/>
              </a:spcBef>
              <a:spcAft>
                <a:spcPts val="0"/>
              </a:spcAft>
              <a:buClr>
                <a:schemeClr val="dk1"/>
              </a:buClr>
              <a:buSzPts val="2100"/>
              <a:buFont typeface="Arial"/>
              <a:buChar char="●"/>
            </a:pPr>
            <a:r>
              <a:rPr lang="en-US" sz="2100" b="0" i="0" u="none" strike="noStrike" cap="none">
                <a:solidFill>
                  <a:schemeClr val="dk1"/>
                </a:solidFill>
                <a:latin typeface="Arial"/>
                <a:ea typeface="Arial"/>
                <a:cs typeface="Arial"/>
                <a:sym typeface="Arial"/>
              </a:rPr>
              <a:t>Ability to demonstrate acceptable</a:t>
            </a:r>
            <a:endParaRPr sz="2100">
              <a:solidFill>
                <a:schemeClr val="dk1"/>
              </a:solidFill>
            </a:endParaRPr>
          </a:p>
          <a:p>
            <a:pPr marL="914400" marR="0" lvl="1" indent="-361950" algn="l" rtl="0">
              <a:lnSpc>
                <a:spcPct val="100000"/>
              </a:lnSpc>
              <a:spcBef>
                <a:spcPts val="0"/>
              </a:spcBef>
              <a:spcAft>
                <a:spcPts val="0"/>
              </a:spcAft>
              <a:buClr>
                <a:schemeClr val="dk1"/>
              </a:buClr>
              <a:buSzPts val="2100"/>
              <a:buFont typeface="Arial"/>
              <a:buChar char="•"/>
            </a:pPr>
            <a:r>
              <a:rPr lang="en-US" sz="2100">
                <a:solidFill>
                  <a:schemeClr val="dk1"/>
                </a:solidFill>
              </a:rPr>
              <a:t>Corporate experience</a:t>
            </a:r>
            <a:endParaRPr sz="2100">
              <a:solidFill>
                <a:schemeClr val="dk1"/>
              </a:solidFill>
            </a:endParaRPr>
          </a:p>
          <a:p>
            <a:pPr marL="914400" marR="0" lvl="1" indent="-361950" algn="l" rtl="0">
              <a:lnSpc>
                <a:spcPct val="100000"/>
              </a:lnSpc>
              <a:spcBef>
                <a:spcPts val="0"/>
              </a:spcBef>
              <a:spcAft>
                <a:spcPts val="0"/>
              </a:spcAft>
              <a:buClr>
                <a:schemeClr val="dk1"/>
              </a:buClr>
              <a:buSzPts val="2100"/>
              <a:buFont typeface="Arial"/>
              <a:buChar char="•"/>
            </a:pPr>
            <a:r>
              <a:rPr lang="en-US" sz="2100">
                <a:solidFill>
                  <a:schemeClr val="dk1"/>
                </a:solidFill>
              </a:rPr>
              <a:t>Past Performance</a:t>
            </a:r>
            <a:r>
              <a:rPr lang="en-US" sz="2100" b="0" i="0" u="none" strike="noStrike" cap="none">
                <a:solidFill>
                  <a:schemeClr val="dk1"/>
                </a:solidFill>
                <a:latin typeface="Arial"/>
                <a:ea typeface="Arial"/>
                <a:cs typeface="Arial"/>
                <a:sym typeface="Arial"/>
              </a:rPr>
              <a:t> </a:t>
            </a:r>
            <a:endParaRPr sz="2100" b="0" i="0" u="none" strike="noStrike" cap="none">
              <a:solidFill>
                <a:schemeClr val="dk1"/>
              </a:solidFill>
              <a:latin typeface="Arial"/>
              <a:ea typeface="Arial"/>
              <a:cs typeface="Arial"/>
              <a:sym typeface="Arial"/>
            </a:endParaRPr>
          </a:p>
          <a:p>
            <a:pPr marL="914400" marR="0" lvl="1" indent="-361950" algn="l" rtl="0">
              <a:lnSpc>
                <a:spcPct val="100000"/>
              </a:lnSpc>
              <a:spcBef>
                <a:spcPts val="0"/>
              </a:spcBef>
              <a:spcAft>
                <a:spcPts val="0"/>
              </a:spcAft>
              <a:buClr>
                <a:schemeClr val="dk1"/>
              </a:buClr>
              <a:buSzPts val="2100"/>
              <a:buFont typeface="Arial"/>
              <a:buChar char="•"/>
            </a:pPr>
            <a:r>
              <a:rPr lang="en-US" sz="2100">
                <a:solidFill>
                  <a:schemeClr val="dk1"/>
                </a:solidFill>
              </a:rPr>
              <a:t>Quality Control</a:t>
            </a:r>
            <a:endParaRPr sz="2100">
              <a:solidFill>
                <a:schemeClr val="dk1"/>
              </a:solidFill>
            </a:endParaRPr>
          </a:p>
          <a:p>
            <a:pPr marL="914400" marR="0" lvl="1" indent="-361950" algn="l" rtl="0">
              <a:lnSpc>
                <a:spcPct val="100000"/>
              </a:lnSpc>
              <a:spcBef>
                <a:spcPts val="0"/>
              </a:spcBef>
              <a:spcAft>
                <a:spcPts val="0"/>
              </a:spcAft>
              <a:buClr>
                <a:schemeClr val="dk1"/>
              </a:buClr>
              <a:buSzPts val="2100"/>
              <a:buFont typeface="Arial"/>
              <a:buChar char="•"/>
            </a:pPr>
            <a:r>
              <a:rPr lang="en-US" sz="2100">
                <a:solidFill>
                  <a:schemeClr val="dk1"/>
                </a:solidFill>
              </a:rPr>
              <a:t>Relevant Project Experience, as required by SIN</a:t>
            </a:r>
            <a:r>
              <a:rPr lang="en-US" sz="2100" b="0" i="0" u="none" strike="noStrike" cap="none">
                <a:solidFill>
                  <a:schemeClr val="dk1"/>
                </a:solidFill>
                <a:latin typeface="Arial"/>
                <a:ea typeface="Arial"/>
                <a:cs typeface="Arial"/>
                <a:sym typeface="Arial"/>
              </a:rPr>
              <a:t> </a:t>
            </a:r>
            <a:endParaRPr sz="2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200"/>
              <a:buFont typeface="Arial"/>
              <a:buNone/>
            </a:pPr>
            <a:endParaRPr sz="2100" b="0" i="0" u="none" strike="noStrike" cap="none">
              <a:solidFill>
                <a:schemeClr val="dk1"/>
              </a:solidFill>
              <a:latin typeface="Arial"/>
              <a:ea typeface="Arial"/>
              <a:cs typeface="Arial"/>
              <a:sym typeface="Arial"/>
            </a:endParaRPr>
          </a:p>
          <a:p>
            <a:pPr marL="457200" marR="0" lvl="0" indent="-361950" algn="l" rtl="0">
              <a:lnSpc>
                <a:spcPct val="100000"/>
              </a:lnSpc>
              <a:spcBef>
                <a:spcPts val="0"/>
              </a:spcBef>
              <a:spcAft>
                <a:spcPts val="0"/>
              </a:spcAft>
              <a:buClr>
                <a:schemeClr val="dk1"/>
              </a:buClr>
              <a:buSzPts val="2100"/>
              <a:buFont typeface="Arial"/>
              <a:buChar char="●"/>
            </a:pPr>
            <a:r>
              <a:rPr lang="en-US" sz="2100" b="0" i="0" u="none" strike="noStrike" cap="none">
                <a:solidFill>
                  <a:schemeClr val="dk1"/>
                </a:solidFill>
                <a:latin typeface="Arial"/>
                <a:ea typeface="Arial"/>
                <a:cs typeface="Arial"/>
                <a:sym typeface="Arial"/>
              </a:rPr>
              <a:t>Products or services must be commercially available</a:t>
            </a:r>
            <a:endParaRPr sz="2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200"/>
              <a:buFont typeface="Arial"/>
              <a:buNone/>
            </a:pPr>
            <a:endParaRPr sz="2100" b="0" i="0" u="none" strike="noStrike" cap="none">
              <a:solidFill>
                <a:schemeClr val="dk1"/>
              </a:solidFill>
              <a:latin typeface="Arial"/>
              <a:ea typeface="Arial"/>
              <a:cs typeface="Arial"/>
              <a:sym typeface="Arial"/>
            </a:endParaRPr>
          </a:p>
          <a:p>
            <a:pPr marL="457200" marR="0" lvl="0" indent="-361950" algn="l" rtl="0">
              <a:lnSpc>
                <a:spcPct val="100000"/>
              </a:lnSpc>
              <a:spcBef>
                <a:spcPts val="0"/>
              </a:spcBef>
              <a:spcAft>
                <a:spcPts val="0"/>
              </a:spcAft>
              <a:buClr>
                <a:schemeClr val="dk1"/>
              </a:buClr>
              <a:buSzPts val="2100"/>
              <a:buFont typeface="Arial"/>
              <a:buChar char="●"/>
            </a:pPr>
            <a:r>
              <a:rPr lang="en-US" sz="2100" b="0" i="0" u="none" strike="noStrike" cap="none">
                <a:solidFill>
                  <a:schemeClr val="dk1"/>
                </a:solidFill>
                <a:latin typeface="Arial"/>
                <a:ea typeface="Arial"/>
                <a:cs typeface="Arial"/>
                <a:sym typeface="Arial"/>
              </a:rPr>
              <a:t>Products or services must be compliant with the Trade Agreements Act (TAA)</a:t>
            </a:r>
            <a:endParaRPr sz="21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endParaRPr sz="2100">
              <a:solidFill>
                <a:schemeClr val="dk1"/>
              </a:solidFill>
            </a:endParaRPr>
          </a:p>
          <a:p>
            <a:pPr marL="457200" marR="0" lvl="0" indent="-361950" algn="l" rtl="0">
              <a:lnSpc>
                <a:spcPct val="100000"/>
              </a:lnSpc>
              <a:spcBef>
                <a:spcPts val="0"/>
              </a:spcBef>
              <a:spcAft>
                <a:spcPts val="0"/>
              </a:spcAft>
              <a:buClr>
                <a:schemeClr val="dk1"/>
              </a:buClr>
              <a:buSzPts val="2100"/>
              <a:buChar char="●"/>
            </a:pPr>
            <a:r>
              <a:rPr lang="en-US" sz="2100">
                <a:solidFill>
                  <a:schemeClr val="dk1"/>
                </a:solidFill>
              </a:rPr>
              <a:t>Proposed pricing is determined fair and reasonable</a:t>
            </a:r>
            <a:endParaRPr sz="2100">
              <a:solidFill>
                <a:schemeClr val="dk1"/>
              </a:solidFill>
            </a:endParaRPr>
          </a:p>
        </p:txBody>
      </p:sp>
      <p:sp>
        <p:nvSpPr>
          <p:cNvPr id="639" name="Google Shape;639;p110"/>
          <p:cNvSpPr txBox="1">
            <a:spLocks noGrp="1"/>
          </p:cNvSpPr>
          <p:nvPr>
            <p:ph type="title"/>
          </p:nvPr>
        </p:nvSpPr>
        <p:spPr>
          <a:xfrm>
            <a:off x="457200" y="381820"/>
            <a:ext cx="8229600" cy="719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a:solidFill>
                  <a:srgbClr val="000000"/>
                </a:solidFill>
                <a:latin typeface="Arial"/>
                <a:ea typeface="Arial"/>
                <a:cs typeface="Arial"/>
                <a:sym typeface="Arial"/>
              </a:rPr>
              <a:t>Evaluation Criteria</a:t>
            </a:r>
            <a:endParaRPr sz="2800" b="1" i="0" u="none" strike="noStrike" cap="none">
              <a:solidFill>
                <a:srgbClr val="000000"/>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44"/>
        <p:cNvGrpSpPr/>
        <p:nvPr/>
      </p:nvGrpSpPr>
      <p:grpSpPr>
        <a:xfrm>
          <a:off x="0" y="0"/>
          <a:ext cx="0" cy="0"/>
          <a:chOff x="0" y="0"/>
          <a:chExt cx="0" cy="0"/>
        </a:xfrm>
      </p:grpSpPr>
      <p:sp>
        <p:nvSpPr>
          <p:cNvPr id="645" name="Google Shape;645;p111"/>
          <p:cNvSpPr/>
          <p:nvPr/>
        </p:nvSpPr>
        <p:spPr>
          <a:xfrm>
            <a:off x="509700" y="1417650"/>
            <a:ext cx="8229600" cy="48639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200" b="0" i="0" u="none" strike="noStrike" cap="none">
                <a:solidFill>
                  <a:srgbClr val="000000"/>
                </a:solidFill>
                <a:latin typeface="Arial"/>
                <a:ea typeface="Arial"/>
                <a:cs typeface="Arial"/>
                <a:sym typeface="Arial"/>
              </a:rPr>
              <a:t>In lieu of the two-year corporate experience requirement, you may:</a:t>
            </a:r>
            <a:endParaRPr sz="2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200" b="0" i="0" u="none" strike="noStrike" cap="none">
              <a:solidFill>
                <a:srgbClr val="000000"/>
              </a:solidFill>
              <a:latin typeface="Arial"/>
              <a:ea typeface="Arial"/>
              <a:cs typeface="Arial"/>
              <a:sym typeface="Arial"/>
            </a:endParaRPr>
          </a:p>
          <a:p>
            <a:pPr marL="457200" marR="0" lvl="0" indent="-368300" algn="l" rtl="0">
              <a:lnSpc>
                <a:spcPct val="100000"/>
              </a:lnSpc>
              <a:spcBef>
                <a:spcPts val="0"/>
              </a:spcBef>
              <a:spcAft>
                <a:spcPts val="0"/>
              </a:spcAft>
              <a:buClr>
                <a:srgbClr val="000000"/>
              </a:buClr>
              <a:buSzPts val="2200"/>
              <a:buFont typeface="Arial"/>
              <a:buChar char="●"/>
            </a:pPr>
            <a:r>
              <a:rPr lang="en-US" sz="2200" b="0" i="0" u="none" strike="noStrike" cap="none">
                <a:solidFill>
                  <a:srgbClr val="000000"/>
                </a:solidFill>
                <a:latin typeface="Arial"/>
                <a:ea typeface="Arial"/>
                <a:cs typeface="Arial"/>
                <a:sym typeface="Arial"/>
              </a:rPr>
              <a:t>Use professional experience of executives and key personnel as a substitute</a:t>
            </a:r>
            <a:endParaRPr sz="2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200"/>
              <a:buFont typeface="Arial"/>
              <a:buNone/>
            </a:pPr>
            <a:endParaRPr sz="2200" b="0" i="0" u="none" strike="noStrike" cap="none">
              <a:solidFill>
                <a:srgbClr val="000000"/>
              </a:solidFill>
              <a:latin typeface="Arial"/>
              <a:ea typeface="Arial"/>
              <a:cs typeface="Arial"/>
              <a:sym typeface="Arial"/>
            </a:endParaRPr>
          </a:p>
          <a:p>
            <a:pPr marL="457200" marR="0" lvl="0" indent="-368300" algn="l" rtl="0">
              <a:lnSpc>
                <a:spcPct val="100000"/>
              </a:lnSpc>
              <a:spcBef>
                <a:spcPts val="0"/>
              </a:spcBef>
              <a:spcAft>
                <a:spcPts val="0"/>
              </a:spcAft>
              <a:buClr>
                <a:srgbClr val="000000"/>
              </a:buClr>
              <a:buSzPts val="2200"/>
              <a:buFont typeface="Arial"/>
              <a:buChar char="●"/>
            </a:pPr>
            <a:r>
              <a:rPr lang="en-US" sz="2200" b="0" i="0" u="none" strike="noStrike" cap="none">
                <a:solidFill>
                  <a:srgbClr val="000000"/>
                </a:solidFill>
                <a:latin typeface="Arial"/>
                <a:ea typeface="Arial"/>
                <a:cs typeface="Arial"/>
                <a:sym typeface="Arial"/>
              </a:rPr>
              <a:t>Use project experience of key personnel</a:t>
            </a:r>
            <a:endParaRPr sz="2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200"/>
              <a:buFont typeface="Arial"/>
              <a:buNone/>
            </a:pPr>
            <a:endParaRPr sz="2200" b="0" i="0" u="none" strike="noStrike" cap="none">
              <a:solidFill>
                <a:srgbClr val="000000"/>
              </a:solidFill>
              <a:latin typeface="Arial"/>
              <a:ea typeface="Arial"/>
              <a:cs typeface="Arial"/>
              <a:sym typeface="Arial"/>
            </a:endParaRPr>
          </a:p>
          <a:p>
            <a:pPr marL="457200" marR="0" lvl="0" indent="-368300" algn="l" rtl="0">
              <a:lnSpc>
                <a:spcPct val="100000"/>
              </a:lnSpc>
              <a:spcBef>
                <a:spcPts val="0"/>
              </a:spcBef>
              <a:spcAft>
                <a:spcPts val="0"/>
              </a:spcAft>
              <a:buClr>
                <a:srgbClr val="000000"/>
              </a:buClr>
              <a:buSzPts val="2200"/>
              <a:buFont typeface="Arial"/>
              <a:buChar char="●"/>
            </a:pPr>
            <a:r>
              <a:rPr lang="en-US" sz="2200" b="0" i="0" u="none" strike="noStrike" cap="none">
                <a:solidFill>
                  <a:srgbClr val="000000"/>
                </a:solidFill>
                <a:latin typeface="Arial"/>
                <a:ea typeface="Arial"/>
                <a:cs typeface="Arial"/>
                <a:sym typeface="Arial"/>
              </a:rPr>
              <a:t>Provide financial documentation that demonstrates the company’s financial responsibility in lieu of submitting two years of financial statements.</a:t>
            </a:r>
            <a:endParaRPr sz="2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US" sz="2200" b="0" i="0" u="none" strike="noStrike" cap="none">
                <a:solidFill>
                  <a:srgbClr val="000000"/>
                </a:solidFill>
                <a:latin typeface="Arial"/>
                <a:ea typeface="Arial"/>
                <a:cs typeface="Arial"/>
                <a:sym typeface="Arial"/>
              </a:rPr>
              <a:t>For more information visit:  </a:t>
            </a:r>
            <a:r>
              <a:rPr lang="en-US" sz="2200" u="sng">
                <a:solidFill>
                  <a:schemeClr val="hlink"/>
                </a:solidFill>
                <a:hlinkClick r:id="rId3"/>
              </a:rPr>
              <a:t>Startup Springboard</a:t>
            </a:r>
            <a:endParaRPr sz="2200" b="0" i="0" u="none" strike="noStrike" cap="none">
              <a:solidFill>
                <a:srgbClr val="000000"/>
              </a:solidFill>
              <a:latin typeface="Arial"/>
              <a:ea typeface="Arial"/>
              <a:cs typeface="Arial"/>
              <a:sym typeface="Arial"/>
            </a:endParaRPr>
          </a:p>
        </p:txBody>
      </p:sp>
      <p:sp>
        <p:nvSpPr>
          <p:cNvPr id="646" name="Google Shape;646;p111"/>
          <p:cNvSpPr txBox="1">
            <a:spLocks noGrp="1"/>
          </p:cNvSpPr>
          <p:nvPr>
            <p:ph type="title"/>
          </p:nvPr>
        </p:nvSpPr>
        <p:spPr>
          <a:xfrm>
            <a:off x="885675" y="386775"/>
            <a:ext cx="7801200" cy="719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a:solidFill>
                  <a:srgbClr val="000000"/>
                </a:solidFill>
                <a:latin typeface="Arial"/>
                <a:ea typeface="Arial"/>
                <a:cs typeface="Arial"/>
                <a:sym typeface="Arial"/>
              </a:rPr>
              <a:t>Startup Springboard</a:t>
            </a:r>
            <a:endParaRPr sz="2800" b="1" i="0" u="none" strike="noStrike" cap="non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85"/>
          <p:cNvSpPr txBox="1">
            <a:spLocks noGrp="1"/>
          </p:cNvSpPr>
          <p:nvPr>
            <p:ph type="title"/>
          </p:nvPr>
        </p:nvSpPr>
        <p:spPr>
          <a:xfrm>
            <a:off x="1126200" y="1611900"/>
            <a:ext cx="6891600" cy="3634200"/>
          </a:xfrm>
          <a:prstGeom prst="rect">
            <a:avLst/>
          </a:prstGeom>
          <a:noFill/>
          <a:ln>
            <a:noFill/>
          </a:ln>
        </p:spPr>
        <p:txBody>
          <a:bodyPr spcFirstLastPara="1" wrap="square" lIns="91425" tIns="91425" rIns="91425" bIns="91425" anchor="t" anchorCtr="0">
            <a:noAutofit/>
          </a:bodyPr>
          <a:lstStyle/>
          <a:p>
            <a:pPr marL="457200" marR="0" lvl="0" indent="-406400" algn="l" rtl="0">
              <a:lnSpc>
                <a:spcPct val="100000"/>
              </a:lnSpc>
              <a:spcBef>
                <a:spcPts val="0"/>
              </a:spcBef>
              <a:spcAft>
                <a:spcPts val="0"/>
              </a:spcAft>
              <a:buClr>
                <a:srgbClr val="000000"/>
              </a:buClr>
              <a:buSzPts val="2800"/>
              <a:buFont typeface="Arial"/>
              <a:buChar char="●"/>
            </a:pPr>
            <a:r>
              <a:rPr lang="en-US" sz="2800" b="0" i="0" u="none" strike="noStrike" cap="none">
                <a:solidFill>
                  <a:srgbClr val="000000"/>
                </a:solidFill>
                <a:latin typeface="Arial"/>
                <a:ea typeface="Arial"/>
                <a:cs typeface="Arial"/>
                <a:sym typeface="Arial"/>
              </a:rPr>
              <a:t>The Structure</a:t>
            </a:r>
            <a:endParaRPr sz="2800" b="0" i="0" u="none" strike="noStrike" cap="none">
              <a:solidFill>
                <a:srgbClr val="000000"/>
              </a:solidFill>
              <a:latin typeface="Arial"/>
              <a:ea typeface="Arial"/>
              <a:cs typeface="Arial"/>
              <a:sym typeface="Arial"/>
            </a:endParaRPr>
          </a:p>
          <a:p>
            <a:pPr marL="457200" marR="0" lvl="0" indent="-406400" algn="l" rtl="0">
              <a:lnSpc>
                <a:spcPct val="100000"/>
              </a:lnSpc>
              <a:spcBef>
                <a:spcPts val="1000"/>
              </a:spcBef>
              <a:spcAft>
                <a:spcPts val="0"/>
              </a:spcAft>
              <a:buClr>
                <a:srgbClr val="000000"/>
              </a:buClr>
              <a:buSzPts val="2800"/>
              <a:buFont typeface="Arial"/>
              <a:buChar char="●"/>
            </a:pPr>
            <a:r>
              <a:rPr lang="en-US" sz="2800" b="0" i="0" u="none" strike="noStrike" cap="none">
                <a:solidFill>
                  <a:srgbClr val="000000"/>
                </a:solidFill>
                <a:latin typeface="Arial"/>
                <a:ea typeface="Arial"/>
                <a:cs typeface="Arial"/>
                <a:sym typeface="Arial"/>
              </a:rPr>
              <a:t>The Solicitation</a:t>
            </a:r>
            <a:endParaRPr sz="2800" b="0" i="0" u="none" strike="noStrike" cap="none">
              <a:solidFill>
                <a:srgbClr val="000000"/>
              </a:solidFill>
              <a:latin typeface="Arial"/>
              <a:ea typeface="Arial"/>
              <a:cs typeface="Arial"/>
              <a:sym typeface="Arial"/>
            </a:endParaRPr>
          </a:p>
          <a:p>
            <a:pPr marL="457200" marR="0" lvl="0" indent="-406400" algn="l" rtl="0">
              <a:lnSpc>
                <a:spcPct val="100000"/>
              </a:lnSpc>
              <a:spcBef>
                <a:spcPts val="1000"/>
              </a:spcBef>
              <a:spcAft>
                <a:spcPts val="0"/>
              </a:spcAft>
              <a:buClr>
                <a:srgbClr val="000000"/>
              </a:buClr>
              <a:buSzPts val="2800"/>
              <a:buFont typeface="Arial"/>
              <a:buChar char="●"/>
            </a:pPr>
            <a:r>
              <a:rPr lang="en-US" sz="2800" b="0" i="0" u="none" strike="noStrike" cap="none">
                <a:solidFill>
                  <a:srgbClr val="000000"/>
                </a:solidFill>
                <a:latin typeface="Arial"/>
                <a:ea typeface="Arial"/>
                <a:cs typeface="Arial"/>
                <a:sym typeface="Arial"/>
              </a:rPr>
              <a:t>The Roadmap</a:t>
            </a:r>
            <a:endParaRPr sz="2800" b="0" i="0" u="none" strike="noStrike" cap="none">
              <a:solidFill>
                <a:srgbClr val="000000"/>
              </a:solidFill>
              <a:latin typeface="Arial"/>
              <a:ea typeface="Arial"/>
              <a:cs typeface="Arial"/>
              <a:sym typeface="Arial"/>
            </a:endParaRPr>
          </a:p>
          <a:p>
            <a:pPr marL="457200" marR="0" lvl="0" indent="-406400" algn="l" rtl="0">
              <a:lnSpc>
                <a:spcPct val="100000"/>
              </a:lnSpc>
              <a:spcBef>
                <a:spcPts val="1000"/>
              </a:spcBef>
              <a:spcAft>
                <a:spcPts val="0"/>
              </a:spcAft>
              <a:buClr>
                <a:srgbClr val="000000"/>
              </a:buClr>
              <a:buSzPts val="2800"/>
              <a:buFont typeface="Arial"/>
              <a:buChar char="●"/>
            </a:pPr>
            <a:r>
              <a:rPr lang="en-US" sz="2800" b="0" i="0" u="none" strike="noStrike" cap="none">
                <a:solidFill>
                  <a:srgbClr val="000000"/>
                </a:solidFill>
                <a:latin typeface="Arial"/>
                <a:ea typeface="Arial"/>
                <a:cs typeface="Arial"/>
                <a:sym typeface="Arial"/>
              </a:rPr>
              <a:t>The Offer</a:t>
            </a:r>
            <a:endParaRPr sz="2800" b="0" i="0" u="none" strike="noStrike" cap="none">
              <a:solidFill>
                <a:srgbClr val="000000"/>
              </a:solidFill>
              <a:latin typeface="Arial"/>
              <a:ea typeface="Arial"/>
              <a:cs typeface="Arial"/>
              <a:sym typeface="Arial"/>
            </a:endParaRPr>
          </a:p>
          <a:p>
            <a:pPr marL="457200" marR="0" lvl="0" indent="-406400" algn="l" rtl="0">
              <a:lnSpc>
                <a:spcPct val="100000"/>
              </a:lnSpc>
              <a:spcBef>
                <a:spcPts val="1000"/>
              </a:spcBef>
              <a:spcAft>
                <a:spcPts val="1000"/>
              </a:spcAft>
              <a:buClr>
                <a:srgbClr val="000000"/>
              </a:buClr>
              <a:buSzPts val="2800"/>
              <a:buFont typeface="Arial"/>
              <a:buChar char="●"/>
            </a:pPr>
            <a:r>
              <a:rPr lang="en-US" sz="2800" b="0" i="0" u="none" strike="noStrike" cap="none">
                <a:solidFill>
                  <a:srgbClr val="000000"/>
                </a:solidFill>
                <a:latin typeface="Arial"/>
                <a:ea typeface="Arial"/>
                <a:cs typeface="Arial"/>
                <a:sym typeface="Arial"/>
              </a:rPr>
              <a:t>The Resources</a:t>
            </a:r>
            <a:endParaRPr sz="2800" b="0" i="0" u="none" strike="noStrike" cap="none">
              <a:solidFill>
                <a:srgbClr val="000000"/>
              </a:solidFill>
              <a:latin typeface="Arial"/>
              <a:ea typeface="Arial"/>
              <a:cs typeface="Arial"/>
              <a:sym typeface="Arial"/>
            </a:endParaRPr>
          </a:p>
        </p:txBody>
      </p:sp>
      <p:sp>
        <p:nvSpPr>
          <p:cNvPr id="373" name="Google Shape;373;p85"/>
          <p:cNvSpPr txBox="1">
            <a:spLocks noGrp="1"/>
          </p:cNvSpPr>
          <p:nvPr>
            <p:ph type="title" idx="2"/>
          </p:nvPr>
        </p:nvSpPr>
        <p:spPr>
          <a:xfrm>
            <a:off x="828225" y="371025"/>
            <a:ext cx="8229600" cy="8139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dk1"/>
              </a:buClr>
              <a:buSzPts val="2800"/>
              <a:buFont typeface="Arial"/>
              <a:buNone/>
            </a:pPr>
            <a:r>
              <a:rPr lang="en-US" sz="2800" b="1" i="0" u="none" strike="noStrike" cap="none">
                <a:solidFill>
                  <a:schemeClr val="dk1"/>
                </a:solidFill>
                <a:latin typeface="Calibri"/>
                <a:ea typeface="Calibri"/>
                <a:cs typeface="Calibri"/>
                <a:sym typeface="Calibri"/>
              </a:rPr>
              <a:t>Agenda</a:t>
            </a:r>
            <a:endParaRPr sz="2800" b="1" i="0" u="none" strike="noStrike" cap="none">
              <a:solidFill>
                <a:schemeClr val="dk1"/>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51"/>
        <p:cNvGrpSpPr/>
        <p:nvPr/>
      </p:nvGrpSpPr>
      <p:grpSpPr>
        <a:xfrm>
          <a:off x="0" y="0"/>
          <a:ext cx="0" cy="0"/>
          <a:chOff x="0" y="0"/>
          <a:chExt cx="0" cy="0"/>
        </a:xfrm>
      </p:grpSpPr>
      <p:sp>
        <p:nvSpPr>
          <p:cNvPr id="652" name="Google Shape;652;p112"/>
          <p:cNvSpPr/>
          <p:nvPr/>
        </p:nvSpPr>
        <p:spPr>
          <a:xfrm>
            <a:off x="509700" y="1417650"/>
            <a:ext cx="8229600" cy="4863900"/>
          </a:xfrm>
          <a:prstGeom prst="rect">
            <a:avLst/>
          </a:prstGeom>
          <a:noFill/>
          <a:ln>
            <a:noFill/>
          </a:ln>
        </p:spPr>
        <p:txBody>
          <a:bodyPr spcFirstLastPara="1" wrap="square" lIns="91425" tIns="45700" rIns="91425" bIns="45700" anchor="ctr" anchorCtr="0">
            <a:noAutofit/>
          </a:bodyPr>
          <a:lstStyle/>
          <a:p>
            <a:pPr marL="457200" marR="0" lvl="0" indent="-368300" algn="l" rtl="0">
              <a:lnSpc>
                <a:spcPct val="100000"/>
              </a:lnSpc>
              <a:spcBef>
                <a:spcPts val="0"/>
              </a:spcBef>
              <a:spcAft>
                <a:spcPts val="0"/>
              </a:spcAft>
              <a:buClr>
                <a:srgbClr val="000000"/>
              </a:buClr>
              <a:buSzPts val="2200"/>
              <a:buFont typeface="Arial"/>
              <a:buChar char="●"/>
            </a:pPr>
            <a:r>
              <a:rPr lang="en-US" sz="2200"/>
              <a:t>TDR was implemented as a pilot under specific SINs</a:t>
            </a:r>
            <a:endParaRPr sz="2200"/>
          </a:p>
          <a:p>
            <a:pPr marL="0" marR="0" lvl="0" indent="0" algn="l" rtl="0">
              <a:lnSpc>
                <a:spcPct val="100000"/>
              </a:lnSpc>
              <a:spcBef>
                <a:spcPts val="0"/>
              </a:spcBef>
              <a:spcAft>
                <a:spcPts val="0"/>
              </a:spcAft>
              <a:buNone/>
            </a:pPr>
            <a:endParaRPr sz="2200"/>
          </a:p>
          <a:p>
            <a:pPr marL="457200" marR="0" lvl="0" indent="-368300" algn="l" rtl="0">
              <a:lnSpc>
                <a:spcPct val="100000"/>
              </a:lnSpc>
              <a:spcBef>
                <a:spcPts val="0"/>
              </a:spcBef>
              <a:spcAft>
                <a:spcPts val="0"/>
              </a:spcAft>
              <a:buSzPts val="2200"/>
              <a:buChar char="●"/>
            </a:pPr>
            <a:r>
              <a:rPr lang="en-US" sz="2200"/>
              <a:t>Participation in TDR is voluntary</a:t>
            </a:r>
            <a:endParaRPr sz="2200"/>
          </a:p>
          <a:p>
            <a:pPr marL="0" marR="0" lvl="0" indent="0" algn="l" rtl="0">
              <a:lnSpc>
                <a:spcPct val="100000"/>
              </a:lnSpc>
              <a:spcBef>
                <a:spcPts val="0"/>
              </a:spcBef>
              <a:spcAft>
                <a:spcPts val="0"/>
              </a:spcAft>
              <a:buClr>
                <a:srgbClr val="000000"/>
              </a:buClr>
              <a:buSzPts val="2400"/>
              <a:buFont typeface="Arial"/>
              <a:buNone/>
            </a:pPr>
            <a:endParaRPr sz="2200" b="0" i="0" u="none" strike="noStrike" cap="none">
              <a:solidFill>
                <a:srgbClr val="000000"/>
              </a:solidFill>
              <a:latin typeface="Arial"/>
              <a:ea typeface="Arial"/>
              <a:cs typeface="Arial"/>
              <a:sym typeface="Arial"/>
            </a:endParaRPr>
          </a:p>
          <a:p>
            <a:pPr marL="457200" marR="0" lvl="0" indent="-368300" algn="l" rtl="0">
              <a:lnSpc>
                <a:spcPct val="100000"/>
              </a:lnSpc>
              <a:spcBef>
                <a:spcPts val="0"/>
              </a:spcBef>
              <a:spcAft>
                <a:spcPts val="0"/>
              </a:spcAft>
              <a:buClr>
                <a:srgbClr val="000000"/>
              </a:buClr>
              <a:buSzPts val="2200"/>
              <a:buFont typeface="Arial"/>
              <a:buChar char="●"/>
            </a:pPr>
            <a:r>
              <a:rPr lang="en-US" sz="2200"/>
              <a:t>Commercial Sales Practices disclosures, identifying discounts, terms, and conditions offered to your most favored customer (MFC) are not required</a:t>
            </a:r>
            <a:endParaRPr sz="2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200"/>
              <a:buFont typeface="Arial"/>
              <a:buNone/>
            </a:pPr>
            <a:endParaRPr sz="2200" b="0" i="0" u="none" strike="noStrike" cap="none">
              <a:solidFill>
                <a:srgbClr val="000000"/>
              </a:solidFill>
              <a:latin typeface="Arial"/>
              <a:ea typeface="Arial"/>
              <a:cs typeface="Arial"/>
              <a:sym typeface="Arial"/>
            </a:endParaRPr>
          </a:p>
          <a:p>
            <a:pPr marL="457200" marR="0" lvl="0" indent="-368300" algn="l" rtl="0">
              <a:lnSpc>
                <a:spcPct val="100000"/>
              </a:lnSpc>
              <a:spcBef>
                <a:spcPts val="0"/>
              </a:spcBef>
              <a:spcAft>
                <a:spcPts val="0"/>
              </a:spcAft>
              <a:buClr>
                <a:srgbClr val="000000"/>
              </a:buClr>
              <a:buSzPts val="2200"/>
              <a:buFont typeface="Arial"/>
              <a:buChar char="●"/>
            </a:pPr>
            <a:r>
              <a:rPr lang="en-US" sz="2200"/>
              <a:t>Requires monthly reporting of line-item sales data </a:t>
            </a:r>
            <a:endParaRPr sz="2200"/>
          </a:p>
          <a:p>
            <a:pPr marL="0" marR="0" lvl="0" indent="0" algn="l" rtl="0">
              <a:lnSpc>
                <a:spcPct val="100000"/>
              </a:lnSpc>
              <a:spcBef>
                <a:spcPts val="0"/>
              </a:spcBef>
              <a:spcAft>
                <a:spcPts val="0"/>
              </a:spcAft>
              <a:buNone/>
            </a:pPr>
            <a:endParaRPr sz="2200"/>
          </a:p>
          <a:p>
            <a:pPr marL="457200" marR="0" lvl="0" indent="-368300" algn="l" rtl="0">
              <a:lnSpc>
                <a:spcPct val="100000"/>
              </a:lnSpc>
              <a:spcBef>
                <a:spcPts val="0"/>
              </a:spcBef>
              <a:spcAft>
                <a:spcPts val="0"/>
              </a:spcAft>
              <a:buClr>
                <a:srgbClr val="000000"/>
              </a:buClr>
              <a:buSzPts val="2200"/>
              <a:buFont typeface="Arial"/>
              <a:buChar char="●"/>
            </a:pPr>
            <a:r>
              <a:rPr lang="en-US" sz="2200"/>
              <a:t>Requirement to monitor and report price reduction violations through the Price Reductions clause is removed.</a:t>
            </a:r>
            <a:endParaRPr sz="2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2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US" sz="2200" b="0" i="0" u="none" strike="noStrike" cap="none">
                <a:solidFill>
                  <a:srgbClr val="000000"/>
                </a:solidFill>
                <a:latin typeface="Arial"/>
                <a:ea typeface="Arial"/>
                <a:cs typeface="Arial"/>
                <a:sym typeface="Arial"/>
              </a:rPr>
              <a:t>For more information visit:  </a:t>
            </a:r>
            <a:r>
              <a:rPr lang="en-US" sz="2200" b="0" i="0" u="sng" strike="noStrike" cap="none">
                <a:solidFill>
                  <a:schemeClr val="hlink"/>
                </a:solidFill>
                <a:latin typeface="Arial"/>
                <a:ea typeface="Arial"/>
                <a:cs typeface="Arial"/>
                <a:sym typeface="Arial"/>
                <a:hlinkClick r:id="rId3"/>
              </a:rPr>
              <a:t>Transactional Data Reporting</a:t>
            </a:r>
            <a:endParaRPr sz="2200" b="0" i="0" u="none" strike="noStrike" cap="none">
              <a:solidFill>
                <a:srgbClr val="000000"/>
              </a:solidFill>
              <a:latin typeface="Arial"/>
              <a:ea typeface="Arial"/>
              <a:cs typeface="Arial"/>
              <a:sym typeface="Arial"/>
            </a:endParaRPr>
          </a:p>
        </p:txBody>
      </p:sp>
      <p:sp>
        <p:nvSpPr>
          <p:cNvPr id="653" name="Google Shape;653;p112"/>
          <p:cNvSpPr txBox="1">
            <a:spLocks noGrp="1"/>
          </p:cNvSpPr>
          <p:nvPr>
            <p:ph type="title"/>
          </p:nvPr>
        </p:nvSpPr>
        <p:spPr>
          <a:xfrm>
            <a:off x="885675" y="386775"/>
            <a:ext cx="7801200" cy="719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800" b="1"/>
              <a:t>Transactional Data Reporting (TDR)</a:t>
            </a:r>
            <a:endParaRPr sz="2800" b="1" i="0" u="none" strike="noStrike" cap="none">
              <a:solidFill>
                <a:srgbClr val="000000"/>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57"/>
        <p:cNvGrpSpPr/>
        <p:nvPr/>
      </p:nvGrpSpPr>
      <p:grpSpPr>
        <a:xfrm>
          <a:off x="0" y="0"/>
          <a:ext cx="0" cy="0"/>
          <a:chOff x="0" y="0"/>
          <a:chExt cx="0" cy="0"/>
        </a:xfrm>
      </p:grpSpPr>
      <p:sp>
        <p:nvSpPr>
          <p:cNvPr id="658" name="Google Shape;658;p113" descr="prerequisites"/>
          <p:cNvSpPr/>
          <p:nvPr/>
        </p:nvSpPr>
        <p:spPr>
          <a:xfrm>
            <a:off x="0" y="1053627"/>
            <a:ext cx="9144000" cy="38412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659" name="Google Shape;659;p113"/>
          <p:cNvSpPr txBox="1"/>
          <p:nvPr/>
        </p:nvSpPr>
        <p:spPr>
          <a:xfrm>
            <a:off x="127350" y="1238050"/>
            <a:ext cx="8889300" cy="4896300"/>
          </a:xfrm>
          <a:prstGeom prst="rect">
            <a:avLst/>
          </a:prstGeom>
          <a:noFill/>
          <a:ln>
            <a:noFill/>
          </a:ln>
        </p:spPr>
        <p:txBody>
          <a:bodyPr spcFirstLastPara="1" wrap="square" lIns="91425" tIns="45700" rIns="91425" bIns="45700" anchor="t" anchorCtr="0">
            <a:spAutoFit/>
          </a:bodyPr>
          <a:lstStyle/>
          <a:p>
            <a:pPr marL="457200" marR="0" lvl="0" indent="-342900" algn="l" rtl="0">
              <a:lnSpc>
                <a:spcPct val="115000"/>
              </a:lnSpc>
              <a:spcBef>
                <a:spcPts val="0"/>
              </a:spcBef>
              <a:spcAft>
                <a:spcPts val="0"/>
              </a:spcAft>
              <a:buClr>
                <a:schemeClr val="dk1"/>
              </a:buClr>
              <a:buSzPts val="1800"/>
              <a:buFont typeface="Arial"/>
              <a:buChar char="●"/>
            </a:pPr>
            <a:r>
              <a:rPr lang="en-US" sz="1800" b="0" i="0" u="none" strike="noStrike" cap="none">
                <a:solidFill>
                  <a:schemeClr val="dk1"/>
                </a:solidFill>
                <a:highlight>
                  <a:srgbClr val="FFFFFF"/>
                </a:highlight>
                <a:latin typeface="Arial"/>
                <a:ea typeface="Arial"/>
                <a:cs typeface="Arial"/>
                <a:sym typeface="Arial"/>
              </a:rPr>
              <a:t>The TAA, described in </a:t>
            </a:r>
            <a:r>
              <a:rPr lang="en-US" sz="1800" b="0" i="0" u="sng" strike="noStrike" cap="none">
                <a:solidFill>
                  <a:schemeClr val="hlink"/>
                </a:solidFill>
                <a:highlight>
                  <a:srgbClr val="FFFFFF"/>
                </a:highlight>
                <a:latin typeface="Arial"/>
                <a:ea typeface="Arial"/>
                <a:cs typeface="Arial"/>
                <a:sym typeface="Arial"/>
                <a:hlinkClick r:id="rId3"/>
              </a:rPr>
              <a:t>FAR Subpart 25.4</a:t>
            </a:r>
            <a:r>
              <a:rPr lang="en-US" sz="1800" b="0" i="0" u="none" strike="noStrike" cap="none">
                <a:solidFill>
                  <a:schemeClr val="dk1"/>
                </a:solidFill>
                <a:highlight>
                  <a:srgbClr val="FFFFFF"/>
                </a:highlight>
                <a:latin typeface="Arial"/>
                <a:ea typeface="Arial"/>
                <a:cs typeface="Arial"/>
                <a:sym typeface="Arial"/>
              </a:rPr>
              <a:t>, applies to all Schedule contracts and orders. The TAA, which provides a waiver to the Buy American Act, states that only U.S.-made or designated-country end products may be offered or sold under Schedule contracts.</a:t>
            </a:r>
            <a:endParaRPr sz="1800" b="0" i="0" u="none" strike="noStrike" cap="none">
              <a:solidFill>
                <a:schemeClr val="dk1"/>
              </a:solidFill>
              <a:highlight>
                <a:srgbClr val="FFFFFF"/>
              </a:highlight>
              <a:latin typeface="Arial"/>
              <a:ea typeface="Arial"/>
              <a:cs typeface="Arial"/>
              <a:sym typeface="Arial"/>
            </a:endParaRPr>
          </a:p>
          <a:p>
            <a:pPr marL="457200" marR="0" lvl="0" indent="0" algn="l" rtl="0">
              <a:lnSpc>
                <a:spcPct val="115000"/>
              </a:lnSpc>
              <a:spcBef>
                <a:spcPts val="0"/>
              </a:spcBef>
              <a:spcAft>
                <a:spcPts val="0"/>
              </a:spcAft>
              <a:buClr>
                <a:srgbClr val="000000"/>
              </a:buClr>
              <a:buSzPts val="1800"/>
              <a:buFont typeface="Arial"/>
              <a:buNone/>
            </a:pPr>
            <a:endParaRPr sz="1800" b="0" i="0" u="none" strike="noStrike" cap="none">
              <a:solidFill>
                <a:schemeClr val="dk1"/>
              </a:solidFill>
              <a:highlight>
                <a:srgbClr val="FFFFFF"/>
              </a:highlight>
              <a:latin typeface="Arial"/>
              <a:ea typeface="Arial"/>
              <a:cs typeface="Arial"/>
              <a:sym typeface="Arial"/>
            </a:endParaRPr>
          </a:p>
          <a:p>
            <a:pPr marL="457200" marR="0" lvl="0" indent="-342900" algn="l" rtl="0">
              <a:lnSpc>
                <a:spcPct val="115000"/>
              </a:lnSpc>
              <a:spcBef>
                <a:spcPts val="0"/>
              </a:spcBef>
              <a:spcAft>
                <a:spcPts val="0"/>
              </a:spcAft>
              <a:buClr>
                <a:schemeClr val="dk1"/>
              </a:buClr>
              <a:buSzPts val="1800"/>
              <a:buFont typeface="Arial"/>
              <a:buChar char="●"/>
            </a:pPr>
            <a:r>
              <a:rPr lang="en-US" sz="1800" b="1" i="0" u="none" strike="noStrike" cap="none">
                <a:solidFill>
                  <a:schemeClr val="dk1"/>
                </a:solidFill>
                <a:latin typeface="Arial"/>
                <a:ea typeface="Arial"/>
                <a:cs typeface="Arial"/>
                <a:sym typeface="Arial"/>
              </a:rPr>
              <a:t>For services</a:t>
            </a:r>
            <a:r>
              <a:rPr lang="en-US" sz="1800" b="0" i="0" u="none" strike="noStrike" cap="none">
                <a:solidFill>
                  <a:schemeClr val="dk1"/>
                </a:solidFill>
                <a:latin typeface="Arial"/>
                <a:ea typeface="Arial"/>
                <a:cs typeface="Arial"/>
                <a:sym typeface="Arial"/>
              </a:rPr>
              <a:t>, country of origin is determined by the country in which firm providing the services is established. </a:t>
            </a:r>
            <a:endParaRPr sz="1800" b="0" i="0" u="none" strike="noStrike" cap="none">
              <a:solidFill>
                <a:schemeClr val="dk1"/>
              </a:solidFill>
              <a:latin typeface="Arial"/>
              <a:ea typeface="Arial"/>
              <a:cs typeface="Arial"/>
              <a:sym typeface="Arial"/>
            </a:endParaRPr>
          </a:p>
          <a:p>
            <a:pPr marL="457200" marR="0" lvl="0" indent="-342900" algn="l" rtl="0">
              <a:lnSpc>
                <a:spcPct val="115000"/>
              </a:lnSpc>
              <a:spcBef>
                <a:spcPts val="100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Please refer to the </a:t>
            </a:r>
            <a:r>
              <a:rPr lang="en-US" sz="1800" b="0" i="0" u="none" strike="noStrike" cap="none">
                <a:solidFill>
                  <a:schemeClr val="hlink"/>
                </a:solidFill>
                <a:uFill>
                  <a:noFill/>
                </a:uFill>
                <a:latin typeface="Arial"/>
                <a:ea typeface="Arial"/>
                <a:cs typeface="Arial"/>
                <a:sym typeface="Arial"/>
                <a:hlinkClick r:id="rId4"/>
              </a:rPr>
              <a:t>TAA clause</a:t>
            </a:r>
            <a:r>
              <a:rPr lang="en-US" sz="1800" b="0" i="0" u="none" strike="noStrike" cap="none">
                <a:solidFill>
                  <a:schemeClr val="dk1"/>
                </a:solidFill>
                <a:latin typeface="Arial"/>
                <a:ea typeface="Arial"/>
                <a:cs typeface="Arial"/>
                <a:sym typeface="Arial"/>
              </a:rPr>
              <a:t> in your contract for complete details, including relevant definitions and the list of designated countries.</a:t>
            </a:r>
            <a:endParaRPr sz="1800" b="0" i="0" u="none" strike="noStrike" cap="none">
              <a:solidFill>
                <a:schemeClr val="dk1"/>
              </a:solidFill>
              <a:latin typeface="Arial"/>
              <a:ea typeface="Arial"/>
              <a:cs typeface="Arial"/>
              <a:sym typeface="Arial"/>
            </a:endParaRPr>
          </a:p>
          <a:p>
            <a:pPr marL="457200" marR="0" lvl="0" indent="-342900" algn="l" rtl="0">
              <a:lnSpc>
                <a:spcPct val="115000"/>
              </a:lnSpc>
              <a:spcBef>
                <a:spcPts val="100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Remember that it is the responsibility of each Schedule contractor to ensure that product information is accurately incorporated into the contract and displayed on GSA Advantage!® throughout the life of the contract.</a:t>
            </a:r>
            <a:endParaRPr sz="1800" b="0" i="0" u="none" strike="noStrike" cap="none">
              <a:solidFill>
                <a:schemeClr val="dk1"/>
              </a:solidFill>
              <a:latin typeface="Arial"/>
              <a:ea typeface="Arial"/>
              <a:cs typeface="Arial"/>
              <a:sym typeface="Arial"/>
            </a:endParaRPr>
          </a:p>
          <a:p>
            <a:pPr marL="457200" marR="0" lvl="0" indent="-342900" algn="l" rtl="0">
              <a:lnSpc>
                <a:spcPct val="115000"/>
              </a:lnSpc>
              <a:spcBef>
                <a:spcPts val="1000"/>
              </a:spcBef>
              <a:spcAft>
                <a:spcPts val="100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For more information about the TAA, refer to </a:t>
            </a:r>
            <a:r>
              <a:rPr lang="en-US" sz="1800" b="0" i="0" u="sng" strike="noStrike" cap="none">
                <a:solidFill>
                  <a:schemeClr val="hlink"/>
                </a:solidFill>
                <a:latin typeface="Arial"/>
                <a:ea typeface="Arial"/>
                <a:cs typeface="Arial"/>
                <a:sym typeface="Arial"/>
                <a:hlinkClick r:id="rId4"/>
              </a:rPr>
              <a:t>FAR clause 52.225-5, </a:t>
            </a:r>
            <a:r>
              <a:rPr lang="en-US" sz="1800" b="0" i="1" u="sng" strike="noStrike" cap="none">
                <a:solidFill>
                  <a:schemeClr val="hlink"/>
                </a:solidFill>
                <a:latin typeface="Arial"/>
                <a:ea typeface="Arial"/>
                <a:cs typeface="Arial"/>
                <a:sym typeface="Arial"/>
                <a:hlinkClick r:id="rId4"/>
              </a:rPr>
              <a:t>Trade Agreements</a:t>
            </a:r>
            <a:r>
              <a:rPr lang="en-US" sz="1800" b="0" i="0" u="none" strike="noStrike" cap="none">
                <a:solidFill>
                  <a:schemeClr val="dk1"/>
                </a:solidFill>
                <a:latin typeface="Arial"/>
                <a:ea typeface="Arial"/>
                <a:cs typeface="Arial"/>
                <a:sym typeface="Arial"/>
              </a:rPr>
              <a:t>.</a:t>
            </a:r>
            <a:endParaRPr sz="1800" b="0" i="0" u="none" strike="noStrike" cap="none">
              <a:solidFill>
                <a:schemeClr val="dk1"/>
              </a:solidFill>
              <a:latin typeface="Arial"/>
              <a:ea typeface="Arial"/>
              <a:cs typeface="Arial"/>
              <a:sym typeface="Arial"/>
            </a:endParaRPr>
          </a:p>
        </p:txBody>
      </p:sp>
      <p:sp>
        <p:nvSpPr>
          <p:cNvPr id="660" name="Google Shape;660;p113"/>
          <p:cNvSpPr txBox="1">
            <a:spLocks noGrp="1"/>
          </p:cNvSpPr>
          <p:nvPr>
            <p:ph type="title"/>
          </p:nvPr>
        </p:nvSpPr>
        <p:spPr>
          <a:xfrm>
            <a:off x="1085050" y="333925"/>
            <a:ext cx="7601700" cy="719700"/>
          </a:xfrm>
          <a:prstGeom prst="rect">
            <a:avLst/>
          </a:prstGeom>
          <a:noFill/>
          <a:ln>
            <a:noFill/>
          </a:ln>
        </p:spPr>
        <p:txBody>
          <a:bodyPr spcFirstLastPara="1" wrap="square" lIns="91425" tIns="91425" rIns="91425" bIns="91425" anchor="ctr" anchorCtr="0">
            <a:noAutofit/>
          </a:bodyPr>
          <a:lstStyle/>
          <a:p>
            <a:pPr marL="0" marR="0" lvl="0" indent="0" algn="ctr" rtl="0">
              <a:lnSpc>
                <a:spcPct val="110000"/>
              </a:lnSpc>
              <a:spcBef>
                <a:spcPts val="1500"/>
              </a:spcBef>
              <a:spcAft>
                <a:spcPts val="800"/>
              </a:spcAft>
              <a:buClr>
                <a:srgbClr val="000000"/>
              </a:buClr>
              <a:buSzPts val="2800"/>
              <a:buFont typeface="Arial"/>
              <a:buNone/>
            </a:pPr>
            <a:r>
              <a:rPr lang="en-US" sz="2800" b="1" i="0" u="none" strike="noStrike" cap="none">
                <a:solidFill>
                  <a:srgbClr val="333333"/>
                </a:solidFill>
                <a:latin typeface="Arial"/>
                <a:ea typeface="Arial"/>
                <a:cs typeface="Arial"/>
                <a:sym typeface="Arial"/>
              </a:rPr>
              <a:t>Trade Agreements Act (TAA) Compliance</a:t>
            </a:r>
            <a:endParaRPr sz="2800" b="1" i="0" u="none" strike="noStrike" cap="none">
              <a:solidFill>
                <a:srgbClr val="000000"/>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65"/>
        <p:cNvGrpSpPr/>
        <p:nvPr/>
      </p:nvGrpSpPr>
      <p:grpSpPr>
        <a:xfrm>
          <a:off x="0" y="0"/>
          <a:ext cx="0" cy="0"/>
          <a:chOff x="0" y="0"/>
          <a:chExt cx="0" cy="0"/>
        </a:xfrm>
      </p:grpSpPr>
      <p:sp>
        <p:nvSpPr>
          <p:cNvPr id="666" name="Google Shape;666;p114"/>
          <p:cNvSpPr txBox="1"/>
          <p:nvPr/>
        </p:nvSpPr>
        <p:spPr>
          <a:xfrm>
            <a:off x="457200" y="1658425"/>
            <a:ext cx="8229600" cy="2616600"/>
          </a:xfrm>
          <a:prstGeom prst="rect">
            <a:avLst/>
          </a:prstGeom>
          <a:noFill/>
          <a:ln>
            <a:noFill/>
          </a:ln>
        </p:spPr>
        <p:txBody>
          <a:bodyPr spcFirstLastPara="1" wrap="square" lIns="91425" tIns="91425" rIns="91425" bIns="91425" anchor="t" anchorCtr="0">
            <a:spAutoFit/>
          </a:bodyPr>
          <a:lstStyle/>
          <a:p>
            <a:pPr marL="457200" marR="0" lvl="0" indent="-355600" algn="l" rtl="0">
              <a:lnSpc>
                <a:spcPct val="115000"/>
              </a:lnSpc>
              <a:spcBef>
                <a:spcPts val="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In order to do business with the federal government: </a:t>
            </a:r>
            <a:endParaRPr sz="2000" b="0" i="0" u="none" strike="noStrike" cap="none">
              <a:solidFill>
                <a:schemeClr val="dk1"/>
              </a:solidFill>
              <a:latin typeface="Arial"/>
              <a:ea typeface="Arial"/>
              <a:cs typeface="Arial"/>
              <a:sym typeface="Arial"/>
            </a:endParaRPr>
          </a:p>
          <a:p>
            <a:pPr marL="914400" marR="0" lvl="1" indent="-355600" algn="l" rtl="0">
              <a:lnSpc>
                <a:spcPct val="115000"/>
              </a:lnSpc>
              <a:spcBef>
                <a:spcPts val="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You must register for a Unique Entity Identifier (UEI)  at the System for Award Management (SAM) </a:t>
            </a:r>
            <a:endParaRPr sz="2000" b="0" i="0" u="none" strike="noStrike" cap="none">
              <a:solidFill>
                <a:schemeClr val="dk1"/>
              </a:solidFill>
              <a:latin typeface="Arial"/>
              <a:ea typeface="Arial"/>
              <a:cs typeface="Arial"/>
              <a:sym typeface="Arial"/>
            </a:endParaRPr>
          </a:p>
          <a:p>
            <a:pPr marL="1371600" marR="0" lvl="2" indent="-355600" algn="l" rtl="0">
              <a:lnSpc>
                <a:spcPct val="115000"/>
              </a:lnSpc>
              <a:spcBef>
                <a:spcPts val="0"/>
              </a:spcBef>
              <a:spcAft>
                <a:spcPts val="0"/>
              </a:spcAft>
              <a:buClr>
                <a:schemeClr val="dk1"/>
              </a:buClr>
              <a:buSzPts val="2000"/>
              <a:buFont typeface="Arial"/>
              <a:buChar char="■"/>
            </a:pPr>
            <a:r>
              <a:rPr lang="en-US" sz="2000" b="0" i="0" u="sng" strike="noStrike" cap="none">
                <a:solidFill>
                  <a:schemeClr val="hlink"/>
                </a:solidFill>
                <a:latin typeface="Arial"/>
                <a:ea typeface="Arial"/>
                <a:cs typeface="Arial"/>
                <a:sym typeface="Arial"/>
                <a:hlinkClick r:id="rId3"/>
              </a:rPr>
              <a:t>https://sam.gov/content/entity-registration</a:t>
            </a:r>
            <a:r>
              <a:rPr lang="en-US" sz="2000" b="0" i="0" u="none" strike="noStrike" cap="none">
                <a:solidFill>
                  <a:schemeClr val="dk1"/>
                </a:solidFill>
                <a:latin typeface="Arial"/>
                <a:ea typeface="Arial"/>
                <a:cs typeface="Arial"/>
                <a:sym typeface="Arial"/>
              </a:rPr>
              <a:t> </a:t>
            </a:r>
            <a:endParaRPr sz="2000" b="0" i="0" u="none" strike="noStrike" cap="none">
              <a:solidFill>
                <a:schemeClr val="dk1"/>
              </a:solidFill>
              <a:latin typeface="Arial"/>
              <a:ea typeface="Arial"/>
              <a:cs typeface="Arial"/>
              <a:sym typeface="Arial"/>
            </a:endParaRPr>
          </a:p>
          <a:p>
            <a:pPr marL="914400" marR="0" lvl="1" indent="-355600" algn="l" rtl="0">
              <a:lnSpc>
                <a:spcPct val="115000"/>
              </a:lnSpc>
              <a:spcBef>
                <a:spcPts val="0"/>
              </a:spcBef>
              <a:spcAft>
                <a:spcPts val="0"/>
              </a:spcAft>
              <a:buClr>
                <a:schemeClr val="dk1"/>
              </a:buClr>
              <a:buSzPts val="2000"/>
              <a:buChar char="○"/>
            </a:pPr>
            <a:r>
              <a:rPr lang="en-US" sz="2000">
                <a:solidFill>
                  <a:schemeClr val="dk1"/>
                </a:solidFill>
              </a:rPr>
              <a:t>Registration must be renewed annually</a:t>
            </a:r>
            <a:endParaRPr sz="2000">
              <a:solidFill>
                <a:schemeClr val="dk1"/>
              </a:solidFill>
            </a:endParaRPr>
          </a:p>
          <a:p>
            <a:pPr marL="457200" marR="0" lvl="0" indent="0" algn="l" rtl="0">
              <a:lnSpc>
                <a:spcPct val="115000"/>
              </a:lnSpc>
              <a:spcBef>
                <a:spcPts val="0"/>
              </a:spcBef>
              <a:spcAft>
                <a:spcPts val="0"/>
              </a:spcAft>
              <a:buClr>
                <a:srgbClr val="000000"/>
              </a:buClr>
              <a:buSzPts val="2000"/>
              <a:buFont typeface="Arial"/>
              <a:buNone/>
            </a:pPr>
            <a:endParaRPr sz="2000" b="0" i="0" u="none" strike="noStrike" cap="none">
              <a:solidFill>
                <a:schemeClr val="dk1"/>
              </a:solidFill>
              <a:latin typeface="Arial"/>
              <a:ea typeface="Arial"/>
              <a:cs typeface="Arial"/>
              <a:sym typeface="Arial"/>
            </a:endParaRPr>
          </a:p>
          <a:p>
            <a:pPr marL="457200" marR="0" lvl="0" indent="-355600" algn="l" rtl="0">
              <a:lnSpc>
                <a:spcPct val="115000"/>
              </a:lnSpc>
              <a:spcBef>
                <a:spcPts val="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Registration is 100% Free!</a:t>
            </a:r>
            <a:endParaRPr sz="2000" b="0" i="0" u="none" strike="noStrike" cap="none">
              <a:solidFill>
                <a:schemeClr val="dk1"/>
              </a:solidFill>
              <a:latin typeface="Arial"/>
              <a:ea typeface="Arial"/>
              <a:cs typeface="Arial"/>
              <a:sym typeface="Arial"/>
            </a:endParaRPr>
          </a:p>
        </p:txBody>
      </p:sp>
      <p:sp>
        <p:nvSpPr>
          <p:cNvPr id="667" name="Google Shape;667;p114"/>
          <p:cNvSpPr txBox="1">
            <a:spLocks noGrp="1"/>
          </p:cNvSpPr>
          <p:nvPr>
            <p:ph type="title"/>
          </p:nvPr>
        </p:nvSpPr>
        <p:spPr>
          <a:xfrm>
            <a:off x="1017325" y="371025"/>
            <a:ext cx="7669500" cy="8259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400"/>
              <a:buNone/>
            </a:pPr>
            <a:r>
              <a:rPr lang="en-US" sz="2800" b="1"/>
              <a:t>SAM Registration and Certification</a:t>
            </a:r>
            <a:endParaRPr sz="2800" b="1"/>
          </a:p>
        </p:txBody>
      </p:sp>
      <p:pic>
        <p:nvPicPr>
          <p:cNvPr id="668" name="Google Shape;668;p114" descr="SAM.gov"/>
          <p:cNvPicPr preferRelativeResize="0"/>
          <p:nvPr/>
        </p:nvPicPr>
        <p:blipFill rotWithShape="1">
          <a:blip r:embed="rId4">
            <a:alphaModFix/>
          </a:blip>
          <a:srcRect/>
          <a:stretch/>
        </p:blipFill>
        <p:spPr>
          <a:xfrm>
            <a:off x="841575" y="5631050"/>
            <a:ext cx="2857500" cy="58102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73"/>
        <p:cNvGrpSpPr/>
        <p:nvPr/>
      </p:nvGrpSpPr>
      <p:grpSpPr>
        <a:xfrm>
          <a:off x="0" y="0"/>
          <a:ext cx="0" cy="0"/>
          <a:chOff x="0" y="0"/>
          <a:chExt cx="0" cy="0"/>
        </a:xfrm>
      </p:grpSpPr>
      <p:sp>
        <p:nvSpPr>
          <p:cNvPr id="674" name="Google Shape;674;p115"/>
          <p:cNvSpPr txBox="1">
            <a:spLocks noGrp="1"/>
          </p:cNvSpPr>
          <p:nvPr>
            <p:ph type="title"/>
          </p:nvPr>
        </p:nvSpPr>
        <p:spPr>
          <a:xfrm>
            <a:off x="457200" y="347100"/>
            <a:ext cx="8229600" cy="8379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400"/>
              <a:buNone/>
            </a:pPr>
            <a:r>
              <a:rPr lang="en-US" sz="2800" b="1"/>
              <a:t>Registration and Certification</a:t>
            </a:r>
            <a:endParaRPr sz="2800" b="1"/>
          </a:p>
        </p:txBody>
      </p:sp>
      <p:pic>
        <p:nvPicPr>
          <p:cNvPr id="675" name="Google Shape;675;p115">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101000" y="1333570"/>
            <a:ext cx="8585810" cy="5135555"/>
          </a:xfrm>
          <a:prstGeom prst="rect">
            <a:avLst/>
          </a:prstGeom>
          <a:noFill/>
          <a:ln>
            <a:noFill/>
          </a:ln>
        </p:spPr>
      </p:pic>
      <p:sp>
        <p:nvSpPr>
          <p:cNvPr id="676" name="Google Shape;676;p115">
            <a:extLst>
              <a:ext uri="{C183D7F6-B498-43B3-948B-1728B52AA6E4}">
                <adec:decorative xmlns:adec="http://schemas.microsoft.com/office/drawing/2017/decorative" val="1"/>
              </a:ext>
            </a:extLst>
          </p:cNvPr>
          <p:cNvSpPr/>
          <p:nvPr/>
        </p:nvSpPr>
        <p:spPr>
          <a:xfrm>
            <a:off x="5188700" y="2823875"/>
            <a:ext cx="2657100" cy="2462100"/>
          </a:xfrm>
          <a:prstGeom prst="rect">
            <a:avLst/>
          </a:prstGeom>
          <a:noFill/>
          <a:ln w="762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676"/>
                                        </p:tgtEl>
                                        <p:attrNameLst>
                                          <p:attrName>style.visibility</p:attrName>
                                        </p:attrNameLst>
                                      </p:cBhvr>
                                      <p:to>
                                        <p:strVal val="visible"/>
                                      </p:to>
                                    </p:set>
                                    <p:anim calcmode="lin" valueType="num">
                                      <p:cBhvr additive="base">
                                        <p:cTn id="7" dur="1000"/>
                                        <p:tgtEl>
                                          <p:spTgt spid="676"/>
                                        </p:tgtEl>
                                        <p:attrNameLst>
                                          <p:attrName>ppt_w</p:attrName>
                                        </p:attrNameLst>
                                      </p:cBhvr>
                                      <p:tavLst>
                                        <p:tav tm="0">
                                          <p:val>
                                            <p:strVal val="0"/>
                                          </p:val>
                                        </p:tav>
                                        <p:tav tm="100000">
                                          <p:val>
                                            <p:strVal val="#ppt_w"/>
                                          </p:val>
                                        </p:tav>
                                      </p:tavLst>
                                    </p:anim>
                                    <p:anim calcmode="lin" valueType="num">
                                      <p:cBhvr additive="base">
                                        <p:cTn id="8" dur="1000"/>
                                        <p:tgtEl>
                                          <p:spTgt spid="676"/>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81"/>
        <p:cNvGrpSpPr/>
        <p:nvPr/>
      </p:nvGrpSpPr>
      <p:grpSpPr>
        <a:xfrm>
          <a:off x="0" y="0"/>
          <a:ext cx="0" cy="0"/>
          <a:chOff x="0" y="0"/>
          <a:chExt cx="0" cy="0"/>
        </a:xfrm>
      </p:grpSpPr>
      <p:sp>
        <p:nvSpPr>
          <p:cNvPr id="682" name="Google Shape;682;p116"/>
          <p:cNvSpPr/>
          <p:nvPr/>
        </p:nvSpPr>
        <p:spPr>
          <a:xfrm>
            <a:off x="457200" y="1592300"/>
            <a:ext cx="8229600" cy="3813600"/>
          </a:xfrm>
          <a:prstGeom prst="rect">
            <a:avLst/>
          </a:prstGeom>
          <a:noFill/>
          <a:ln>
            <a:noFill/>
          </a:ln>
        </p:spPr>
        <p:txBody>
          <a:bodyPr spcFirstLastPara="1" wrap="square" lIns="91425" tIns="45700" rIns="91425" bIns="45700" anchor="ctr" anchorCtr="0">
            <a:noAutofit/>
          </a:bodyPr>
          <a:lstStyle/>
          <a:p>
            <a:pPr marL="457200" marR="0" lvl="0" indent="-355600" algn="l" rtl="0">
              <a:lnSpc>
                <a:spcPct val="100000"/>
              </a:lnSpc>
              <a:spcBef>
                <a:spcPts val="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All contractors must register for the FAS ID multi-factor authentication to access the eOffer and eMod systems. </a:t>
            </a:r>
            <a:endParaRPr sz="2000" b="0" i="0" u="none" strike="noStrike" cap="none">
              <a:solidFill>
                <a:schemeClr val="dk1"/>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Arial"/>
              <a:ea typeface="Arial"/>
              <a:cs typeface="Arial"/>
              <a:sym typeface="Arial"/>
            </a:endParaRPr>
          </a:p>
          <a:p>
            <a:pPr marL="457200" marR="0" lvl="0" indent="-355600" algn="l" rtl="0">
              <a:lnSpc>
                <a:spcPct val="100000"/>
              </a:lnSpc>
              <a:spcBef>
                <a:spcPts val="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Please ensure that you are listed in SAM as one of the following points of contact:</a:t>
            </a:r>
            <a:endParaRPr sz="2000" b="0" i="0" u="none" strike="noStrike" cap="none">
              <a:solidFill>
                <a:schemeClr val="dk1"/>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Arial"/>
              <a:ea typeface="Arial"/>
              <a:cs typeface="Arial"/>
              <a:sym typeface="Arial"/>
            </a:endParaRPr>
          </a:p>
          <a:p>
            <a:pPr marL="914400" marR="0" lvl="1" indent="-355600" algn="l" rtl="0">
              <a:lnSpc>
                <a:spcPct val="100000"/>
              </a:lnSpc>
              <a:spcBef>
                <a:spcPts val="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Government Business POC / Alternate POC</a:t>
            </a:r>
            <a:endParaRPr sz="2000" b="0" i="0" u="none" strike="noStrike" cap="none">
              <a:solidFill>
                <a:schemeClr val="dk1"/>
              </a:solidFill>
              <a:latin typeface="Arial"/>
              <a:ea typeface="Arial"/>
              <a:cs typeface="Arial"/>
              <a:sym typeface="Arial"/>
            </a:endParaRPr>
          </a:p>
          <a:p>
            <a:pPr marL="914400" marR="0" lvl="1" indent="-355600" algn="l" rtl="0">
              <a:lnSpc>
                <a:spcPct val="100000"/>
              </a:lnSpc>
              <a:spcBef>
                <a:spcPts val="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Electronic Business POC / Alternate POC</a:t>
            </a:r>
            <a:endParaRPr sz="2000" b="0" i="0" u="none" strike="noStrike" cap="none">
              <a:solidFill>
                <a:schemeClr val="dk1"/>
              </a:solidFill>
              <a:latin typeface="Arial"/>
              <a:ea typeface="Arial"/>
              <a:cs typeface="Arial"/>
              <a:sym typeface="Arial"/>
            </a:endParaRPr>
          </a:p>
          <a:p>
            <a:pPr marL="914400" marR="0" lvl="1" indent="-355600" algn="l" rtl="0">
              <a:lnSpc>
                <a:spcPct val="100000"/>
              </a:lnSpc>
              <a:spcBef>
                <a:spcPts val="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Past Performance POC / Alternate POC</a:t>
            </a:r>
            <a:endParaRPr sz="2000" b="0" i="0" u="none" strike="noStrike" cap="none">
              <a:solidFill>
                <a:schemeClr val="dk1"/>
              </a:solidFill>
              <a:latin typeface="Arial"/>
              <a:ea typeface="Arial"/>
              <a:cs typeface="Arial"/>
              <a:sym typeface="Arial"/>
            </a:endParaRPr>
          </a:p>
          <a:p>
            <a:pPr marL="2286000" marR="0" lvl="0" indent="0" algn="l"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Arial"/>
              <a:ea typeface="Arial"/>
              <a:cs typeface="Arial"/>
              <a:sym typeface="Arial"/>
            </a:endParaRPr>
          </a:p>
        </p:txBody>
      </p:sp>
      <p:sp>
        <p:nvSpPr>
          <p:cNvPr id="683" name="Google Shape;683;p116"/>
          <p:cNvSpPr txBox="1">
            <a:spLocks noGrp="1"/>
          </p:cNvSpPr>
          <p:nvPr>
            <p:ph type="title"/>
          </p:nvPr>
        </p:nvSpPr>
        <p:spPr>
          <a:xfrm>
            <a:off x="457200" y="362820"/>
            <a:ext cx="8229600" cy="719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a:solidFill>
                  <a:srgbClr val="000000"/>
                </a:solidFill>
                <a:latin typeface="Arial"/>
                <a:ea typeface="Arial"/>
                <a:cs typeface="Arial"/>
                <a:sym typeface="Arial"/>
              </a:rPr>
              <a:t>FAS ID</a:t>
            </a:r>
            <a:endParaRPr sz="2800" b="1" i="0" u="none" strike="noStrike" cap="none">
              <a:solidFill>
                <a:srgbClr val="000000"/>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88"/>
        <p:cNvGrpSpPr/>
        <p:nvPr/>
      </p:nvGrpSpPr>
      <p:grpSpPr>
        <a:xfrm>
          <a:off x="0" y="0"/>
          <a:ext cx="0" cy="0"/>
          <a:chOff x="0" y="0"/>
          <a:chExt cx="0" cy="0"/>
        </a:xfrm>
      </p:grpSpPr>
      <p:sp>
        <p:nvSpPr>
          <p:cNvPr id="689" name="Google Shape;689;p117"/>
          <p:cNvSpPr txBox="1">
            <a:spLocks noGrp="1"/>
          </p:cNvSpPr>
          <p:nvPr>
            <p:ph type="title"/>
          </p:nvPr>
        </p:nvSpPr>
        <p:spPr>
          <a:xfrm>
            <a:off x="457200" y="287245"/>
            <a:ext cx="8229600" cy="719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a:solidFill>
                  <a:srgbClr val="000000"/>
                </a:solidFill>
                <a:latin typeface="Arial"/>
                <a:ea typeface="Arial"/>
                <a:cs typeface="Arial"/>
                <a:sym typeface="Arial"/>
              </a:rPr>
              <a:t>FAS ID  </a:t>
            </a:r>
            <a:endParaRPr sz="280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800"/>
              <a:buFont typeface="Arial"/>
              <a:buNone/>
            </a:pPr>
            <a:r>
              <a:rPr lang="en-US" sz="2800" b="1" i="0" u="sng" strike="noStrike" cap="none">
                <a:solidFill>
                  <a:schemeClr val="hlink"/>
                </a:solidFill>
                <a:latin typeface="Arial"/>
                <a:ea typeface="Arial"/>
                <a:cs typeface="Arial"/>
                <a:sym typeface="Arial"/>
                <a:hlinkClick r:id="rId3"/>
              </a:rPr>
              <a:t>https://eoffer.gsa.gov/</a:t>
            </a:r>
            <a:r>
              <a:rPr lang="en-US" sz="2800" b="1" i="0" u="none" strike="noStrike" cap="none">
                <a:solidFill>
                  <a:srgbClr val="000000"/>
                </a:solidFill>
                <a:latin typeface="Arial"/>
                <a:ea typeface="Arial"/>
                <a:cs typeface="Arial"/>
                <a:sym typeface="Arial"/>
              </a:rPr>
              <a:t> </a:t>
            </a:r>
            <a:endParaRPr sz="2800" b="1" i="0" u="none" strike="noStrike" cap="none">
              <a:solidFill>
                <a:srgbClr val="000000"/>
              </a:solidFill>
              <a:latin typeface="Arial"/>
              <a:ea typeface="Arial"/>
              <a:cs typeface="Arial"/>
              <a:sym typeface="Arial"/>
            </a:endParaRPr>
          </a:p>
        </p:txBody>
      </p:sp>
      <p:pic>
        <p:nvPicPr>
          <p:cNvPr id="690" name="Google Shape;690;p117">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152400" y="1424095"/>
            <a:ext cx="8839204" cy="1890416"/>
          </a:xfrm>
          <a:prstGeom prst="rect">
            <a:avLst/>
          </a:prstGeom>
          <a:noFill/>
          <a:ln>
            <a:noFill/>
          </a:ln>
        </p:spPr>
      </p:pic>
      <p:pic>
        <p:nvPicPr>
          <p:cNvPr id="691" name="Google Shape;691;p117">
            <a:extLst>
              <a:ext uri="{C183D7F6-B498-43B3-948B-1728B52AA6E4}">
                <adec:decorative xmlns:adec="http://schemas.microsoft.com/office/drawing/2017/decorative" val="1"/>
              </a:ext>
            </a:extLst>
          </p:cNvPr>
          <p:cNvPicPr preferRelativeResize="0"/>
          <p:nvPr/>
        </p:nvPicPr>
        <p:blipFill rotWithShape="1">
          <a:blip r:embed="rId5">
            <a:alphaModFix/>
          </a:blip>
          <a:srcRect/>
          <a:stretch/>
        </p:blipFill>
        <p:spPr>
          <a:xfrm>
            <a:off x="3455750" y="3404711"/>
            <a:ext cx="2232507" cy="3092740"/>
          </a:xfrm>
          <a:prstGeom prst="rect">
            <a:avLst/>
          </a:prstGeom>
          <a:noFill/>
          <a:ln>
            <a:noFill/>
          </a:ln>
        </p:spPr>
      </p:pic>
      <p:sp>
        <p:nvSpPr>
          <p:cNvPr id="692" name="Google Shape;692;p117">
            <a:extLst>
              <a:ext uri="{C183D7F6-B498-43B3-948B-1728B52AA6E4}">
                <adec:decorative xmlns:adec="http://schemas.microsoft.com/office/drawing/2017/decorative" val="1"/>
              </a:ext>
            </a:extLst>
          </p:cNvPr>
          <p:cNvSpPr/>
          <p:nvPr/>
        </p:nvSpPr>
        <p:spPr>
          <a:xfrm>
            <a:off x="355500" y="1462825"/>
            <a:ext cx="2078700" cy="1377000"/>
          </a:xfrm>
          <a:prstGeom prst="rect">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693" name="Google Shape;693;p117">
            <a:extLst>
              <a:ext uri="{C183D7F6-B498-43B3-948B-1728B52AA6E4}">
                <adec:decorative xmlns:adec="http://schemas.microsoft.com/office/drawing/2017/decorative" val="1"/>
              </a:ext>
            </a:extLst>
          </p:cNvPr>
          <p:cNvCxnSpPr/>
          <p:nvPr/>
        </p:nvCxnSpPr>
        <p:spPr>
          <a:xfrm>
            <a:off x="2036175" y="2195400"/>
            <a:ext cx="1776900" cy="1758900"/>
          </a:xfrm>
          <a:prstGeom prst="straightConnector1">
            <a:avLst/>
          </a:prstGeom>
          <a:noFill/>
          <a:ln w="28575" cap="flat" cmpd="sng">
            <a:solidFill>
              <a:srgbClr val="FF0000"/>
            </a:solidFill>
            <a:prstDash val="solid"/>
            <a:round/>
            <a:headEnd type="none" w="sm" len="sm"/>
            <a:tailEnd type="triangle" w="med" len="med"/>
          </a:ln>
        </p:spPr>
      </p:cxn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97"/>
        <p:cNvGrpSpPr/>
        <p:nvPr/>
      </p:nvGrpSpPr>
      <p:grpSpPr>
        <a:xfrm>
          <a:off x="0" y="0"/>
          <a:ext cx="0" cy="0"/>
          <a:chOff x="0" y="0"/>
          <a:chExt cx="0" cy="0"/>
        </a:xfrm>
      </p:grpSpPr>
      <p:sp>
        <p:nvSpPr>
          <p:cNvPr id="698" name="Google Shape;698;p118"/>
          <p:cNvSpPr txBox="1">
            <a:spLocks noGrp="1"/>
          </p:cNvSpPr>
          <p:nvPr>
            <p:ph type="title"/>
          </p:nvPr>
        </p:nvSpPr>
        <p:spPr>
          <a:xfrm>
            <a:off x="457200" y="3020401"/>
            <a:ext cx="8229600" cy="817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000"/>
              <a:buFont typeface="Arial"/>
              <a:buNone/>
            </a:pPr>
            <a:r>
              <a:rPr lang="en-US" sz="3000" b="1" i="0" u="none" strike="noStrike" cap="none">
                <a:solidFill>
                  <a:srgbClr val="000000"/>
                </a:solidFill>
                <a:latin typeface="Arial"/>
                <a:ea typeface="Arial"/>
                <a:cs typeface="Arial"/>
                <a:sym typeface="Arial"/>
              </a:rPr>
              <a:t>The Offer</a:t>
            </a:r>
            <a:endParaRPr sz="3000" b="1" i="0" u="none" strike="noStrike" cap="none">
              <a:solidFill>
                <a:srgbClr val="000000"/>
              </a:solidFill>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703"/>
        <p:cNvGrpSpPr/>
        <p:nvPr/>
      </p:nvGrpSpPr>
      <p:grpSpPr>
        <a:xfrm>
          <a:off x="0" y="0"/>
          <a:ext cx="0" cy="0"/>
          <a:chOff x="0" y="0"/>
          <a:chExt cx="0" cy="0"/>
        </a:xfrm>
      </p:grpSpPr>
      <p:sp>
        <p:nvSpPr>
          <p:cNvPr id="704" name="Google Shape;704;p119"/>
          <p:cNvSpPr txBox="1"/>
          <p:nvPr/>
        </p:nvSpPr>
        <p:spPr>
          <a:xfrm>
            <a:off x="457200" y="1557700"/>
            <a:ext cx="8229600" cy="47409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2000"/>
              <a:buFont typeface="Arial"/>
              <a:buNone/>
            </a:pPr>
            <a:r>
              <a:rPr lang="en-US" sz="2000" b="0" i="0" u="none" strike="noStrike" cap="none">
                <a:solidFill>
                  <a:schemeClr val="dk1"/>
                </a:solidFill>
                <a:latin typeface="Arial"/>
                <a:ea typeface="Arial"/>
                <a:cs typeface="Arial"/>
                <a:sym typeface="Arial"/>
              </a:rPr>
              <a:t>After you have completed the </a:t>
            </a:r>
            <a:r>
              <a:rPr lang="en-US" sz="2000" b="1" i="0" u="none" strike="noStrike" cap="none">
                <a:solidFill>
                  <a:schemeClr val="dk1"/>
                </a:solidFill>
                <a:latin typeface="Arial"/>
                <a:ea typeface="Arial"/>
                <a:cs typeface="Arial"/>
                <a:sym typeface="Arial"/>
              </a:rPr>
              <a:t>preliminary training</a:t>
            </a:r>
            <a:r>
              <a:rPr lang="en-US" sz="2000" b="0" i="0" u="none" strike="noStrike" cap="none">
                <a:solidFill>
                  <a:schemeClr val="dk1"/>
                </a:solidFill>
                <a:latin typeface="Arial"/>
                <a:ea typeface="Arial"/>
                <a:cs typeface="Arial"/>
                <a:sym typeface="Arial"/>
              </a:rPr>
              <a:t>, </a:t>
            </a:r>
            <a:r>
              <a:rPr lang="en-US" sz="2000" b="1" i="0" u="none" strike="noStrike" cap="none">
                <a:solidFill>
                  <a:schemeClr val="dk1"/>
                </a:solidFill>
                <a:latin typeface="Arial"/>
                <a:ea typeface="Arial"/>
                <a:cs typeface="Arial"/>
                <a:sym typeface="Arial"/>
              </a:rPr>
              <a:t>registered</a:t>
            </a:r>
            <a:r>
              <a:rPr lang="en-US" sz="2000" b="0" i="0" u="none" strike="noStrike" cap="none">
                <a:solidFill>
                  <a:schemeClr val="dk1"/>
                </a:solidFill>
                <a:latin typeface="Arial"/>
                <a:ea typeface="Arial"/>
                <a:cs typeface="Arial"/>
                <a:sym typeface="Arial"/>
              </a:rPr>
              <a:t>, and </a:t>
            </a:r>
            <a:r>
              <a:rPr lang="en-US" sz="2000" b="1" i="0" u="none" strike="noStrike" cap="none">
                <a:solidFill>
                  <a:schemeClr val="dk1"/>
                </a:solidFill>
                <a:latin typeface="Arial"/>
                <a:ea typeface="Arial"/>
                <a:cs typeface="Arial"/>
                <a:sym typeface="Arial"/>
              </a:rPr>
              <a:t>familiarized yourself</a:t>
            </a:r>
            <a:r>
              <a:rPr lang="en-US" sz="2000" b="0" i="0" u="none" strike="noStrike" cap="none">
                <a:solidFill>
                  <a:schemeClr val="dk1"/>
                </a:solidFill>
                <a:latin typeface="Arial"/>
                <a:ea typeface="Arial"/>
                <a:cs typeface="Arial"/>
                <a:sym typeface="Arial"/>
              </a:rPr>
              <a:t> with the solicitation, you will start developing your proposal to submit to GSA. </a:t>
            </a:r>
            <a:endParaRPr sz="2000" b="0" i="0" u="none" strike="noStrike" cap="none">
              <a:solidFill>
                <a:schemeClr val="dk1"/>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2000"/>
              <a:buFont typeface="Arial"/>
              <a:buNone/>
            </a:pPr>
            <a:endParaRPr sz="2000" b="0" i="0" u="none" strike="noStrike" cap="none">
              <a:solidFill>
                <a:schemeClr val="dk1"/>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2000"/>
              <a:buFont typeface="Arial"/>
              <a:buNone/>
            </a:pPr>
            <a:r>
              <a:rPr lang="en-US" sz="2000" b="0" i="0" u="none" strike="noStrike" cap="none">
                <a:solidFill>
                  <a:schemeClr val="dk1"/>
                </a:solidFill>
                <a:latin typeface="Arial"/>
                <a:ea typeface="Arial"/>
                <a:cs typeface="Arial"/>
                <a:sym typeface="Arial"/>
              </a:rPr>
              <a:t>As part of assembling your offer, you must complete the following forms, which are located at the Available Offerings and Requirements page at</a:t>
            </a:r>
            <a:r>
              <a:rPr lang="en-US" sz="2000" b="0" i="0" u="sng" strike="noStrike" cap="none">
                <a:solidFill>
                  <a:schemeClr val="hlink"/>
                </a:solidFill>
                <a:latin typeface="Arial"/>
                <a:ea typeface="Arial"/>
                <a:cs typeface="Arial"/>
                <a:sym typeface="Arial"/>
                <a:hlinkClick r:id="rId3"/>
              </a:rPr>
              <a:t> www.gsa.gov/masscopeandtemplates</a:t>
            </a:r>
            <a:r>
              <a:rPr lang="en-US" sz="2000" b="0" i="0" u="none" strike="noStrike" cap="none">
                <a:solidFill>
                  <a:schemeClr val="dk1"/>
                </a:solidFill>
                <a:latin typeface="Arial"/>
                <a:ea typeface="Arial"/>
                <a:cs typeface="Arial"/>
                <a:sym typeface="Arial"/>
              </a:rPr>
              <a:t> under “Required Templates to Submit Through eOffer (as applicable).”</a:t>
            </a:r>
            <a:endParaRPr sz="2000" b="0" i="0" u="none" strike="noStrike" cap="none">
              <a:solidFill>
                <a:schemeClr val="dk1"/>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2000"/>
              <a:buFont typeface="Arial"/>
              <a:buNone/>
            </a:pPr>
            <a:endParaRPr sz="2000" b="0" i="0" u="none" strike="noStrike" cap="none">
              <a:solidFill>
                <a:schemeClr val="dk1"/>
              </a:solidFill>
              <a:latin typeface="Arial"/>
              <a:ea typeface="Arial"/>
              <a:cs typeface="Arial"/>
              <a:sym typeface="Arial"/>
            </a:endParaRPr>
          </a:p>
          <a:p>
            <a:pPr marL="457200" marR="0" lvl="0" indent="-355600" algn="l" rtl="0">
              <a:lnSpc>
                <a:spcPct val="115000"/>
              </a:lnSpc>
              <a:spcBef>
                <a:spcPts val="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Agent Authorization Letter</a:t>
            </a:r>
            <a:endParaRPr sz="2000" b="0" i="0" u="none" strike="noStrike" cap="none">
              <a:solidFill>
                <a:schemeClr val="dk1"/>
              </a:solidFill>
              <a:latin typeface="Arial"/>
              <a:ea typeface="Arial"/>
              <a:cs typeface="Arial"/>
              <a:sym typeface="Arial"/>
            </a:endParaRPr>
          </a:p>
          <a:p>
            <a:pPr marL="457200" marR="0" lvl="0" indent="-355600" algn="l" rtl="0">
              <a:lnSpc>
                <a:spcPct val="115000"/>
              </a:lnSpc>
              <a:spcBef>
                <a:spcPts val="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Letter of Supply</a:t>
            </a:r>
            <a:endParaRPr sz="2000" b="0" i="0" u="none" strike="noStrike" cap="none">
              <a:solidFill>
                <a:schemeClr val="dk1"/>
              </a:solidFill>
              <a:latin typeface="Arial"/>
              <a:ea typeface="Arial"/>
              <a:cs typeface="Arial"/>
              <a:sym typeface="Arial"/>
            </a:endParaRPr>
          </a:p>
          <a:p>
            <a:pPr marL="457200" marR="0" lvl="0" indent="-355600" algn="l" rtl="0">
              <a:lnSpc>
                <a:spcPct val="115000"/>
              </a:lnSpc>
              <a:spcBef>
                <a:spcPts val="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Price Proposal Template</a:t>
            </a:r>
            <a:endParaRPr sz="2000" b="0" i="0" u="none" strike="noStrike" cap="none">
              <a:solidFill>
                <a:schemeClr val="dk1"/>
              </a:solidFill>
              <a:latin typeface="Arial"/>
              <a:ea typeface="Arial"/>
              <a:cs typeface="Arial"/>
              <a:sym typeface="Arial"/>
            </a:endParaRPr>
          </a:p>
          <a:p>
            <a:pPr marL="457200" marR="0" lvl="0" indent="0" algn="l" rtl="0">
              <a:lnSpc>
                <a:spcPct val="115000"/>
              </a:lnSpc>
              <a:spcBef>
                <a:spcPts val="0"/>
              </a:spcBef>
              <a:spcAft>
                <a:spcPts val="0"/>
              </a:spcAft>
              <a:buClr>
                <a:srgbClr val="000000"/>
              </a:buClr>
              <a:buSzPts val="2000"/>
              <a:buFont typeface="Arial"/>
              <a:buNone/>
            </a:pPr>
            <a:endParaRPr sz="2000" b="0" i="0" u="none" strike="noStrike" cap="none">
              <a:solidFill>
                <a:schemeClr val="dk1"/>
              </a:solidFill>
              <a:latin typeface="Arial"/>
              <a:ea typeface="Arial"/>
              <a:cs typeface="Arial"/>
              <a:sym typeface="Arial"/>
            </a:endParaRPr>
          </a:p>
        </p:txBody>
      </p:sp>
      <p:sp>
        <p:nvSpPr>
          <p:cNvPr id="705" name="Google Shape;705;p119"/>
          <p:cNvSpPr txBox="1">
            <a:spLocks noGrp="1"/>
          </p:cNvSpPr>
          <p:nvPr>
            <p:ph type="title"/>
          </p:nvPr>
        </p:nvSpPr>
        <p:spPr>
          <a:xfrm>
            <a:off x="457200" y="371025"/>
            <a:ext cx="8229600" cy="7422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400"/>
              <a:buNone/>
            </a:pPr>
            <a:r>
              <a:rPr lang="en-US" sz="2800" b="1"/>
              <a:t>Offer Preparation</a:t>
            </a:r>
            <a:endParaRPr sz="2800" b="1"/>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709"/>
        <p:cNvGrpSpPr/>
        <p:nvPr/>
      </p:nvGrpSpPr>
      <p:grpSpPr>
        <a:xfrm>
          <a:off x="0" y="0"/>
          <a:ext cx="0" cy="0"/>
          <a:chOff x="0" y="0"/>
          <a:chExt cx="0" cy="0"/>
        </a:xfrm>
      </p:grpSpPr>
      <p:pic>
        <p:nvPicPr>
          <p:cNvPr id="710" name="Google Shape;710;p120">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0" y="-13050"/>
            <a:ext cx="9144003" cy="6857999"/>
          </a:xfrm>
          <a:prstGeom prst="rect">
            <a:avLst/>
          </a:prstGeom>
          <a:noFill/>
          <a:ln>
            <a:noFill/>
          </a:ln>
        </p:spPr>
      </p:pic>
      <p:sp>
        <p:nvSpPr>
          <p:cNvPr id="711" name="Google Shape;711;p120"/>
          <p:cNvSpPr txBox="1">
            <a:spLocks noGrp="1"/>
          </p:cNvSpPr>
          <p:nvPr>
            <p:ph type="title"/>
          </p:nvPr>
        </p:nvSpPr>
        <p:spPr>
          <a:xfrm>
            <a:off x="-104025" y="1260375"/>
            <a:ext cx="9144000" cy="2160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3200"/>
              <a:buFont typeface="Arial"/>
              <a:buNone/>
            </a:pPr>
            <a:r>
              <a:rPr lang="en-US" sz="2400" b="1" i="0" u="none" strike="noStrike" cap="none">
                <a:solidFill>
                  <a:schemeClr val="lt1"/>
                </a:solidFill>
                <a:latin typeface="Arial"/>
                <a:ea typeface="Arial"/>
                <a:cs typeface="Arial"/>
                <a:sym typeface="Arial"/>
              </a:rPr>
              <a:t>--</a:t>
            </a:r>
            <a:endParaRPr sz="2400" b="1" i="0" u="none" strike="noStrike" cap="none">
              <a:solidFill>
                <a:schemeClr val="lt1"/>
              </a:solidFill>
              <a:latin typeface="Arial"/>
              <a:ea typeface="Arial"/>
              <a:cs typeface="Arial"/>
              <a:sym typeface="Arial"/>
            </a:endParaRPr>
          </a:p>
        </p:txBody>
      </p:sp>
      <p:sp>
        <p:nvSpPr>
          <p:cNvPr id="712" name="Google Shape;712;p120"/>
          <p:cNvSpPr txBox="1"/>
          <p:nvPr/>
        </p:nvSpPr>
        <p:spPr>
          <a:xfrm>
            <a:off x="3190175" y="82675"/>
            <a:ext cx="4334100" cy="365100"/>
          </a:xfrm>
          <a:prstGeom prst="rect">
            <a:avLst/>
          </a:prstGeom>
          <a:solidFill>
            <a:schemeClr val="accent6"/>
          </a:solidFill>
          <a:ln>
            <a:noFill/>
          </a:ln>
        </p:spPr>
        <p:txBody>
          <a:bodyPr spcFirstLastPara="1" wrap="square" lIns="91425" tIns="91425" rIns="91425" bIns="91425" anchor="t" anchorCtr="0">
            <a:noAutofit/>
          </a:bodyPr>
          <a:lstStyle/>
          <a:p>
            <a:pPr marL="0" marR="0" lvl="0" indent="0" algn="ctr" rtl="0">
              <a:lnSpc>
                <a:spcPct val="114000"/>
              </a:lnSpc>
              <a:spcBef>
                <a:spcPts val="0"/>
              </a:spcBef>
              <a:spcAft>
                <a:spcPts val="0"/>
              </a:spcAft>
              <a:buClr>
                <a:srgbClr val="000000"/>
              </a:buClr>
              <a:buSzPts val="2000"/>
              <a:buFont typeface="Arial"/>
              <a:buNone/>
            </a:pPr>
            <a:r>
              <a:rPr lang="en-US" sz="1200" b="1" i="0" u="sng" strike="noStrike" cap="none">
                <a:solidFill>
                  <a:schemeClr val="hlink"/>
                </a:solidFill>
                <a:latin typeface="Roboto"/>
                <a:ea typeface="Roboto"/>
                <a:cs typeface="Roboto"/>
                <a:sym typeface="Roboto"/>
                <a:hlinkClick r:id="rId4"/>
              </a:rPr>
              <a:t>www.gsa.gov/masscopeandtemplates</a:t>
            </a:r>
            <a:endParaRPr sz="1200" b="1" i="0" u="none" strike="noStrike" cap="none">
              <a:solidFill>
                <a:srgbClr val="FFFFFF"/>
              </a:solidFill>
              <a:latin typeface="Arial"/>
              <a:ea typeface="Arial"/>
              <a:cs typeface="Arial"/>
              <a:sym typeface="Arial"/>
            </a:endParaRPr>
          </a:p>
        </p:txBody>
      </p:sp>
      <p:sp>
        <p:nvSpPr>
          <p:cNvPr id="713" name="Google Shape;713;p120"/>
          <p:cNvSpPr txBox="1"/>
          <p:nvPr/>
        </p:nvSpPr>
        <p:spPr>
          <a:xfrm>
            <a:off x="0" y="6492875"/>
            <a:ext cx="2133600" cy="365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38</a:t>
            </a:fld>
            <a:endParaRPr sz="1400" b="0" i="0" u="none" strike="noStrike" cap="none">
              <a:solidFill>
                <a:srgbClr val="000000"/>
              </a:solidFill>
              <a:latin typeface="Arial"/>
              <a:ea typeface="Arial"/>
              <a:cs typeface="Arial"/>
              <a:sym typeface="Arial"/>
            </a:endParaRPr>
          </a:p>
        </p:txBody>
      </p:sp>
      <p:sp>
        <p:nvSpPr>
          <p:cNvPr id="714" name="Google Shape;714;p120" descr="Red box."/>
          <p:cNvSpPr/>
          <p:nvPr/>
        </p:nvSpPr>
        <p:spPr>
          <a:xfrm>
            <a:off x="3401175" y="2784400"/>
            <a:ext cx="2133600" cy="216000"/>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715" name="Google Shape;715;p120" descr="Red box"/>
          <p:cNvSpPr/>
          <p:nvPr/>
        </p:nvSpPr>
        <p:spPr>
          <a:xfrm>
            <a:off x="2396121" y="3212999"/>
            <a:ext cx="2865300" cy="216000"/>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716" name="Google Shape;716;p120" descr="Red box"/>
          <p:cNvSpPr/>
          <p:nvPr/>
        </p:nvSpPr>
        <p:spPr>
          <a:xfrm>
            <a:off x="2396125" y="3504390"/>
            <a:ext cx="5128200" cy="3291300"/>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721"/>
        <p:cNvGrpSpPr/>
        <p:nvPr/>
      </p:nvGrpSpPr>
      <p:grpSpPr>
        <a:xfrm>
          <a:off x="0" y="0"/>
          <a:ext cx="0" cy="0"/>
          <a:chOff x="0" y="0"/>
          <a:chExt cx="0" cy="0"/>
        </a:xfrm>
      </p:grpSpPr>
      <p:sp>
        <p:nvSpPr>
          <p:cNvPr id="722" name="Google Shape;722;p121"/>
          <p:cNvSpPr txBox="1"/>
          <p:nvPr/>
        </p:nvSpPr>
        <p:spPr>
          <a:xfrm>
            <a:off x="457200" y="1160900"/>
            <a:ext cx="8229600" cy="48648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rgbClr val="000000"/>
              </a:buClr>
              <a:buSzPts val="2000"/>
              <a:buFont typeface="Arial"/>
              <a:buNone/>
            </a:pPr>
            <a:r>
              <a:rPr lang="en-US" sz="1900" b="0" i="0" u="none" strike="noStrike" cap="none">
                <a:solidFill>
                  <a:schemeClr val="dk1"/>
                </a:solidFill>
                <a:latin typeface="Arial"/>
                <a:ea typeface="Arial"/>
                <a:cs typeface="Arial"/>
                <a:sym typeface="Arial"/>
              </a:rPr>
              <a:t>You will need to compile </a:t>
            </a:r>
            <a:r>
              <a:rPr lang="en-US" sz="1900">
                <a:solidFill>
                  <a:schemeClr val="dk1"/>
                </a:solidFill>
              </a:rPr>
              <a:t>t</a:t>
            </a:r>
            <a:r>
              <a:rPr lang="en-US" sz="1900" b="0" i="0" u="none" strike="noStrike" cap="none">
                <a:solidFill>
                  <a:schemeClr val="dk1"/>
                </a:solidFill>
                <a:latin typeface="Arial"/>
                <a:ea typeface="Arial"/>
                <a:cs typeface="Arial"/>
                <a:sym typeface="Arial"/>
              </a:rPr>
              <a:t>he information below and submit it through the eOffer system. </a:t>
            </a:r>
            <a:endParaRPr sz="1900" b="0" i="0" u="none" strike="noStrike" cap="none">
              <a:solidFill>
                <a:schemeClr val="dk1"/>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2000"/>
              <a:buFont typeface="Arial"/>
              <a:buNone/>
            </a:pPr>
            <a:endParaRPr sz="1900" b="0" i="0" u="none" strike="noStrike" cap="none">
              <a:solidFill>
                <a:schemeClr val="dk1"/>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2000"/>
              <a:buFont typeface="Arial"/>
              <a:buNone/>
            </a:pPr>
            <a:r>
              <a:rPr lang="en-US" sz="1900" b="0" i="0" u="none" strike="noStrike" cap="none">
                <a:solidFill>
                  <a:schemeClr val="dk1"/>
                </a:solidFill>
                <a:latin typeface="Arial"/>
                <a:ea typeface="Arial"/>
                <a:cs typeface="Arial"/>
                <a:sym typeface="Arial"/>
              </a:rPr>
              <a:t>You can find the forms and their descriptions at</a:t>
            </a:r>
            <a:r>
              <a:rPr lang="en-US" sz="1900" b="0" i="0" u="none" strike="noStrike" cap="none">
                <a:solidFill>
                  <a:schemeClr val="hlink"/>
                </a:solidFill>
                <a:uFill>
                  <a:noFill/>
                </a:uFill>
                <a:latin typeface="Arial"/>
                <a:ea typeface="Arial"/>
                <a:cs typeface="Arial"/>
                <a:sym typeface="Arial"/>
                <a:hlinkClick r:id="rId3"/>
              </a:rPr>
              <a:t> </a:t>
            </a:r>
            <a:r>
              <a:rPr lang="en-US" sz="1900" b="0" i="0" u="sng" strike="noStrike" cap="none">
                <a:solidFill>
                  <a:schemeClr val="hlink"/>
                </a:solidFill>
                <a:latin typeface="Arial"/>
                <a:ea typeface="Arial"/>
                <a:cs typeface="Arial"/>
                <a:sym typeface="Arial"/>
                <a:hlinkClick r:id="rId4"/>
              </a:rPr>
              <a:t>https://go.usa.gov/xSUaA</a:t>
            </a:r>
            <a:r>
              <a:rPr lang="en-US" sz="1900" b="0" i="0" u="none" strike="noStrike" cap="none">
                <a:solidFill>
                  <a:schemeClr val="dk1"/>
                </a:solidFill>
                <a:latin typeface="Arial"/>
                <a:ea typeface="Arial"/>
                <a:cs typeface="Arial"/>
                <a:sym typeface="Arial"/>
              </a:rPr>
              <a:t>.</a:t>
            </a:r>
            <a:endParaRPr sz="1900" b="0" i="0" u="none" strike="noStrike" cap="none">
              <a:solidFill>
                <a:schemeClr val="dk1"/>
              </a:solidFill>
              <a:latin typeface="Arial"/>
              <a:ea typeface="Arial"/>
              <a:cs typeface="Arial"/>
              <a:sym typeface="Arial"/>
            </a:endParaRPr>
          </a:p>
          <a:p>
            <a:pPr marL="0" marR="0" lvl="0" indent="0" algn="l" rtl="0">
              <a:lnSpc>
                <a:spcPct val="115000"/>
              </a:lnSpc>
              <a:spcBef>
                <a:spcPts val="0"/>
              </a:spcBef>
              <a:spcAft>
                <a:spcPts val="0"/>
              </a:spcAft>
              <a:buClr>
                <a:srgbClr val="000000"/>
              </a:buClr>
              <a:buSzPts val="2000"/>
              <a:buFont typeface="Arial"/>
              <a:buNone/>
            </a:pPr>
            <a:endParaRPr sz="1900" b="0" i="0" u="none" strike="noStrike" cap="none">
              <a:solidFill>
                <a:schemeClr val="dk1"/>
              </a:solidFill>
              <a:latin typeface="Arial"/>
              <a:ea typeface="Arial"/>
              <a:cs typeface="Arial"/>
              <a:sym typeface="Arial"/>
            </a:endParaRPr>
          </a:p>
          <a:p>
            <a:pPr marL="457200" marR="0" lvl="0" indent="-349250" algn="l" rtl="0">
              <a:lnSpc>
                <a:spcPct val="115000"/>
              </a:lnSpc>
              <a:spcBef>
                <a:spcPts val="0"/>
              </a:spcBef>
              <a:spcAft>
                <a:spcPts val="0"/>
              </a:spcAft>
              <a:buClr>
                <a:schemeClr val="dk1"/>
              </a:buClr>
              <a:buSzPts val="1900"/>
              <a:buFont typeface="Arial"/>
              <a:buChar char="●"/>
            </a:pPr>
            <a:r>
              <a:rPr lang="en-US" sz="1900" b="0" i="0" u="none" strike="noStrike" cap="none">
                <a:solidFill>
                  <a:schemeClr val="dk1"/>
                </a:solidFill>
                <a:latin typeface="Arial"/>
                <a:ea typeface="Arial"/>
                <a:cs typeface="Arial"/>
                <a:sym typeface="Arial"/>
              </a:rPr>
              <a:t>Financial statements  </a:t>
            </a:r>
            <a:endParaRPr sz="1900" b="0" i="0" u="none" strike="noStrike" cap="none">
              <a:solidFill>
                <a:schemeClr val="dk1"/>
              </a:solidFill>
              <a:latin typeface="Arial"/>
              <a:ea typeface="Arial"/>
              <a:cs typeface="Arial"/>
              <a:sym typeface="Arial"/>
            </a:endParaRPr>
          </a:p>
          <a:p>
            <a:pPr marL="457200" marR="0" lvl="0" indent="-349250" algn="l" rtl="0">
              <a:lnSpc>
                <a:spcPct val="115000"/>
              </a:lnSpc>
              <a:spcBef>
                <a:spcPts val="0"/>
              </a:spcBef>
              <a:spcAft>
                <a:spcPts val="0"/>
              </a:spcAft>
              <a:buClr>
                <a:schemeClr val="dk1"/>
              </a:buClr>
              <a:buSzPts val="1900"/>
              <a:buFont typeface="Arial"/>
              <a:buChar char="●"/>
            </a:pPr>
            <a:r>
              <a:rPr lang="en-US" sz="1900" b="0" i="0" u="none" strike="noStrike" cap="none">
                <a:solidFill>
                  <a:schemeClr val="dk1"/>
                </a:solidFill>
                <a:latin typeface="Arial"/>
                <a:ea typeface="Arial"/>
                <a:cs typeface="Arial"/>
                <a:sym typeface="Arial"/>
              </a:rPr>
              <a:t>Subcontracting plan, </a:t>
            </a:r>
            <a:r>
              <a:rPr lang="en-US" sz="1900">
                <a:solidFill>
                  <a:schemeClr val="dk1"/>
                </a:solidFill>
              </a:rPr>
              <a:t>not applicable to small businesses</a:t>
            </a:r>
            <a:endParaRPr sz="1900" b="0" i="0" u="none" strike="noStrike" cap="none">
              <a:solidFill>
                <a:schemeClr val="dk1"/>
              </a:solidFill>
              <a:latin typeface="Arial"/>
              <a:ea typeface="Arial"/>
              <a:cs typeface="Arial"/>
              <a:sym typeface="Arial"/>
            </a:endParaRPr>
          </a:p>
          <a:p>
            <a:pPr marL="457200" marR="0" lvl="0" indent="-349250" algn="l" rtl="0">
              <a:lnSpc>
                <a:spcPct val="115000"/>
              </a:lnSpc>
              <a:spcBef>
                <a:spcPts val="0"/>
              </a:spcBef>
              <a:spcAft>
                <a:spcPts val="0"/>
              </a:spcAft>
              <a:buClr>
                <a:schemeClr val="dk1"/>
              </a:buClr>
              <a:buSzPts val="1900"/>
              <a:buFont typeface="Arial"/>
              <a:buChar char="●"/>
            </a:pPr>
            <a:r>
              <a:rPr lang="en-US" sz="1900" b="0" i="0" u="none" strike="noStrike" cap="none">
                <a:solidFill>
                  <a:schemeClr val="dk1"/>
                </a:solidFill>
                <a:latin typeface="Arial"/>
                <a:ea typeface="Arial"/>
                <a:cs typeface="Arial"/>
                <a:sym typeface="Arial"/>
              </a:rPr>
              <a:t>Technical proposal  	</a:t>
            </a:r>
            <a:endParaRPr sz="1900" b="0" i="0" u="none" strike="noStrike" cap="none">
              <a:solidFill>
                <a:schemeClr val="dk1"/>
              </a:solidFill>
              <a:latin typeface="Arial"/>
              <a:ea typeface="Arial"/>
              <a:cs typeface="Arial"/>
              <a:sym typeface="Arial"/>
            </a:endParaRPr>
          </a:p>
          <a:p>
            <a:pPr marL="457200" marR="0" lvl="0" indent="-349250" algn="l" rtl="0">
              <a:lnSpc>
                <a:spcPct val="115000"/>
              </a:lnSpc>
              <a:spcBef>
                <a:spcPts val="0"/>
              </a:spcBef>
              <a:spcAft>
                <a:spcPts val="0"/>
              </a:spcAft>
              <a:buClr>
                <a:schemeClr val="dk1"/>
              </a:buClr>
              <a:buSzPts val="1900"/>
              <a:buFont typeface="Arial"/>
              <a:buChar char="●"/>
            </a:pPr>
            <a:r>
              <a:rPr lang="en-US" sz="1900" b="0" i="0" u="none" strike="noStrike" cap="none">
                <a:solidFill>
                  <a:schemeClr val="dk1"/>
                </a:solidFill>
                <a:latin typeface="Arial"/>
                <a:ea typeface="Arial"/>
                <a:cs typeface="Arial"/>
                <a:sym typeface="Arial"/>
              </a:rPr>
              <a:t>Commercial Sales Practice-1 (CSP-1), </a:t>
            </a:r>
            <a:r>
              <a:rPr lang="en-US" sz="1900">
                <a:solidFill>
                  <a:schemeClr val="dk1"/>
                </a:solidFill>
              </a:rPr>
              <a:t>not applicable to TDR</a:t>
            </a:r>
            <a:endParaRPr sz="1900" b="0" i="0" u="none" strike="noStrike" cap="none">
              <a:solidFill>
                <a:schemeClr val="dk1"/>
              </a:solidFill>
              <a:latin typeface="Arial"/>
              <a:ea typeface="Arial"/>
              <a:cs typeface="Arial"/>
              <a:sym typeface="Arial"/>
            </a:endParaRPr>
          </a:p>
          <a:p>
            <a:pPr marL="457200" marR="0" lvl="0" indent="-349250" algn="l" rtl="0">
              <a:lnSpc>
                <a:spcPct val="115000"/>
              </a:lnSpc>
              <a:spcBef>
                <a:spcPts val="0"/>
              </a:spcBef>
              <a:spcAft>
                <a:spcPts val="0"/>
              </a:spcAft>
              <a:buClr>
                <a:schemeClr val="dk1"/>
              </a:buClr>
              <a:buSzPts val="1900"/>
              <a:buFont typeface="Arial"/>
              <a:buChar char="●"/>
            </a:pPr>
            <a:r>
              <a:rPr lang="en-US" sz="1900" b="0" i="0" u="none" strike="noStrike" cap="none">
                <a:solidFill>
                  <a:schemeClr val="dk1"/>
                </a:solidFill>
                <a:latin typeface="Arial"/>
                <a:ea typeface="Arial"/>
                <a:cs typeface="Arial"/>
                <a:sym typeface="Arial"/>
              </a:rPr>
              <a:t>Professional compensation plan</a:t>
            </a:r>
            <a:r>
              <a:rPr lang="en-US" sz="1900">
                <a:solidFill>
                  <a:schemeClr val="dk1"/>
                </a:solidFill>
              </a:rPr>
              <a:t>, not applicable to product only offers</a:t>
            </a:r>
            <a:endParaRPr sz="1900" b="0" i="0" u="none" strike="noStrike" cap="none">
              <a:solidFill>
                <a:schemeClr val="dk1"/>
              </a:solidFill>
              <a:latin typeface="Arial"/>
              <a:ea typeface="Arial"/>
              <a:cs typeface="Arial"/>
              <a:sym typeface="Arial"/>
            </a:endParaRPr>
          </a:p>
          <a:p>
            <a:pPr marL="457200" marR="0" lvl="0" indent="-349250" algn="l" rtl="0">
              <a:lnSpc>
                <a:spcPct val="115000"/>
              </a:lnSpc>
              <a:spcBef>
                <a:spcPts val="0"/>
              </a:spcBef>
              <a:spcAft>
                <a:spcPts val="0"/>
              </a:spcAft>
              <a:buClr>
                <a:schemeClr val="dk1"/>
              </a:buClr>
              <a:buSzPts val="1900"/>
              <a:buFont typeface="Arial"/>
              <a:buChar char="●"/>
            </a:pPr>
            <a:r>
              <a:rPr lang="en-US" sz="1900" b="0" i="0" u="none" strike="noStrike" cap="none">
                <a:solidFill>
                  <a:schemeClr val="dk1"/>
                </a:solidFill>
                <a:latin typeface="Arial"/>
                <a:ea typeface="Arial"/>
                <a:cs typeface="Arial"/>
                <a:sym typeface="Arial"/>
              </a:rPr>
              <a:t>Commercial price list</a:t>
            </a:r>
            <a:endParaRPr sz="1900" b="0" i="0" u="none" strike="noStrike" cap="none">
              <a:solidFill>
                <a:schemeClr val="dk1"/>
              </a:solidFill>
              <a:latin typeface="Arial"/>
              <a:ea typeface="Arial"/>
              <a:cs typeface="Arial"/>
              <a:sym typeface="Arial"/>
            </a:endParaRPr>
          </a:p>
          <a:p>
            <a:pPr marL="457200" marR="0" lvl="0" indent="-349250" algn="l" rtl="0">
              <a:lnSpc>
                <a:spcPct val="115000"/>
              </a:lnSpc>
              <a:spcBef>
                <a:spcPts val="0"/>
              </a:spcBef>
              <a:spcAft>
                <a:spcPts val="0"/>
              </a:spcAft>
              <a:buClr>
                <a:schemeClr val="dk1"/>
              </a:buClr>
              <a:buSzPts val="1900"/>
              <a:buFont typeface="Arial"/>
              <a:buChar char="●"/>
            </a:pPr>
            <a:r>
              <a:rPr lang="en-US" sz="1900" b="0" i="0" u="none" strike="noStrike" cap="none">
                <a:solidFill>
                  <a:schemeClr val="dk1"/>
                </a:solidFill>
                <a:latin typeface="Arial"/>
                <a:ea typeface="Arial"/>
                <a:cs typeface="Arial"/>
                <a:sym typeface="Arial"/>
              </a:rPr>
              <a:t>Previous cancellation and rejection letters, if applicable	</a:t>
            </a:r>
            <a:endParaRPr sz="1900" b="0" i="0" u="none" strike="noStrike" cap="none">
              <a:solidFill>
                <a:schemeClr val="dk1"/>
              </a:solidFill>
              <a:latin typeface="Arial"/>
              <a:ea typeface="Arial"/>
              <a:cs typeface="Arial"/>
              <a:sym typeface="Arial"/>
            </a:endParaRPr>
          </a:p>
          <a:p>
            <a:pPr marL="457200" marR="0" lvl="0" indent="-349250" algn="l" rtl="0">
              <a:lnSpc>
                <a:spcPct val="115000"/>
              </a:lnSpc>
              <a:spcBef>
                <a:spcPts val="0"/>
              </a:spcBef>
              <a:spcAft>
                <a:spcPts val="0"/>
              </a:spcAft>
              <a:buClr>
                <a:schemeClr val="dk1"/>
              </a:buClr>
              <a:buSzPts val="1900"/>
              <a:buFont typeface="Arial"/>
              <a:buChar char="●"/>
            </a:pPr>
            <a:r>
              <a:rPr lang="en-US" sz="1900" b="0" i="0" u="none" strike="noStrike" cap="none">
                <a:solidFill>
                  <a:schemeClr val="dk1"/>
                </a:solidFill>
                <a:latin typeface="Arial"/>
                <a:ea typeface="Arial"/>
                <a:cs typeface="Arial"/>
                <a:sym typeface="Arial"/>
              </a:rPr>
              <a:t>Price narrative with supporting documentation, </a:t>
            </a:r>
            <a:r>
              <a:rPr lang="en-US" sz="1900">
                <a:solidFill>
                  <a:schemeClr val="dk1"/>
                </a:solidFill>
              </a:rPr>
              <a:t>not applicable to TDR</a:t>
            </a:r>
            <a:endParaRPr sz="1900" b="0" i="0" u="none" strike="noStrike" cap="none">
              <a:solidFill>
                <a:schemeClr val="dk1"/>
              </a:solidFill>
              <a:latin typeface="Arial"/>
              <a:ea typeface="Arial"/>
              <a:cs typeface="Arial"/>
              <a:sym typeface="Arial"/>
            </a:endParaRPr>
          </a:p>
          <a:p>
            <a:pPr marL="457200" marR="0" lvl="0" indent="0" algn="l" rtl="0">
              <a:lnSpc>
                <a:spcPct val="115000"/>
              </a:lnSpc>
              <a:spcBef>
                <a:spcPts val="0"/>
              </a:spcBef>
              <a:spcAft>
                <a:spcPts val="0"/>
              </a:spcAft>
              <a:buClr>
                <a:srgbClr val="000000"/>
              </a:buClr>
              <a:buSzPts val="2000"/>
              <a:buFont typeface="Arial"/>
              <a:buNone/>
            </a:pPr>
            <a:endParaRPr sz="2000" b="0" i="0" u="none" strike="noStrike" cap="none">
              <a:solidFill>
                <a:schemeClr val="dk1"/>
              </a:solidFill>
              <a:latin typeface="Arial"/>
              <a:ea typeface="Arial"/>
              <a:cs typeface="Arial"/>
              <a:sym typeface="Arial"/>
            </a:endParaRPr>
          </a:p>
        </p:txBody>
      </p:sp>
      <p:sp>
        <p:nvSpPr>
          <p:cNvPr id="723" name="Google Shape;723;p121"/>
          <p:cNvSpPr txBox="1">
            <a:spLocks noGrp="1"/>
          </p:cNvSpPr>
          <p:nvPr>
            <p:ph type="title"/>
          </p:nvPr>
        </p:nvSpPr>
        <p:spPr>
          <a:xfrm>
            <a:off x="457200" y="370396"/>
            <a:ext cx="8229600" cy="7905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400"/>
              <a:buNone/>
            </a:pPr>
            <a:r>
              <a:rPr lang="en-US" sz="2800" b="1"/>
              <a:t>Offer Preparation (cont)</a:t>
            </a:r>
            <a:endParaRPr sz="2800" b="1"/>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86"/>
          <p:cNvSpPr txBox="1">
            <a:spLocks noGrp="1"/>
          </p:cNvSpPr>
          <p:nvPr>
            <p:ph type="title"/>
          </p:nvPr>
        </p:nvSpPr>
        <p:spPr>
          <a:xfrm>
            <a:off x="457200" y="3020401"/>
            <a:ext cx="8229600" cy="817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000"/>
              <a:buFont typeface="Arial"/>
              <a:buNone/>
            </a:pPr>
            <a:r>
              <a:rPr lang="en-US" sz="3000" b="1" i="0" u="none" strike="noStrike" cap="none">
                <a:solidFill>
                  <a:srgbClr val="000000"/>
                </a:solidFill>
                <a:latin typeface="Arial"/>
                <a:ea typeface="Arial"/>
                <a:cs typeface="Arial"/>
                <a:sym typeface="Arial"/>
              </a:rPr>
              <a:t>The Structure</a:t>
            </a:r>
            <a:endParaRPr sz="3000" b="1" i="0" u="none" strike="noStrike" cap="none">
              <a:solidFill>
                <a:srgbClr val="000000"/>
              </a:solidFill>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728"/>
        <p:cNvGrpSpPr/>
        <p:nvPr/>
      </p:nvGrpSpPr>
      <p:grpSpPr>
        <a:xfrm>
          <a:off x="0" y="0"/>
          <a:ext cx="0" cy="0"/>
          <a:chOff x="0" y="0"/>
          <a:chExt cx="0" cy="0"/>
        </a:xfrm>
      </p:grpSpPr>
      <p:sp>
        <p:nvSpPr>
          <p:cNvPr id="729" name="Google Shape;729;p122"/>
          <p:cNvSpPr txBox="1"/>
          <p:nvPr/>
        </p:nvSpPr>
        <p:spPr>
          <a:xfrm>
            <a:off x="457200" y="1589550"/>
            <a:ext cx="8229600" cy="4191900"/>
          </a:xfrm>
          <a:prstGeom prst="rect">
            <a:avLst/>
          </a:prstGeom>
          <a:noFill/>
          <a:ln>
            <a:noFill/>
          </a:ln>
        </p:spPr>
        <p:txBody>
          <a:bodyPr spcFirstLastPara="1" wrap="square" lIns="91425" tIns="91425" rIns="91425" bIns="91425" anchor="t" anchorCtr="0">
            <a:spAutoFit/>
          </a:bodyPr>
          <a:lstStyle/>
          <a:p>
            <a:pPr marL="457200" marR="0" lvl="0" indent="-355600" algn="l" rtl="0">
              <a:lnSpc>
                <a:spcPct val="115000"/>
              </a:lnSpc>
              <a:spcBef>
                <a:spcPts val="0"/>
              </a:spcBef>
              <a:spcAft>
                <a:spcPts val="0"/>
              </a:spcAft>
              <a:buClr>
                <a:srgbClr val="000000"/>
              </a:buClr>
              <a:buSzPts val="2000"/>
              <a:buFont typeface="Arial"/>
              <a:buChar char="●"/>
            </a:pPr>
            <a:r>
              <a:rPr lang="en-US" sz="2000" b="0" i="0" u="none" strike="noStrike" cap="none">
                <a:solidFill>
                  <a:schemeClr val="dk1"/>
                </a:solidFill>
                <a:latin typeface="Arial"/>
                <a:ea typeface="Arial"/>
                <a:cs typeface="Arial"/>
                <a:sym typeface="Arial"/>
              </a:rPr>
              <a:t>Submit your completed offer in eOffer at</a:t>
            </a:r>
            <a:r>
              <a:rPr lang="en-US" sz="2000" b="0" i="0" u="none" strike="noStrike" cap="none">
                <a:solidFill>
                  <a:schemeClr val="hlink"/>
                </a:solidFill>
                <a:uFill>
                  <a:noFill/>
                </a:uFill>
                <a:latin typeface="Arial"/>
                <a:ea typeface="Arial"/>
                <a:cs typeface="Arial"/>
                <a:sym typeface="Arial"/>
                <a:hlinkClick r:id="rId3"/>
              </a:rPr>
              <a:t> </a:t>
            </a:r>
            <a:r>
              <a:rPr lang="en-US" sz="2000" b="0" i="0" u="sng" strike="noStrike" cap="none">
                <a:solidFill>
                  <a:schemeClr val="hlink"/>
                </a:solidFill>
                <a:latin typeface="Arial"/>
                <a:ea typeface="Arial"/>
                <a:cs typeface="Arial"/>
                <a:sym typeface="Arial"/>
                <a:hlinkClick r:id="rId3"/>
              </a:rPr>
              <a:t>https://eoffer.gsa.gov</a:t>
            </a:r>
            <a:r>
              <a:rPr lang="en-US" sz="2000" b="0" i="0" u="none" strike="noStrike" cap="none">
                <a:solidFill>
                  <a:schemeClr val="dk1"/>
                </a:solidFill>
                <a:latin typeface="Arial"/>
                <a:ea typeface="Arial"/>
                <a:cs typeface="Arial"/>
                <a:sym typeface="Arial"/>
              </a:rPr>
              <a:t>.</a:t>
            </a:r>
            <a:endParaRPr sz="2000" b="0" i="0" u="none" strike="noStrike" cap="none">
              <a:solidFill>
                <a:schemeClr val="dk1"/>
              </a:solidFill>
              <a:latin typeface="Arial"/>
              <a:ea typeface="Arial"/>
              <a:cs typeface="Arial"/>
              <a:sym typeface="Arial"/>
            </a:endParaRPr>
          </a:p>
          <a:p>
            <a:pPr marL="457200" marR="0" lvl="0" indent="-355600" algn="l" rtl="0">
              <a:lnSpc>
                <a:spcPct val="115000"/>
              </a:lnSpc>
              <a:spcBef>
                <a:spcPts val="1000"/>
              </a:spcBef>
              <a:spcAft>
                <a:spcPts val="0"/>
              </a:spcAft>
              <a:buClr>
                <a:srgbClr val="000000"/>
              </a:buClr>
              <a:buSzPts val="2000"/>
              <a:buFont typeface="Arial"/>
              <a:buChar char="●"/>
            </a:pPr>
            <a:r>
              <a:rPr lang="en-US" sz="2000" b="0" i="0" u="none" strike="noStrike" cap="none">
                <a:solidFill>
                  <a:schemeClr val="dk1"/>
                </a:solidFill>
                <a:latin typeface="Arial"/>
                <a:ea typeface="Arial"/>
                <a:cs typeface="Arial"/>
                <a:sym typeface="Arial"/>
              </a:rPr>
              <a:t>After you submit your offer via eOffer, it will be assigned to one of our contracting professionals for review. </a:t>
            </a:r>
            <a:endParaRPr sz="2000" b="0" i="0" u="none" strike="noStrike" cap="none">
              <a:solidFill>
                <a:schemeClr val="dk1"/>
              </a:solidFill>
              <a:latin typeface="Arial"/>
              <a:ea typeface="Arial"/>
              <a:cs typeface="Arial"/>
              <a:sym typeface="Arial"/>
            </a:endParaRPr>
          </a:p>
          <a:p>
            <a:pPr marL="457200" marR="0" lvl="0" indent="-355600" algn="l" rtl="0">
              <a:lnSpc>
                <a:spcPct val="115000"/>
              </a:lnSpc>
              <a:spcBef>
                <a:spcPts val="100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Work directly with your assigned representative to clarify any questions or issues and negotiate pricing or other elements of your offer, if necessary. </a:t>
            </a:r>
            <a:endParaRPr sz="2000" b="0" i="0" u="none" strike="noStrike" cap="none">
              <a:solidFill>
                <a:schemeClr val="dk1"/>
              </a:solidFill>
              <a:latin typeface="Arial"/>
              <a:ea typeface="Arial"/>
              <a:cs typeface="Arial"/>
              <a:sym typeface="Arial"/>
            </a:endParaRPr>
          </a:p>
          <a:p>
            <a:pPr marL="457200" marR="0" lvl="0" indent="-355600" algn="l" rtl="0">
              <a:lnSpc>
                <a:spcPct val="115000"/>
              </a:lnSpc>
              <a:spcBef>
                <a:spcPts val="100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After review and negotiation, you will know whether you will receive a Schedule contract, based on the decision of the GSA Contracting Officer. </a:t>
            </a:r>
            <a:endParaRPr sz="2000" b="0" i="0" u="none" strike="noStrike" cap="none">
              <a:solidFill>
                <a:schemeClr val="dk1"/>
              </a:solidFill>
              <a:latin typeface="Arial"/>
              <a:ea typeface="Arial"/>
              <a:cs typeface="Arial"/>
              <a:sym typeface="Arial"/>
            </a:endParaRPr>
          </a:p>
          <a:p>
            <a:pPr marL="457200" marR="0" lvl="0" indent="-355600" algn="l" rtl="0">
              <a:lnSpc>
                <a:spcPct val="115000"/>
              </a:lnSpc>
              <a:spcBef>
                <a:spcPts val="1000"/>
              </a:spcBef>
              <a:spcAft>
                <a:spcPts val="1000"/>
              </a:spcAft>
              <a:buClr>
                <a:srgbClr val="000000"/>
              </a:buClr>
              <a:buSzPts val="2000"/>
              <a:buFont typeface="Arial"/>
              <a:buChar char="●"/>
            </a:pPr>
            <a:r>
              <a:rPr lang="en-US" sz="2000" b="0" i="0" u="none" strike="noStrike" cap="none">
                <a:solidFill>
                  <a:schemeClr val="dk1"/>
                </a:solidFill>
                <a:latin typeface="Arial"/>
                <a:ea typeface="Arial"/>
                <a:cs typeface="Arial"/>
                <a:sym typeface="Arial"/>
              </a:rPr>
              <a:t>Learn more about finalizing your offer at</a:t>
            </a:r>
            <a:r>
              <a:rPr lang="en-US" sz="2000" b="0" i="0" u="none" strike="noStrike" cap="none">
                <a:solidFill>
                  <a:schemeClr val="hlink"/>
                </a:solidFill>
                <a:uFill>
                  <a:noFill/>
                </a:uFill>
                <a:latin typeface="Arial"/>
                <a:ea typeface="Arial"/>
                <a:cs typeface="Arial"/>
                <a:sym typeface="Arial"/>
                <a:hlinkClick r:id="rId4"/>
              </a:rPr>
              <a:t> </a:t>
            </a:r>
            <a:r>
              <a:rPr lang="en-US" sz="2000" b="0" i="0" u="sng" strike="noStrike" cap="none">
                <a:solidFill>
                  <a:schemeClr val="hlink"/>
                </a:solidFill>
                <a:latin typeface="Arial"/>
                <a:ea typeface="Arial"/>
                <a:cs typeface="Arial"/>
                <a:sym typeface="Arial"/>
                <a:hlinkClick r:id="rId4"/>
              </a:rPr>
              <a:t>https://go.usa.gov/xHssV</a:t>
            </a:r>
            <a:r>
              <a:rPr lang="en-US" sz="2000" b="0" i="0" u="none" strike="noStrike" cap="none">
                <a:solidFill>
                  <a:schemeClr val="dk1"/>
                </a:solidFill>
                <a:latin typeface="Arial"/>
                <a:ea typeface="Arial"/>
                <a:cs typeface="Arial"/>
                <a:sym typeface="Arial"/>
              </a:rPr>
              <a:t>.</a:t>
            </a:r>
            <a:endParaRPr sz="2000" b="0" i="0" u="none" strike="noStrike" cap="none">
              <a:solidFill>
                <a:schemeClr val="dk1"/>
              </a:solidFill>
              <a:latin typeface="Arial"/>
              <a:ea typeface="Arial"/>
              <a:cs typeface="Arial"/>
              <a:sym typeface="Arial"/>
            </a:endParaRPr>
          </a:p>
        </p:txBody>
      </p:sp>
      <p:sp>
        <p:nvSpPr>
          <p:cNvPr id="730" name="Google Shape;730;p122"/>
          <p:cNvSpPr txBox="1">
            <a:spLocks noGrp="1"/>
          </p:cNvSpPr>
          <p:nvPr>
            <p:ph type="title"/>
          </p:nvPr>
        </p:nvSpPr>
        <p:spPr>
          <a:xfrm>
            <a:off x="457200" y="442849"/>
            <a:ext cx="8229600" cy="6582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400"/>
              <a:buNone/>
            </a:pPr>
            <a:r>
              <a:rPr lang="en-US" sz="2800" b="1"/>
              <a:t>Offer Submission</a:t>
            </a:r>
            <a:endParaRPr sz="2800" b="1"/>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734"/>
        <p:cNvGrpSpPr/>
        <p:nvPr/>
      </p:nvGrpSpPr>
      <p:grpSpPr>
        <a:xfrm>
          <a:off x="0" y="0"/>
          <a:ext cx="0" cy="0"/>
          <a:chOff x="0" y="0"/>
          <a:chExt cx="0" cy="0"/>
        </a:xfrm>
      </p:grpSpPr>
      <p:sp>
        <p:nvSpPr>
          <p:cNvPr id="735" name="Google Shape;735;p123"/>
          <p:cNvSpPr txBox="1">
            <a:spLocks noGrp="1"/>
          </p:cNvSpPr>
          <p:nvPr>
            <p:ph type="title"/>
          </p:nvPr>
        </p:nvSpPr>
        <p:spPr>
          <a:xfrm>
            <a:off x="457200" y="3020401"/>
            <a:ext cx="8229600" cy="817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000"/>
              <a:buFont typeface="Arial"/>
              <a:buNone/>
            </a:pPr>
            <a:r>
              <a:rPr lang="en-US" sz="3000" b="1" i="0" u="none" strike="noStrike" cap="none">
                <a:solidFill>
                  <a:srgbClr val="000000"/>
                </a:solidFill>
                <a:latin typeface="Arial"/>
                <a:ea typeface="Arial"/>
                <a:cs typeface="Arial"/>
                <a:sym typeface="Arial"/>
              </a:rPr>
              <a:t>The Resources</a:t>
            </a:r>
            <a:endParaRPr sz="3000" b="1" i="0" u="none" strike="noStrike" cap="none">
              <a:solidFill>
                <a:srgbClr val="000000"/>
              </a:solidFill>
              <a:latin typeface="Arial"/>
              <a:ea typeface="Arial"/>
              <a:cs typeface="Arial"/>
              <a:sym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739"/>
        <p:cNvGrpSpPr/>
        <p:nvPr/>
      </p:nvGrpSpPr>
      <p:grpSpPr>
        <a:xfrm>
          <a:off x="0" y="0"/>
          <a:ext cx="0" cy="0"/>
          <a:chOff x="0" y="0"/>
          <a:chExt cx="0" cy="0"/>
        </a:xfrm>
      </p:grpSpPr>
      <p:sp>
        <p:nvSpPr>
          <p:cNvPr id="740" name="Google Shape;740;p124"/>
          <p:cNvSpPr/>
          <p:nvPr/>
        </p:nvSpPr>
        <p:spPr>
          <a:xfrm>
            <a:off x="457200" y="1618825"/>
            <a:ext cx="8229600" cy="3989400"/>
          </a:xfrm>
          <a:prstGeom prst="rect">
            <a:avLst/>
          </a:prstGeom>
          <a:noFill/>
          <a:ln>
            <a:noFill/>
          </a:ln>
        </p:spPr>
        <p:txBody>
          <a:bodyPr spcFirstLastPara="1" wrap="square" lIns="91400" tIns="45650" rIns="91400" bIns="45650" anchor="t" anchorCtr="0">
            <a:noAutofit/>
          </a:bodyPr>
          <a:lstStyle/>
          <a:p>
            <a:pPr marL="457200" marR="0" lvl="0" indent="-368300" algn="l" rtl="0">
              <a:lnSpc>
                <a:spcPct val="115000"/>
              </a:lnSpc>
              <a:spcBef>
                <a:spcPts val="1000"/>
              </a:spcBef>
              <a:spcAft>
                <a:spcPts val="0"/>
              </a:spcAft>
              <a:buClr>
                <a:schemeClr val="dk1"/>
              </a:buClr>
              <a:buSzPts val="2200"/>
              <a:buFont typeface="Helvetica Neue"/>
              <a:buChar char="●"/>
            </a:pPr>
            <a:r>
              <a:rPr lang="en-US" sz="2200" b="0" i="0" u="none" strike="noStrike" cap="none">
                <a:solidFill>
                  <a:schemeClr val="dk1"/>
                </a:solidFill>
                <a:highlight>
                  <a:srgbClr val="FFFFFF"/>
                </a:highlight>
                <a:latin typeface="Helvetica Neue"/>
                <a:ea typeface="Helvetica Neue"/>
                <a:cs typeface="Helvetica Neue"/>
                <a:sym typeface="Helvetica Neue"/>
              </a:rPr>
              <a:t>Designed to provide our suppliers with the </a:t>
            </a:r>
            <a:r>
              <a:rPr lang="en-US" sz="2200">
                <a:solidFill>
                  <a:schemeClr val="dk1"/>
                </a:solidFill>
                <a:highlight>
                  <a:srgbClr val="FFFFFF"/>
                </a:highlight>
                <a:latin typeface="Helvetica Neue"/>
                <a:ea typeface="Helvetica Neue"/>
                <a:cs typeface="Helvetica Neue"/>
                <a:sym typeface="Helvetica Neue"/>
              </a:rPr>
              <a:t>data </a:t>
            </a:r>
            <a:r>
              <a:rPr lang="en-US" sz="2200" b="0" i="0" u="none" strike="noStrike" cap="none">
                <a:solidFill>
                  <a:schemeClr val="dk1"/>
                </a:solidFill>
                <a:highlight>
                  <a:srgbClr val="FFFFFF"/>
                </a:highlight>
                <a:latin typeface="Helvetica Neue"/>
                <a:ea typeface="Helvetica Neue"/>
                <a:cs typeface="Helvetica Neue"/>
                <a:sym typeface="Helvetica Neue"/>
              </a:rPr>
              <a:t>they want and need. </a:t>
            </a:r>
            <a:endParaRPr sz="2200" b="0" i="0" u="none" strike="noStrike" cap="none">
              <a:solidFill>
                <a:schemeClr val="dk1"/>
              </a:solidFill>
              <a:highlight>
                <a:srgbClr val="FFFFFF"/>
              </a:highlight>
              <a:latin typeface="Helvetica Neue"/>
              <a:ea typeface="Helvetica Neue"/>
              <a:cs typeface="Helvetica Neue"/>
              <a:sym typeface="Helvetica Neue"/>
            </a:endParaRPr>
          </a:p>
          <a:p>
            <a:pPr marL="457200" marR="0" lvl="0" indent="-368300" algn="l" rtl="0">
              <a:lnSpc>
                <a:spcPct val="115000"/>
              </a:lnSpc>
              <a:spcBef>
                <a:spcPts val="1000"/>
              </a:spcBef>
              <a:spcAft>
                <a:spcPts val="0"/>
              </a:spcAft>
              <a:buClr>
                <a:schemeClr val="dk1"/>
              </a:buClr>
              <a:buSzPts val="2200"/>
              <a:buFont typeface="Helvetica Neue"/>
              <a:buChar char="●"/>
            </a:pPr>
            <a:r>
              <a:rPr lang="en-US" sz="2200" b="0" i="0" u="none" strike="noStrike" cap="none">
                <a:solidFill>
                  <a:schemeClr val="dk1"/>
                </a:solidFill>
                <a:highlight>
                  <a:srgbClr val="FFFFFF"/>
                </a:highlight>
                <a:latin typeface="Helvetica Neue"/>
                <a:ea typeface="Helvetica Neue"/>
                <a:cs typeface="Helvetica Neue"/>
                <a:sym typeface="Helvetica Neue"/>
              </a:rPr>
              <a:t>SSQ+ is a tool that depicts sales in both report and dashboard format. </a:t>
            </a:r>
            <a:endParaRPr sz="2200" b="0" i="0" u="none" strike="noStrike" cap="none">
              <a:solidFill>
                <a:schemeClr val="dk1"/>
              </a:solidFill>
              <a:highlight>
                <a:srgbClr val="FFFFFF"/>
              </a:highlight>
              <a:latin typeface="Helvetica Neue"/>
              <a:ea typeface="Helvetica Neue"/>
              <a:cs typeface="Helvetica Neue"/>
              <a:sym typeface="Helvetica Neue"/>
            </a:endParaRPr>
          </a:p>
          <a:p>
            <a:pPr marL="457200" marR="0" lvl="0" indent="-368300" algn="l" rtl="0">
              <a:lnSpc>
                <a:spcPct val="115000"/>
              </a:lnSpc>
              <a:spcBef>
                <a:spcPts val="1000"/>
              </a:spcBef>
              <a:spcAft>
                <a:spcPts val="0"/>
              </a:spcAft>
              <a:buClr>
                <a:schemeClr val="dk1"/>
              </a:buClr>
              <a:buSzPts val="2200"/>
              <a:buFont typeface="Helvetica Neue"/>
              <a:buChar char="●"/>
            </a:pPr>
            <a:r>
              <a:rPr lang="en-US" sz="2200" b="0" i="0" u="none" strike="noStrike" cap="none">
                <a:solidFill>
                  <a:schemeClr val="dk1"/>
                </a:solidFill>
                <a:highlight>
                  <a:srgbClr val="FFFFFF"/>
                </a:highlight>
                <a:latin typeface="Helvetica Neue"/>
                <a:ea typeface="Helvetica Neue"/>
                <a:cs typeface="Helvetica Neue"/>
                <a:sym typeface="Helvetica Neue"/>
              </a:rPr>
              <a:t>SSQ+ replaces the SSQ and offers searchable and filterable information from FY 1991 to present, including sales dollars for TDR contracts.</a:t>
            </a:r>
            <a:endParaRPr sz="2200" b="0" i="0" u="none" strike="noStrike" cap="none">
              <a:solidFill>
                <a:schemeClr val="dk1"/>
              </a:solidFill>
              <a:highlight>
                <a:srgbClr val="FFFFFF"/>
              </a:highlight>
              <a:latin typeface="Helvetica Neue"/>
              <a:ea typeface="Helvetica Neue"/>
              <a:cs typeface="Helvetica Neue"/>
              <a:sym typeface="Helvetica Neue"/>
            </a:endParaRPr>
          </a:p>
          <a:p>
            <a:pPr marL="457200" marR="0" lvl="0" indent="0" algn="l" rtl="0">
              <a:lnSpc>
                <a:spcPct val="100000"/>
              </a:lnSpc>
              <a:spcBef>
                <a:spcPts val="1000"/>
              </a:spcBef>
              <a:spcAft>
                <a:spcPts val="0"/>
              </a:spcAft>
              <a:buClr>
                <a:srgbClr val="000000"/>
              </a:buClr>
              <a:buSzPts val="2200"/>
              <a:buFont typeface="Arial"/>
              <a:buNone/>
            </a:pPr>
            <a:endParaRPr sz="2200" b="0" i="0" u="none" strike="noStrike" cap="none">
              <a:solidFill>
                <a:schemeClr val="dk1"/>
              </a:solidFill>
              <a:latin typeface="Arial"/>
              <a:ea typeface="Arial"/>
              <a:cs typeface="Arial"/>
              <a:sym typeface="Arial"/>
            </a:endParaRPr>
          </a:p>
        </p:txBody>
      </p:sp>
      <p:sp>
        <p:nvSpPr>
          <p:cNvPr id="741" name="Google Shape;741;p124"/>
          <p:cNvSpPr txBox="1"/>
          <p:nvPr/>
        </p:nvSpPr>
        <p:spPr>
          <a:xfrm>
            <a:off x="104850" y="4982723"/>
            <a:ext cx="8934300" cy="625500"/>
          </a:xfrm>
          <a:prstGeom prst="rect">
            <a:avLst/>
          </a:prstGeom>
          <a:noFill/>
          <a:ln>
            <a:noFill/>
          </a:ln>
        </p:spPr>
        <p:txBody>
          <a:bodyPr spcFirstLastPara="1" wrap="square" lIns="91400" tIns="45650" rIns="91400" bIns="45650" anchor="t" anchorCtr="0">
            <a:noAutofit/>
          </a:bodyPr>
          <a:lstStyle/>
          <a:p>
            <a:pPr marL="0" marR="0" lvl="0" indent="0" algn="ctr" rtl="0">
              <a:lnSpc>
                <a:spcPct val="100000"/>
              </a:lnSpc>
              <a:spcBef>
                <a:spcPts val="0"/>
              </a:spcBef>
              <a:spcAft>
                <a:spcPts val="0"/>
              </a:spcAft>
              <a:buClr>
                <a:srgbClr val="000000"/>
              </a:buClr>
              <a:buSzPts val="2099"/>
              <a:buFont typeface="Arial"/>
              <a:buNone/>
            </a:pPr>
            <a:r>
              <a:rPr lang="en-US" sz="2099" b="1" i="0" u="sng" strike="noStrike" cap="none">
                <a:solidFill>
                  <a:schemeClr val="hlink"/>
                </a:solidFill>
                <a:latin typeface="Arial"/>
                <a:ea typeface="Arial"/>
                <a:cs typeface="Arial"/>
                <a:sym typeface="Arial"/>
                <a:hlinkClick r:id="rId3"/>
              </a:rPr>
              <a:t>https://d2d.gsa.gov/report/fas-schedule-sales-query-plus-ssq</a:t>
            </a:r>
            <a:endParaRPr sz="2099"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99"/>
              <a:buFont typeface="Arial"/>
              <a:buNone/>
            </a:pPr>
            <a:endParaRPr sz="2099" b="1" i="0" u="none" strike="noStrike" cap="none">
              <a:solidFill>
                <a:srgbClr val="000000"/>
              </a:solidFill>
              <a:latin typeface="Calibri"/>
              <a:ea typeface="Calibri"/>
              <a:cs typeface="Calibri"/>
              <a:sym typeface="Calibri"/>
            </a:endParaRPr>
          </a:p>
        </p:txBody>
      </p:sp>
      <p:sp>
        <p:nvSpPr>
          <p:cNvPr id="742" name="Google Shape;742;p124"/>
          <p:cNvSpPr txBox="1">
            <a:spLocks noGrp="1"/>
          </p:cNvSpPr>
          <p:nvPr>
            <p:ph type="title"/>
          </p:nvPr>
        </p:nvSpPr>
        <p:spPr>
          <a:xfrm>
            <a:off x="837800" y="406925"/>
            <a:ext cx="7848900" cy="7512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400"/>
              <a:buNone/>
            </a:pPr>
            <a:r>
              <a:rPr lang="en-US" sz="2800" b="1"/>
              <a:t>Schedules Sales Query Plus (SSQ+)</a:t>
            </a:r>
            <a:endParaRPr sz="2800" b="1"/>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746"/>
        <p:cNvGrpSpPr/>
        <p:nvPr/>
      </p:nvGrpSpPr>
      <p:grpSpPr>
        <a:xfrm>
          <a:off x="0" y="0"/>
          <a:ext cx="0" cy="0"/>
          <a:chOff x="0" y="0"/>
          <a:chExt cx="0" cy="0"/>
        </a:xfrm>
      </p:grpSpPr>
      <p:sp>
        <p:nvSpPr>
          <p:cNvPr id="747" name="Google Shape;747;p125"/>
          <p:cNvSpPr/>
          <p:nvPr/>
        </p:nvSpPr>
        <p:spPr>
          <a:xfrm>
            <a:off x="346200" y="1558700"/>
            <a:ext cx="8451600" cy="3656100"/>
          </a:xfrm>
          <a:prstGeom prst="rect">
            <a:avLst/>
          </a:prstGeom>
          <a:noFill/>
          <a:ln>
            <a:noFill/>
          </a:ln>
        </p:spPr>
        <p:txBody>
          <a:bodyPr spcFirstLastPara="1" wrap="square" lIns="91400" tIns="45650" rIns="91400" bIns="45650" anchor="t" anchorCtr="0">
            <a:noAutofit/>
          </a:bodyPr>
          <a:lstStyle/>
          <a:p>
            <a:pPr marL="0" marR="0" lvl="0" indent="0" algn="l" rtl="0">
              <a:lnSpc>
                <a:spcPct val="150000"/>
              </a:lnSpc>
              <a:spcBef>
                <a:spcPts val="0"/>
              </a:spcBef>
              <a:spcAft>
                <a:spcPts val="0"/>
              </a:spcAft>
              <a:buClr>
                <a:srgbClr val="000000"/>
              </a:buClr>
              <a:buSzPts val="2000"/>
              <a:buFont typeface="Arial"/>
              <a:buNone/>
            </a:pPr>
            <a:r>
              <a:rPr lang="en-US" sz="2000" b="0" i="0" u="none" strike="noStrike" cap="none">
                <a:solidFill>
                  <a:schemeClr val="dk1"/>
                </a:solidFill>
                <a:highlight>
                  <a:srgbClr val="FFFFFF"/>
                </a:highlight>
                <a:latin typeface="Helvetica Neue"/>
                <a:ea typeface="Helvetica Neue"/>
                <a:cs typeface="Helvetica Neue"/>
                <a:sym typeface="Helvetica Neue"/>
              </a:rPr>
              <a:t>Key report features include:</a:t>
            </a:r>
            <a:endParaRPr sz="2000" b="0" i="0" u="none" strike="noStrike" cap="none">
              <a:solidFill>
                <a:schemeClr val="dk1"/>
              </a:solidFill>
              <a:highlight>
                <a:srgbClr val="FFFFFF"/>
              </a:highlight>
              <a:latin typeface="Helvetica Neue"/>
              <a:ea typeface="Helvetica Neue"/>
              <a:cs typeface="Helvetica Neue"/>
              <a:sym typeface="Helvetica Neue"/>
            </a:endParaRPr>
          </a:p>
          <a:p>
            <a:pPr marL="457200" marR="0" lvl="0" indent="-355600" algn="l" rtl="0">
              <a:lnSpc>
                <a:spcPct val="115000"/>
              </a:lnSpc>
              <a:spcBef>
                <a:spcPts val="1200"/>
              </a:spcBef>
              <a:spcAft>
                <a:spcPts val="0"/>
              </a:spcAft>
              <a:buClr>
                <a:schemeClr val="dk1"/>
              </a:buClr>
              <a:buSzPts val="2000"/>
              <a:buFont typeface="Helvetica Neue"/>
              <a:buChar char="●"/>
            </a:pPr>
            <a:r>
              <a:rPr lang="en-US" sz="2000" b="0" i="0" u="none" strike="noStrike" cap="none">
                <a:solidFill>
                  <a:schemeClr val="dk1"/>
                </a:solidFill>
                <a:highlight>
                  <a:srgbClr val="FFFFFF"/>
                </a:highlight>
                <a:latin typeface="Helvetica Neue"/>
                <a:ea typeface="Helvetica Neue"/>
                <a:cs typeface="Helvetica Neue"/>
                <a:sym typeface="Helvetica Neue"/>
              </a:rPr>
              <a:t>Ability to build a custom report to view MAS sales by fiscal year and quarter based on various level of details: Product or Service, Government wide Category, Government wide Subcategory, Schedule Number, SIN, NAICs, Business Size, Contract Number etc.</a:t>
            </a:r>
            <a:endParaRPr sz="2000" b="0" i="0" u="none" strike="noStrike" cap="none">
              <a:solidFill>
                <a:schemeClr val="dk1"/>
              </a:solidFill>
              <a:highlight>
                <a:srgbClr val="FFFFFF"/>
              </a:highlight>
              <a:latin typeface="Helvetica Neue"/>
              <a:ea typeface="Helvetica Neue"/>
              <a:cs typeface="Helvetica Neue"/>
              <a:sym typeface="Helvetica Neue"/>
            </a:endParaRPr>
          </a:p>
          <a:p>
            <a:pPr marL="457200" marR="0" lvl="0" indent="-355600" algn="l" rtl="0">
              <a:lnSpc>
                <a:spcPct val="115000"/>
              </a:lnSpc>
              <a:spcBef>
                <a:spcPts val="2700"/>
              </a:spcBef>
              <a:spcAft>
                <a:spcPts val="0"/>
              </a:spcAft>
              <a:buClr>
                <a:schemeClr val="dk1"/>
              </a:buClr>
              <a:buSzPts val="2000"/>
              <a:buFont typeface="Helvetica Neue"/>
              <a:buChar char="●"/>
            </a:pPr>
            <a:r>
              <a:rPr lang="en-US" sz="2000" b="0" i="0" u="none" strike="noStrike" cap="none">
                <a:solidFill>
                  <a:schemeClr val="dk1"/>
                </a:solidFill>
                <a:highlight>
                  <a:srgbClr val="FFFFFF"/>
                </a:highlight>
                <a:latin typeface="Helvetica Neue"/>
                <a:ea typeface="Helvetica Neue"/>
                <a:cs typeface="Helvetica Neue"/>
                <a:sym typeface="Helvetica Neue"/>
              </a:rPr>
              <a:t>Access to prebuilt dashboards that allow visibility into sales trends by the various levels, trends specific to contracts within the first two years, and overall success rate for new contracts.</a:t>
            </a:r>
            <a:endParaRPr sz="2000" b="0" i="0" u="none" strike="noStrike" cap="none">
              <a:solidFill>
                <a:schemeClr val="dk1"/>
              </a:solidFill>
              <a:highlight>
                <a:srgbClr val="FFFFFF"/>
              </a:highlight>
              <a:latin typeface="Helvetica Neue"/>
              <a:ea typeface="Helvetica Neue"/>
              <a:cs typeface="Helvetica Neue"/>
              <a:sym typeface="Helvetica Neue"/>
            </a:endParaRPr>
          </a:p>
          <a:p>
            <a:pPr marL="0" marR="0" lvl="0" indent="0" algn="l" rtl="0">
              <a:lnSpc>
                <a:spcPct val="100000"/>
              </a:lnSpc>
              <a:spcBef>
                <a:spcPts val="2700"/>
              </a:spcBef>
              <a:spcAft>
                <a:spcPts val="0"/>
              </a:spcAft>
              <a:buClr>
                <a:srgbClr val="000000"/>
              </a:buClr>
              <a:buSzPts val="2000"/>
              <a:buFont typeface="Arial"/>
              <a:buNone/>
            </a:pPr>
            <a:endParaRPr sz="2000" b="0" i="0" u="none" strike="noStrike" cap="none">
              <a:solidFill>
                <a:schemeClr val="dk1"/>
              </a:solidFill>
              <a:latin typeface="Arial"/>
              <a:ea typeface="Arial"/>
              <a:cs typeface="Arial"/>
              <a:sym typeface="Arial"/>
            </a:endParaRPr>
          </a:p>
        </p:txBody>
      </p:sp>
      <p:sp>
        <p:nvSpPr>
          <p:cNvPr id="748" name="Google Shape;748;p125"/>
          <p:cNvSpPr txBox="1">
            <a:spLocks noGrp="1"/>
          </p:cNvSpPr>
          <p:nvPr>
            <p:ph type="title"/>
          </p:nvPr>
        </p:nvSpPr>
        <p:spPr>
          <a:xfrm>
            <a:off x="457200" y="256750"/>
            <a:ext cx="8229600" cy="7128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400"/>
              <a:buNone/>
            </a:pPr>
            <a:r>
              <a:rPr lang="en-US" sz="2800" b="1"/>
              <a:t>Schedules Sales Query </a:t>
            </a:r>
            <a:endParaRPr sz="2800" b="1"/>
          </a:p>
          <a:p>
            <a:pPr marL="0" lvl="0" indent="0" algn="ctr" rtl="0">
              <a:lnSpc>
                <a:spcPct val="100000"/>
              </a:lnSpc>
              <a:spcBef>
                <a:spcPts val="0"/>
              </a:spcBef>
              <a:spcAft>
                <a:spcPts val="0"/>
              </a:spcAft>
              <a:buSzPts val="1400"/>
              <a:buNone/>
            </a:pPr>
            <a:r>
              <a:rPr lang="en-US" sz="2800" b="1"/>
              <a:t>Plus (SSQ+) (cont)</a:t>
            </a:r>
            <a:endParaRPr sz="2800" b="1"/>
          </a:p>
        </p:txBody>
      </p:sp>
      <p:sp>
        <p:nvSpPr>
          <p:cNvPr id="749" name="Google Shape;749;p125"/>
          <p:cNvSpPr txBox="1"/>
          <p:nvPr/>
        </p:nvSpPr>
        <p:spPr>
          <a:xfrm>
            <a:off x="104850" y="5426073"/>
            <a:ext cx="8934300" cy="625500"/>
          </a:xfrm>
          <a:prstGeom prst="rect">
            <a:avLst/>
          </a:prstGeom>
          <a:noFill/>
          <a:ln>
            <a:noFill/>
          </a:ln>
        </p:spPr>
        <p:txBody>
          <a:bodyPr spcFirstLastPara="1" wrap="square" lIns="91400" tIns="45650" rIns="91400" bIns="45650" anchor="t" anchorCtr="0">
            <a:noAutofit/>
          </a:bodyPr>
          <a:lstStyle/>
          <a:p>
            <a:pPr marL="0" marR="0" lvl="0" indent="0" algn="ctr" rtl="0">
              <a:lnSpc>
                <a:spcPct val="100000"/>
              </a:lnSpc>
              <a:spcBef>
                <a:spcPts val="0"/>
              </a:spcBef>
              <a:spcAft>
                <a:spcPts val="0"/>
              </a:spcAft>
              <a:buClr>
                <a:srgbClr val="000000"/>
              </a:buClr>
              <a:buSzPts val="2099"/>
              <a:buFont typeface="Arial"/>
              <a:buNone/>
            </a:pPr>
            <a:r>
              <a:rPr lang="en-US" sz="2099" b="1" i="0" u="sng" strike="noStrike" cap="none">
                <a:solidFill>
                  <a:schemeClr val="hlink"/>
                </a:solidFill>
                <a:latin typeface="Arial"/>
                <a:ea typeface="Arial"/>
                <a:cs typeface="Arial"/>
                <a:sym typeface="Arial"/>
                <a:hlinkClick r:id="rId3"/>
              </a:rPr>
              <a:t>https://d2d.gsa.gov/report/fas-schedule-sales-query-plus-ssq</a:t>
            </a:r>
            <a:endParaRPr sz="2099"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99"/>
              <a:buFont typeface="Arial"/>
              <a:buNone/>
            </a:pPr>
            <a:endParaRPr sz="2099" b="1" i="0" u="none" strike="noStrike" cap="none">
              <a:solidFill>
                <a:srgbClr val="000000"/>
              </a:solidFill>
              <a:latin typeface="Calibri"/>
              <a:ea typeface="Calibri"/>
              <a:cs typeface="Calibri"/>
              <a:sym typeface="Calibri"/>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753"/>
        <p:cNvGrpSpPr/>
        <p:nvPr/>
      </p:nvGrpSpPr>
      <p:grpSpPr>
        <a:xfrm>
          <a:off x="0" y="0"/>
          <a:ext cx="0" cy="0"/>
          <a:chOff x="0" y="0"/>
          <a:chExt cx="0" cy="0"/>
        </a:xfrm>
      </p:grpSpPr>
      <p:pic>
        <p:nvPicPr>
          <p:cNvPr id="754" name="Google Shape;754;p126" descr="SBA logo"/>
          <p:cNvPicPr preferRelativeResize="0"/>
          <p:nvPr/>
        </p:nvPicPr>
        <p:blipFill rotWithShape="1">
          <a:blip r:embed="rId3">
            <a:alphaModFix/>
          </a:blip>
          <a:srcRect/>
          <a:stretch/>
        </p:blipFill>
        <p:spPr>
          <a:xfrm>
            <a:off x="364123" y="5548463"/>
            <a:ext cx="2740725" cy="939900"/>
          </a:xfrm>
          <a:prstGeom prst="rect">
            <a:avLst/>
          </a:prstGeom>
          <a:noFill/>
          <a:ln>
            <a:noFill/>
          </a:ln>
        </p:spPr>
      </p:pic>
      <p:sp>
        <p:nvSpPr>
          <p:cNvPr id="755" name="Google Shape;755;p126"/>
          <p:cNvSpPr txBox="1"/>
          <p:nvPr/>
        </p:nvSpPr>
        <p:spPr>
          <a:xfrm>
            <a:off x="1232700" y="1306050"/>
            <a:ext cx="6678600" cy="3780600"/>
          </a:xfrm>
          <a:prstGeom prst="rect">
            <a:avLst/>
          </a:prstGeom>
          <a:noFill/>
          <a:ln>
            <a:noFill/>
          </a:ln>
        </p:spPr>
        <p:txBody>
          <a:bodyPr spcFirstLastPara="1" wrap="square" lIns="123150" tIns="123150" rIns="123150" bIns="12315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1800" b="1" i="0" u="sng" strike="noStrike" cap="none">
                <a:solidFill>
                  <a:schemeClr val="hlink"/>
                </a:solidFill>
                <a:latin typeface="Arial"/>
                <a:ea typeface="Arial"/>
                <a:cs typeface="Arial"/>
                <a:sym typeface="Arial"/>
                <a:hlinkClick r:id="rId4"/>
              </a:rPr>
              <a:t>www.gsa.gov/masroadmap</a:t>
            </a:r>
            <a:r>
              <a:rPr lang="en-US" sz="1800" b="1" i="0" u="sng" strike="noStrike" cap="none">
                <a:solidFill>
                  <a:srgbClr val="000000"/>
                </a:solidFill>
                <a:latin typeface="Arial"/>
                <a:ea typeface="Arial"/>
                <a:cs typeface="Arial"/>
                <a:sym typeface="Arial"/>
              </a:rPr>
              <a:t> </a:t>
            </a:r>
            <a:endParaRPr sz="1800" b="1" i="0" u="sng"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US" sz="1800" b="1" i="0" u="sng" strike="noStrike" cap="none">
                <a:solidFill>
                  <a:schemeClr val="hlink"/>
                </a:solidFill>
                <a:latin typeface="Arial"/>
                <a:ea typeface="Arial"/>
                <a:cs typeface="Arial"/>
                <a:sym typeface="Arial"/>
                <a:hlinkClick r:id="rId5"/>
              </a:rPr>
              <a:t>www.gsa.gov/schedule</a:t>
            </a:r>
            <a:r>
              <a:rPr lang="en-US" sz="1800" b="1" i="0" u="none" strike="noStrike" cap="none">
                <a:solidFill>
                  <a:srgbClr val="000000"/>
                </a:solidFill>
                <a:latin typeface="Arial"/>
                <a:ea typeface="Arial"/>
                <a:cs typeface="Arial"/>
                <a:sym typeface="Arial"/>
              </a:rPr>
              <a:t> </a:t>
            </a:r>
            <a:endParaRPr sz="18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US" sz="1800" b="1" i="0" u="sng" strike="noStrike" cap="none">
                <a:solidFill>
                  <a:schemeClr val="hlink"/>
                </a:solidFill>
                <a:latin typeface="Arial"/>
                <a:ea typeface="Arial"/>
                <a:cs typeface="Arial"/>
                <a:sym typeface="Arial"/>
                <a:hlinkClick r:id="rId6"/>
              </a:rPr>
              <a:t>www.gsa.gov/events</a:t>
            </a:r>
            <a:r>
              <a:rPr lang="en-US" sz="1800" b="1" i="0" u="none" strike="noStrike" cap="none">
                <a:solidFill>
                  <a:srgbClr val="005390"/>
                </a:solidFill>
                <a:latin typeface="Arial"/>
                <a:ea typeface="Arial"/>
                <a:cs typeface="Arial"/>
                <a:sym typeface="Arial"/>
              </a:rPr>
              <a:t> </a:t>
            </a:r>
            <a:endParaRPr sz="1800" b="1" i="0" u="none" strike="noStrike" cap="none">
              <a:solidFill>
                <a:srgbClr val="00539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endParaRPr sz="1800" b="1" i="0" u="none" strike="noStrike" cap="none">
              <a:solidFill>
                <a:srgbClr val="00539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400"/>
              <a:buFont typeface="Arial"/>
              <a:buNone/>
            </a:pPr>
            <a:r>
              <a:rPr lang="en-US" sz="1800" b="1" i="0" u="sng" strike="noStrike" cap="none">
                <a:solidFill>
                  <a:schemeClr val="hlink"/>
                </a:solidFill>
                <a:latin typeface="Arial"/>
                <a:ea typeface="Arial"/>
                <a:cs typeface="Arial"/>
                <a:sym typeface="Arial"/>
                <a:hlinkClick r:id="rId7"/>
              </a:rPr>
              <a:t>www.gsa.gov/smallbizresources</a:t>
            </a:r>
            <a:r>
              <a:rPr lang="en-US" sz="1800" b="1" i="0" u="none" strike="noStrike" cap="none">
                <a:solidFill>
                  <a:srgbClr val="005390"/>
                </a:solidFill>
                <a:latin typeface="Arial"/>
                <a:ea typeface="Arial"/>
                <a:cs typeface="Arial"/>
                <a:sym typeface="Arial"/>
              </a:rPr>
              <a:t> </a:t>
            </a:r>
            <a:endParaRPr sz="1800" b="1" i="0" u="none" strike="noStrike" cap="none">
              <a:solidFill>
                <a:srgbClr val="00539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400"/>
              <a:buFont typeface="Arial"/>
              <a:buNone/>
            </a:pPr>
            <a:endParaRPr sz="1800" b="1" i="0" u="none" strike="noStrike" cap="none">
              <a:solidFill>
                <a:srgbClr val="00539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400"/>
              <a:buFont typeface="Arial"/>
              <a:buNone/>
            </a:pPr>
            <a:r>
              <a:rPr lang="en-US" sz="1800" b="1" i="0" u="sng" strike="noStrike" cap="none">
                <a:solidFill>
                  <a:schemeClr val="hlink"/>
                </a:solidFill>
                <a:latin typeface="Arial"/>
                <a:ea typeface="Arial"/>
                <a:cs typeface="Arial"/>
                <a:sym typeface="Arial"/>
                <a:hlinkClick r:id="rId8"/>
              </a:rPr>
              <a:t>https://interact.gsa.gov/groups/small-business-solutions</a:t>
            </a:r>
            <a:r>
              <a:rPr lang="en-US" sz="1800" b="1" i="0" u="none" strike="noStrike" cap="none">
                <a:solidFill>
                  <a:srgbClr val="005390"/>
                </a:solidFill>
                <a:latin typeface="Arial"/>
                <a:ea typeface="Arial"/>
                <a:cs typeface="Arial"/>
                <a:sym typeface="Arial"/>
              </a:rPr>
              <a:t> </a:t>
            </a:r>
            <a:endParaRPr sz="1800" b="1" i="0" u="none" strike="noStrike" cap="none">
              <a:solidFill>
                <a:srgbClr val="00539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400"/>
              <a:buFont typeface="Arial"/>
              <a:buNone/>
            </a:pPr>
            <a:endParaRPr sz="1800" b="1" i="0" u="none" strike="noStrike" cap="none">
              <a:solidFill>
                <a:srgbClr val="00539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400"/>
              <a:buFont typeface="Arial"/>
              <a:buNone/>
            </a:pPr>
            <a:r>
              <a:rPr lang="en-US" sz="1800" b="1" u="sng">
                <a:solidFill>
                  <a:schemeClr val="hlink"/>
                </a:solidFill>
                <a:hlinkClick r:id="rId9"/>
              </a:rPr>
              <a:t>https://www.apexaccelerators.us/#/</a:t>
            </a:r>
            <a:endParaRPr sz="18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400"/>
              <a:buFont typeface="Arial"/>
              <a:buNone/>
            </a:pPr>
            <a:endParaRPr sz="18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400"/>
              <a:buFont typeface="Arial"/>
              <a:buNone/>
            </a:pPr>
            <a:r>
              <a:rPr lang="en-US" sz="1800" b="1" i="0" u="none" strike="noStrike" cap="none">
                <a:solidFill>
                  <a:schemeClr val="dk1"/>
                </a:solidFill>
                <a:latin typeface="Arial"/>
                <a:ea typeface="Arial"/>
                <a:cs typeface="Arial"/>
                <a:sym typeface="Arial"/>
              </a:rPr>
              <a:t>Email:  </a:t>
            </a:r>
            <a:r>
              <a:rPr lang="en-US" sz="1800" b="1" i="0" u="sng" strike="noStrike" cap="none">
                <a:solidFill>
                  <a:schemeClr val="hlink"/>
                </a:solidFill>
                <a:latin typeface="Arial"/>
                <a:ea typeface="Arial"/>
                <a:cs typeface="Arial"/>
                <a:sym typeface="Arial"/>
                <a:hlinkClick r:id="rId10"/>
              </a:rPr>
              <a:t>maspmo@gsa.gov</a:t>
            </a:r>
            <a:r>
              <a:rPr lang="en-US" sz="1800" b="1" i="0" u="none" strike="noStrike" cap="none">
                <a:solidFill>
                  <a:schemeClr val="dk1"/>
                </a:solidFill>
                <a:latin typeface="Arial"/>
                <a:ea typeface="Arial"/>
                <a:cs typeface="Arial"/>
                <a:sym typeface="Arial"/>
              </a:rPr>
              <a:t> </a:t>
            </a:r>
            <a:endParaRPr sz="1800" b="1" i="0" u="none" strike="noStrike" cap="none">
              <a:solidFill>
                <a:schemeClr val="dk1"/>
              </a:solidFill>
              <a:latin typeface="Arial"/>
              <a:ea typeface="Arial"/>
              <a:cs typeface="Arial"/>
              <a:sym typeface="Arial"/>
            </a:endParaRPr>
          </a:p>
        </p:txBody>
      </p:sp>
      <p:pic>
        <p:nvPicPr>
          <p:cNvPr id="756" name="Google Shape;756;p126" descr="Minority Business Development Agency &#10;U.S. Department of Commerce"/>
          <p:cNvPicPr preferRelativeResize="0"/>
          <p:nvPr/>
        </p:nvPicPr>
        <p:blipFill rotWithShape="1">
          <a:blip r:embed="rId11">
            <a:alphaModFix/>
          </a:blip>
          <a:srcRect/>
          <a:stretch/>
        </p:blipFill>
        <p:spPr>
          <a:xfrm>
            <a:off x="6746700" y="5142938"/>
            <a:ext cx="1888400" cy="1345425"/>
          </a:xfrm>
          <a:prstGeom prst="rect">
            <a:avLst/>
          </a:prstGeom>
          <a:noFill/>
          <a:ln>
            <a:noFill/>
          </a:ln>
        </p:spPr>
      </p:pic>
      <p:sp>
        <p:nvSpPr>
          <p:cNvPr id="757" name="Google Shape;757;p126"/>
          <p:cNvSpPr txBox="1">
            <a:spLocks noGrp="1"/>
          </p:cNvSpPr>
          <p:nvPr>
            <p:ph type="title"/>
          </p:nvPr>
        </p:nvSpPr>
        <p:spPr>
          <a:xfrm>
            <a:off x="457200" y="406925"/>
            <a:ext cx="8229600" cy="7182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400"/>
              <a:buNone/>
            </a:pPr>
            <a:r>
              <a:rPr lang="en-US" sz="2800" b="1"/>
              <a:t>Helpful Links</a:t>
            </a:r>
            <a:endParaRPr sz="2800" b="1"/>
          </a:p>
        </p:txBody>
      </p:sp>
      <p:pic>
        <p:nvPicPr>
          <p:cNvPr id="758" name="Google Shape;758;p126">
            <a:extLst>
              <a:ext uri="{C183D7F6-B498-43B3-948B-1728B52AA6E4}">
                <adec:decorative xmlns:adec="http://schemas.microsoft.com/office/drawing/2017/decorative" val="1"/>
              </a:ext>
            </a:extLst>
          </p:cNvPr>
          <p:cNvPicPr preferRelativeResize="0"/>
          <p:nvPr/>
        </p:nvPicPr>
        <p:blipFill>
          <a:blip r:embed="rId12">
            <a:alphaModFix/>
          </a:blip>
          <a:stretch>
            <a:fillRect/>
          </a:stretch>
        </p:blipFill>
        <p:spPr>
          <a:xfrm>
            <a:off x="3943048" y="5637250"/>
            <a:ext cx="1428750" cy="561975"/>
          </a:xfrm>
          <a:prstGeom prst="rect">
            <a:avLst/>
          </a:prstGeom>
          <a:noFill/>
          <a:ln>
            <a:noFill/>
          </a:ln>
        </p:spPr>
      </p:pic>
    </p:spTree>
  </p:cSld>
  <p:clrMapOvr>
    <a:masterClrMapping/>
  </p:clrMapOvr>
  <p:transition spd="slow">
    <p:fade thruBlk="1"/>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762"/>
        <p:cNvGrpSpPr/>
        <p:nvPr/>
      </p:nvGrpSpPr>
      <p:grpSpPr>
        <a:xfrm>
          <a:off x="0" y="0"/>
          <a:ext cx="0" cy="0"/>
          <a:chOff x="0" y="0"/>
          <a:chExt cx="0" cy="0"/>
        </a:xfrm>
      </p:grpSpPr>
      <p:pic>
        <p:nvPicPr>
          <p:cNvPr id="763" name="Google Shape;763;p127" descr="Question marks"/>
          <p:cNvPicPr preferRelativeResize="0"/>
          <p:nvPr/>
        </p:nvPicPr>
        <p:blipFill rotWithShape="1">
          <a:blip r:embed="rId3">
            <a:alphaModFix/>
          </a:blip>
          <a:srcRect/>
          <a:stretch/>
        </p:blipFill>
        <p:spPr>
          <a:xfrm>
            <a:off x="2098475" y="1779988"/>
            <a:ext cx="4947050" cy="3298026"/>
          </a:xfrm>
          <a:prstGeom prst="rect">
            <a:avLst/>
          </a:prstGeom>
          <a:noFill/>
          <a:ln>
            <a:noFill/>
          </a:ln>
        </p:spPr>
      </p:pic>
      <p:sp>
        <p:nvSpPr>
          <p:cNvPr id="764" name="Google Shape;764;p127"/>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1400"/>
              <a:buNone/>
            </a:pPr>
            <a:r>
              <a:rPr lang="en-US">
                <a:solidFill>
                  <a:schemeClr val="lt1"/>
                </a:solidFill>
              </a:rPr>
              <a:t>questions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p87"/>
          <p:cNvSpPr txBox="1"/>
          <p:nvPr/>
        </p:nvSpPr>
        <p:spPr>
          <a:xfrm>
            <a:off x="475400" y="1808975"/>
            <a:ext cx="8253900" cy="4563600"/>
          </a:xfrm>
          <a:prstGeom prst="rect">
            <a:avLst/>
          </a:prstGeom>
          <a:noFill/>
          <a:ln>
            <a:noFill/>
          </a:ln>
        </p:spPr>
        <p:txBody>
          <a:bodyPr spcFirstLastPara="1" wrap="square" lIns="91400" tIns="45675" rIns="91400" bIns="45675" anchor="t" anchorCtr="0">
            <a:noAutofit/>
          </a:bodyPr>
          <a:lstStyle/>
          <a:p>
            <a:pPr marL="457200" marR="0" lvl="0" indent="-355600" algn="l" rtl="0">
              <a:lnSpc>
                <a:spcPct val="115000"/>
              </a:lnSpc>
              <a:spcBef>
                <a:spcPts val="0"/>
              </a:spcBef>
              <a:spcAft>
                <a:spcPts val="0"/>
              </a:spcAft>
              <a:buClr>
                <a:schemeClr val="dk1"/>
              </a:buClr>
              <a:buSzPts val="2000"/>
              <a:buFont typeface="Arial"/>
              <a:buChar char="●"/>
            </a:pPr>
            <a:r>
              <a:rPr lang="en-US" sz="2000" b="0" i="0" u="none" strike="noStrike" cap="none">
                <a:solidFill>
                  <a:schemeClr val="dk1"/>
                </a:solidFill>
                <a:latin typeface="Arial"/>
                <a:ea typeface="Arial"/>
                <a:cs typeface="Arial"/>
                <a:sym typeface="Arial"/>
              </a:rPr>
              <a:t>Through the MAS Program, GSA establishes long-term, governmentwide contracts with commercial firms to provide ordering activities with access to a wide variety of commercial supplies or services. </a:t>
            </a:r>
            <a:endParaRPr sz="1400" b="0" i="0" u="none" strike="noStrike" cap="none">
              <a:solidFill>
                <a:schemeClr val="dk1"/>
              </a:solidFill>
              <a:latin typeface="Arial"/>
              <a:ea typeface="Arial"/>
              <a:cs typeface="Arial"/>
              <a:sym typeface="Arial"/>
            </a:endParaRPr>
          </a:p>
          <a:p>
            <a:pPr marL="1371600" marR="0" lvl="2" indent="-381000" algn="l" rtl="0">
              <a:lnSpc>
                <a:spcPct val="115000"/>
              </a:lnSpc>
              <a:spcBef>
                <a:spcPts val="0"/>
              </a:spcBef>
              <a:spcAft>
                <a:spcPts val="0"/>
              </a:spcAft>
              <a:buClr>
                <a:schemeClr val="dk1"/>
              </a:buClr>
              <a:buSzPts val="2400"/>
              <a:buFont typeface="Arial"/>
              <a:buChar char="■"/>
            </a:pPr>
            <a:r>
              <a:rPr lang="en-US" sz="1800" b="0" i="0" u="none" strike="noStrike" cap="none">
                <a:solidFill>
                  <a:schemeClr val="dk1"/>
                </a:solidFill>
                <a:latin typeface="Arial"/>
                <a:ea typeface="Arial"/>
                <a:cs typeface="Arial"/>
                <a:sym typeface="Arial"/>
              </a:rPr>
              <a:t>Multiple Award IDIQ (5-year award, three 5-year options)</a:t>
            </a:r>
            <a:endParaRPr sz="1800" b="0" i="0" u="none" strike="noStrike" cap="none">
              <a:solidFill>
                <a:schemeClr val="dk1"/>
              </a:solidFill>
              <a:latin typeface="Arial"/>
              <a:ea typeface="Arial"/>
              <a:cs typeface="Arial"/>
              <a:sym typeface="Arial"/>
            </a:endParaRPr>
          </a:p>
          <a:p>
            <a:pPr marL="1371600" marR="0" lvl="2" indent="-381000" algn="l" rtl="0">
              <a:lnSpc>
                <a:spcPct val="115000"/>
              </a:lnSpc>
              <a:spcBef>
                <a:spcPts val="0"/>
              </a:spcBef>
              <a:spcAft>
                <a:spcPts val="0"/>
              </a:spcAft>
              <a:buClr>
                <a:schemeClr val="dk1"/>
              </a:buClr>
              <a:buSzPts val="2400"/>
              <a:buFont typeface="Arial"/>
              <a:buChar char="■"/>
            </a:pPr>
            <a:r>
              <a:rPr lang="en-US" sz="1800" b="0" i="0" u="none" strike="noStrike" cap="none">
                <a:solidFill>
                  <a:schemeClr val="dk1"/>
                </a:solidFill>
                <a:latin typeface="Arial"/>
                <a:ea typeface="Arial"/>
                <a:cs typeface="Arial"/>
                <a:sym typeface="Arial"/>
              </a:rPr>
              <a:t>Fixed Price EPA (Economic Price Adjustment)</a:t>
            </a:r>
            <a:endParaRPr sz="1800" b="0" i="0" u="none" strike="noStrike" cap="none">
              <a:solidFill>
                <a:schemeClr val="dk1"/>
              </a:solidFill>
              <a:latin typeface="Arial"/>
              <a:ea typeface="Arial"/>
              <a:cs typeface="Arial"/>
              <a:sym typeface="Arial"/>
            </a:endParaRPr>
          </a:p>
          <a:p>
            <a:pPr marL="1371600" marR="0" lvl="2" indent="-381000" algn="l" rtl="0">
              <a:lnSpc>
                <a:spcPct val="115000"/>
              </a:lnSpc>
              <a:spcBef>
                <a:spcPts val="0"/>
              </a:spcBef>
              <a:spcAft>
                <a:spcPts val="0"/>
              </a:spcAft>
              <a:buClr>
                <a:schemeClr val="dk1"/>
              </a:buClr>
              <a:buSzPts val="2400"/>
              <a:buFont typeface="Arial"/>
              <a:buChar char="■"/>
            </a:pPr>
            <a:r>
              <a:rPr lang="en-US" sz="1800" b="0" i="0" u="none" strike="noStrike" cap="none">
                <a:solidFill>
                  <a:schemeClr val="dk1"/>
                </a:solidFill>
                <a:latin typeface="Arial"/>
                <a:ea typeface="Arial"/>
                <a:cs typeface="Arial"/>
                <a:sym typeface="Arial"/>
              </a:rPr>
              <a:t>Fair and reasonable pricing</a:t>
            </a:r>
            <a:endParaRPr sz="1800" b="0" i="0" u="none" strike="noStrike" cap="none">
              <a:solidFill>
                <a:schemeClr val="dk1"/>
              </a:solidFill>
              <a:latin typeface="Arial"/>
              <a:ea typeface="Arial"/>
              <a:cs typeface="Arial"/>
              <a:sym typeface="Arial"/>
            </a:endParaRPr>
          </a:p>
          <a:p>
            <a:pPr marL="1371600" marR="0" lvl="2" indent="-381000" algn="l" rtl="0">
              <a:lnSpc>
                <a:spcPct val="115000"/>
              </a:lnSpc>
              <a:spcBef>
                <a:spcPts val="0"/>
              </a:spcBef>
              <a:spcAft>
                <a:spcPts val="0"/>
              </a:spcAft>
              <a:buClr>
                <a:schemeClr val="dk1"/>
              </a:buClr>
              <a:buSzPts val="2400"/>
              <a:buFont typeface="Arial"/>
              <a:buChar char="■"/>
            </a:pPr>
            <a:r>
              <a:rPr lang="en-US" sz="1800" b="0" i="0" u="none" strike="noStrike" cap="none">
                <a:solidFill>
                  <a:schemeClr val="dk1"/>
                </a:solidFill>
                <a:latin typeface="Arial"/>
                <a:ea typeface="Arial"/>
                <a:cs typeface="Arial"/>
                <a:sym typeface="Arial"/>
              </a:rPr>
              <a:t>Price reductions may be applied at the order level</a:t>
            </a:r>
            <a:endParaRPr sz="1800" b="0" i="0" u="none" strike="noStrike" cap="none">
              <a:solidFill>
                <a:schemeClr val="dk1"/>
              </a:solidFill>
              <a:latin typeface="Arial"/>
              <a:ea typeface="Arial"/>
              <a:cs typeface="Arial"/>
              <a:sym typeface="Arial"/>
            </a:endParaRPr>
          </a:p>
          <a:p>
            <a:pPr marL="1371600" marR="0" lvl="2" indent="-381000" algn="l" rtl="0">
              <a:lnSpc>
                <a:spcPct val="115000"/>
              </a:lnSpc>
              <a:spcBef>
                <a:spcPts val="0"/>
              </a:spcBef>
              <a:spcAft>
                <a:spcPts val="0"/>
              </a:spcAft>
              <a:buClr>
                <a:schemeClr val="dk1"/>
              </a:buClr>
              <a:buSzPts val="2400"/>
              <a:buFont typeface="Arial"/>
              <a:buChar char="■"/>
            </a:pPr>
            <a:r>
              <a:rPr lang="en-US" sz="1800" b="0" i="0" u="none" strike="noStrike" cap="none">
                <a:solidFill>
                  <a:schemeClr val="dk1"/>
                </a:solidFill>
                <a:latin typeface="Arial"/>
                <a:ea typeface="Arial"/>
                <a:cs typeface="Arial"/>
                <a:sym typeface="Arial"/>
              </a:rPr>
              <a:t>Performance requirements established at the order level</a:t>
            </a:r>
            <a:endParaRPr sz="1800" b="0" i="0" u="none" strike="noStrike" cap="none">
              <a:solidFill>
                <a:schemeClr val="dk1"/>
              </a:solidFill>
              <a:latin typeface="Arial"/>
              <a:ea typeface="Arial"/>
              <a:cs typeface="Arial"/>
              <a:sym typeface="Arial"/>
            </a:endParaRPr>
          </a:p>
          <a:p>
            <a:pPr marL="914400" marR="0" lvl="0" indent="0" algn="l" rtl="0">
              <a:lnSpc>
                <a:spcPct val="100000"/>
              </a:lnSpc>
              <a:spcBef>
                <a:spcPts val="240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4" name="Google Shape;384;p87"/>
          <p:cNvSpPr txBox="1">
            <a:spLocks noGrp="1"/>
          </p:cNvSpPr>
          <p:nvPr>
            <p:ph type="title"/>
          </p:nvPr>
        </p:nvSpPr>
        <p:spPr>
          <a:xfrm>
            <a:off x="828225" y="371025"/>
            <a:ext cx="8229600" cy="8139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a:solidFill>
                  <a:srgbClr val="000000"/>
                </a:solidFill>
                <a:latin typeface="Arial"/>
                <a:ea typeface="Arial"/>
                <a:cs typeface="Arial"/>
                <a:sym typeface="Arial"/>
              </a:rPr>
              <a:t>What is a GSA Multiple Award Schedule?</a:t>
            </a:r>
            <a:endParaRPr sz="2800" b="1" i="0" u="none" strike="noStrike" cap="non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graphicFrame>
        <p:nvGraphicFramePr>
          <p:cNvPr id="390" name="Google Shape;390;p88"/>
          <p:cNvGraphicFramePr/>
          <p:nvPr/>
        </p:nvGraphicFramePr>
        <p:xfrm>
          <a:off x="835475" y="1687650"/>
          <a:ext cx="3000000" cy="3000000"/>
        </p:xfrm>
        <a:graphic>
          <a:graphicData uri="http://schemas.openxmlformats.org/drawingml/2006/table">
            <a:tbl>
              <a:tblPr firstRow="1" bandRow="1">
                <a:gradFill>
                  <a:gsLst>
                    <a:gs pos="0">
                      <a:srgbClr val="2D5C97"/>
                    </a:gs>
                    <a:gs pos="80000">
                      <a:srgbClr val="3C7AC5"/>
                    </a:gs>
                    <a:gs pos="100000">
                      <a:srgbClr val="397BC9"/>
                    </a:gs>
                  </a:gsLst>
                  <a:lin ang="16200038" scaled="0"/>
                </a:gradFill>
                <a:tableStyleId>{49CE8B5F-0DAE-48D0-9B44-C0CC6E430BC0}</a:tableStyleId>
              </a:tblPr>
              <a:tblGrid>
                <a:gridCol w="1929500">
                  <a:extLst>
                    <a:ext uri="{9D8B030D-6E8A-4147-A177-3AD203B41FA5}">
                      <a16:colId xmlns:a16="http://schemas.microsoft.com/office/drawing/2014/main" val="20000"/>
                    </a:ext>
                  </a:extLst>
                </a:gridCol>
                <a:gridCol w="1929500">
                  <a:extLst>
                    <a:ext uri="{9D8B030D-6E8A-4147-A177-3AD203B41FA5}">
                      <a16:colId xmlns:a16="http://schemas.microsoft.com/office/drawing/2014/main" val="20001"/>
                    </a:ext>
                  </a:extLst>
                </a:gridCol>
                <a:gridCol w="1929500">
                  <a:extLst>
                    <a:ext uri="{9D8B030D-6E8A-4147-A177-3AD203B41FA5}">
                      <a16:colId xmlns:a16="http://schemas.microsoft.com/office/drawing/2014/main" val="20002"/>
                    </a:ext>
                  </a:extLst>
                </a:gridCol>
                <a:gridCol w="1929500">
                  <a:extLst>
                    <a:ext uri="{9D8B030D-6E8A-4147-A177-3AD203B41FA5}">
                      <a16:colId xmlns:a16="http://schemas.microsoft.com/office/drawing/2014/main" val="20003"/>
                    </a:ext>
                  </a:extLst>
                </a:gridCol>
              </a:tblGrid>
              <a:tr h="1503500">
                <a:tc>
                  <a:txBody>
                    <a:bodyPr/>
                    <a:lstStyle/>
                    <a:p>
                      <a:pPr marL="0" marR="0" lvl="0" indent="0" algn="ctr" rtl="0">
                        <a:lnSpc>
                          <a:spcPct val="100000"/>
                        </a:lnSpc>
                        <a:spcBef>
                          <a:spcPts val="0"/>
                        </a:spcBef>
                        <a:spcAft>
                          <a:spcPts val="0"/>
                        </a:spcAft>
                        <a:buClr>
                          <a:srgbClr val="000000"/>
                        </a:buClr>
                        <a:buSzPts val="1900"/>
                        <a:buFont typeface="Arial"/>
                        <a:buNone/>
                      </a:pPr>
                      <a:r>
                        <a:rPr lang="en-US" sz="1900" u="none" strike="noStrike" cap="none">
                          <a:solidFill>
                            <a:srgbClr val="000000"/>
                          </a:solidFill>
                          <a:latin typeface="Arial"/>
                          <a:ea typeface="Arial"/>
                          <a:cs typeface="Arial"/>
                          <a:sym typeface="Arial"/>
                        </a:rPr>
                        <a:t>Facilities</a:t>
                      </a:r>
                      <a:endParaRPr sz="1900" u="none" strike="noStrike" cap="none">
                        <a:solidFill>
                          <a:srgbClr val="000000"/>
                        </a:solidFill>
                        <a:latin typeface="Arial"/>
                        <a:ea typeface="Arial"/>
                        <a:cs typeface="Arial"/>
                        <a:sym typeface="Arial"/>
                      </a:endParaRPr>
                    </a:p>
                  </a:txBody>
                  <a:tcPr marL="91450" marR="91450" marT="45725" marB="45725" anchor="ctr">
                    <a:gradFill>
                      <a:gsLst>
                        <a:gs pos="0">
                          <a:srgbClr val="97B4E4"/>
                        </a:gs>
                        <a:gs pos="50000">
                          <a:srgbClr val="BFCFEC"/>
                        </a:gs>
                        <a:gs pos="100000">
                          <a:srgbClr val="E0E8F4"/>
                        </a:gs>
                      </a:gsLst>
                      <a:lin ang="18900044" scaled="0"/>
                    </a:gradFill>
                  </a:tcPr>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u="none" strike="noStrike" cap="none">
                          <a:solidFill>
                            <a:srgbClr val="000000"/>
                          </a:solidFill>
                          <a:latin typeface="Arial"/>
                          <a:ea typeface="Arial"/>
                          <a:cs typeface="Arial"/>
                          <a:sym typeface="Arial"/>
                        </a:rPr>
                        <a:t>Furniture and Furnishings</a:t>
                      </a:r>
                      <a:endParaRPr sz="1900" u="none" strike="noStrike" cap="none">
                        <a:solidFill>
                          <a:srgbClr val="000000"/>
                        </a:solidFill>
                        <a:latin typeface="Arial"/>
                        <a:ea typeface="Arial"/>
                        <a:cs typeface="Arial"/>
                        <a:sym typeface="Arial"/>
                      </a:endParaRPr>
                    </a:p>
                  </a:txBody>
                  <a:tcPr marL="91450" marR="91450" marT="45725" marB="45725" anchor="ctr">
                    <a:gradFill>
                      <a:gsLst>
                        <a:gs pos="0">
                          <a:srgbClr val="97B4E4"/>
                        </a:gs>
                        <a:gs pos="50000">
                          <a:srgbClr val="BFCFEC"/>
                        </a:gs>
                        <a:gs pos="100000">
                          <a:srgbClr val="E0E8F4"/>
                        </a:gs>
                      </a:gsLst>
                      <a:lin ang="18900044" scaled="0"/>
                    </a:gradFill>
                  </a:tcPr>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u="none" strike="noStrike" cap="none">
                          <a:solidFill>
                            <a:srgbClr val="000000"/>
                          </a:solidFill>
                          <a:latin typeface="Arial"/>
                          <a:ea typeface="Arial"/>
                          <a:cs typeface="Arial"/>
                          <a:sym typeface="Arial"/>
                        </a:rPr>
                        <a:t>Human Capital</a:t>
                      </a:r>
                      <a:endParaRPr sz="1900" u="none" strike="noStrike" cap="none">
                        <a:solidFill>
                          <a:srgbClr val="000000"/>
                        </a:solidFill>
                        <a:latin typeface="Arial"/>
                        <a:ea typeface="Arial"/>
                        <a:cs typeface="Arial"/>
                        <a:sym typeface="Arial"/>
                      </a:endParaRPr>
                    </a:p>
                  </a:txBody>
                  <a:tcPr marL="91450" marR="91450" marT="45725" marB="45725" anchor="ctr">
                    <a:gradFill>
                      <a:gsLst>
                        <a:gs pos="0">
                          <a:srgbClr val="97B4E4"/>
                        </a:gs>
                        <a:gs pos="50000">
                          <a:srgbClr val="BFCFEC"/>
                        </a:gs>
                        <a:gs pos="100000">
                          <a:srgbClr val="E0E8F4"/>
                        </a:gs>
                      </a:gsLst>
                      <a:lin ang="18900044" scaled="0"/>
                    </a:gradFill>
                  </a:tcPr>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u="none" strike="noStrike" cap="none">
                          <a:solidFill>
                            <a:srgbClr val="000000"/>
                          </a:solidFill>
                          <a:latin typeface="Arial"/>
                          <a:ea typeface="Arial"/>
                          <a:cs typeface="Arial"/>
                          <a:sym typeface="Arial"/>
                        </a:rPr>
                        <a:t>Industrial Products and Services</a:t>
                      </a:r>
                      <a:endParaRPr sz="1900" u="none" strike="noStrike" cap="none">
                        <a:solidFill>
                          <a:srgbClr val="000000"/>
                        </a:solidFill>
                        <a:latin typeface="Arial"/>
                        <a:ea typeface="Arial"/>
                        <a:cs typeface="Arial"/>
                        <a:sym typeface="Arial"/>
                      </a:endParaRPr>
                    </a:p>
                  </a:txBody>
                  <a:tcPr marL="91450" marR="91450" marT="45725" marB="45725" anchor="ctr">
                    <a:gradFill>
                      <a:gsLst>
                        <a:gs pos="0">
                          <a:srgbClr val="97B4E4"/>
                        </a:gs>
                        <a:gs pos="50000">
                          <a:srgbClr val="BFCFEC"/>
                        </a:gs>
                        <a:gs pos="100000">
                          <a:srgbClr val="E0E8F4"/>
                        </a:gs>
                      </a:gsLst>
                      <a:lin ang="18900044" scaled="0"/>
                    </a:gradFill>
                  </a:tcPr>
                </a:tc>
                <a:extLst>
                  <a:ext uri="{0D108BD9-81ED-4DB2-BD59-A6C34878D82A}">
                    <a16:rowId xmlns:a16="http://schemas.microsoft.com/office/drawing/2014/main" val="10000"/>
                  </a:ext>
                </a:extLst>
              </a:tr>
              <a:tr h="1503500">
                <a:tc>
                  <a:txBody>
                    <a:bodyPr/>
                    <a:lstStyle/>
                    <a:p>
                      <a:pPr marL="0" marR="0" lvl="0" indent="0" algn="ctr" rtl="0">
                        <a:lnSpc>
                          <a:spcPct val="100000"/>
                        </a:lnSpc>
                        <a:spcBef>
                          <a:spcPts val="0"/>
                        </a:spcBef>
                        <a:spcAft>
                          <a:spcPts val="0"/>
                        </a:spcAft>
                        <a:buClr>
                          <a:srgbClr val="000000"/>
                        </a:buClr>
                        <a:buSzPts val="1900"/>
                        <a:buFont typeface="Arial"/>
                        <a:buNone/>
                      </a:pPr>
                      <a:r>
                        <a:rPr lang="en-US" sz="1900" b="1" u="none" strike="noStrike" cap="none">
                          <a:solidFill>
                            <a:srgbClr val="000000"/>
                          </a:solidFill>
                          <a:latin typeface="Arial"/>
                          <a:ea typeface="Arial"/>
                          <a:cs typeface="Arial"/>
                          <a:sym typeface="Arial"/>
                        </a:rPr>
                        <a:t>Information Technology </a:t>
                      </a:r>
                      <a:endParaRPr sz="1900" b="1" u="none" strike="noStrike" cap="none">
                        <a:solidFill>
                          <a:srgbClr val="000000"/>
                        </a:solidFill>
                        <a:latin typeface="Arial"/>
                        <a:ea typeface="Arial"/>
                        <a:cs typeface="Arial"/>
                        <a:sym typeface="Arial"/>
                      </a:endParaRPr>
                    </a:p>
                  </a:txBody>
                  <a:tcPr marL="91450" marR="91450" marT="45725" marB="45725" anchor="ctr">
                    <a:gradFill>
                      <a:gsLst>
                        <a:gs pos="0">
                          <a:srgbClr val="97B4E4"/>
                        </a:gs>
                        <a:gs pos="50000">
                          <a:srgbClr val="BFCFEC"/>
                        </a:gs>
                        <a:gs pos="100000">
                          <a:srgbClr val="E0E8F4"/>
                        </a:gs>
                      </a:gsLst>
                      <a:lin ang="18900044" scaled="0"/>
                    </a:gradFill>
                  </a:tcPr>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u="none" strike="noStrike" cap="none">
                          <a:solidFill>
                            <a:srgbClr val="000000"/>
                          </a:solidFill>
                          <a:latin typeface="Arial"/>
                          <a:ea typeface="Arial"/>
                          <a:cs typeface="Arial"/>
                          <a:sym typeface="Arial"/>
                        </a:rPr>
                        <a:t>Miscellaneous </a:t>
                      </a:r>
                      <a:endParaRPr sz="1900" b="1" u="none" strike="noStrike" cap="none">
                        <a:solidFill>
                          <a:srgbClr val="000000"/>
                        </a:solidFill>
                        <a:latin typeface="Arial"/>
                        <a:ea typeface="Arial"/>
                        <a:cs typeface="Arial"/>
                        <a:sym typeface="Arial"/>
                      </a:endParaRPr>
                    </a:p>
                  </a:txBody>
                  <a:tcPr marL="91450" marR="91450" marT="45725" marB="45725" anchor="ctr">
                    <a:gradFill>
                      <a:gsLst>
                        <a:gs pos="0">
                          <a:srgbClr val="97B4E4"/>
                        </a:gs>
                        <a:gs pos="50000">
                          <a:srgbClr val="BFCFEC"/>
                        </a:gs>
                        <a:gs pos="100000">
                          <a:srgbClr val="E0E8F4"/>
                        </a:gs>
                      </a:gsLst>
                      <a:lin ang="18900044" scaled="0"/>
                    </a:gradFill>
                  </a:tcPr>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u="none" strike="noStrike" cap="none">
                          <a:solidFill>
                            <a:srgbClr val="000000"/>
                          </a:solidFill>
                          <a:latin typeface="Arial"/>
                          <a:ea typeface="Arial"/>
                          <a:cs typeface="Arial"/>
                          <a:sym typeface="Arial"/>
                        </a:rPr>
                        <a:t>Office Management</a:t>
                      </a:r>
                      <a:endParaRPr sz="1400" b="1" u="none" strike="noStrike" cap="none">
                        <a:latin typeface="Arial"/>
                        <a:ea typeface="Arial"/>
                        <a:cs typeface="Arial"/>
                        <a:sym typeface="Arial"/>
                      </a:endParaRPr>
                    </a:p>
                  </a:txBody>
                  <a:tcPr marL="91450" marR="91450" marT="45725" marB="45725" anchor="ctr">
                    <a:gradFill>
                      <a:gsLst>
                        <a:gs pos="0">
                          <a:srgbClr val="97B4E4"/>
                        </a:gs>
                        <a:gs pos="50000">
                          <a:srgbClr val="BFCFEC"/>
                        </a:gs>
                        <a:gs pos="100000">
                          <a:srgbClr val="E0E8F4"/>
                        </a:gs>
                      </a:gsLst>
                      <a:lin ang="18900044" scaled="0"/>
                    </a:gradFill>
                  </a:tcPr>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u="none" strike="noStrike" cap="none">
                          <a:solidFill>
                            <a:srgbClr val="000000"/>
                          </a:solidFill>
                          <a:latin typeface="Arial"/>
                          <a:ea typeface="Arial"/>
                          <a:cs typeface="Arial"/>
                          <a:sym typeface="Arial"/>
                        </a:rPr>
                        <a:t>Professional Services</a:t>
                      </a:r>
                      <a:endParaRPr sz="1400" b="1" u="none" strike="noStrike" cap="none">
                        <a:latin typeface="Arial"/>
                        <a:ea typeface="Arial"/>
                        <a:cs typeface="Arial"/>
                        <a:sym typeface="Arial"/>
                      </a:endParaRPr>
                    </a:p>
                  </a:txBody>
                  <a:tcPr marL="91450" marR="91450" marT="45725" marB="45725" anchor="ctr">
                    <a:gradFill>
                      <a:gsLst>
                        <a:gs pos="0">
                          <a:srgbClr val="97B4E4"/>
                        </a:gs>
                        <a:gs pos="50000">
                          <a:srgbClr val="BFCFEC"/>
                        </a:gs>
                        <a:gs pos="100000">
                          <a:srgbClr val="E0E8F4"/>
                        </a:gs>
                      </a:gsLst>
                      <a:lin ang="18900044" scaled="0"/>
                    </a:gradFill>
                  </a:tcPr>
                </a:tc>
                <a:extLst>
                  <a:ext uri="{0D108BD9-81ED-4DB2-BD59-A6C34878D82A}">
                    <a16:rowId xmlns:a16="http://schemas.microsoft.com/office/drawing/2014/main" val="10001"/>
                  </a:ext>
                </a:extLst>
              </a:tr>
              <a:tr h="1503500">
                <a:tc>
                  <a:txBody>
                    <a:bodyPr/>
                    <a:lstStyle/>
                    <a:p>
                      <a:pPr marL="0" marR="0" lvl="0" indent="0" algn="ctr" rtl="0">
                        <a:lnSpc>
                          <a:spcPct val="100000"/>
                        </a:lnSpc>
                        <a:spcBef>
                          <a:spcPts val="0"/>
                        </a:spcBef>
                        <a:spcAft>
                          <a:spcPts val="0"/>
                        </a:spcAft>
                        <a:buClr>
                          <a:srgbClr val="000000"/>
                        </a:buClr>
                        <a:buSzPts val="1900"/>
                        <a:buFont typeface="Arial"/>
                        <a:buNone/>
                      </a:pPr>
                      <a:r>
                        <a:rPr lang="en-US" sz="1900" b="1" u="none" strike="noStrike" cap="none">
                          <a:solidFill>
                            <a:srgbClr val="000000"/>
                          </a:solidFill>
                          <a:latin typeface="Arial"/>
                          <a:ea typeface="Arial"/>
                          <a:cs typeface="Arial"/>
                          <a:sym typeface="Arial"/>
                        </a:rPr>
                        <a:t>Scientific Management  and Solutions</a:t>
                      </a:r>
                      <a:endParaRPr sz="1900" b="1" u="none" strike="noStrike" cap="none">
                        <a:solidFill>
                          <a:srgbClr val="000000"/>
                        </a:solidFill>
                        <a:latin typeface="Arial"/>
                        <a:ea typeface="Arial"/>
                        <a:cs typeface="Arial"/>
                        <a:sym typeface="Arial"/>
                      </a:endParaRPr>
                    </a:p>
                  </a:txBody>
                  <a:tcPr marL="91450" marR="91450" marT="45725" marB="45725" anchor="ctr">
                    <a:gradFill>
                      <a:gsLst>
                        <a:gs pos="0">
                          <a:srgbClr val="97B4E4"/>
                        </a:gs>
                        <a:gs pos="50000">
                          <a:srgbClr val="BFCFEC"/>
                        </a:gs>
                        <a:gs pos="100000">
                          <a:srgbClr val="E0E8F4"/>
                        </a:gs>
                      </a:gsLst>
                      <a:lin ang="18900044" scaled="0"/>
                    </a:gradFill>
                  </a:tcPr>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u="none" strike="noStrike" cap="none">
                          <a:solidFill>
                            <a:srgbClr val="000000"/>
                          </a:solidFill>
                          <a:latin typeface="Arial"/>
                          <a:ea typeface="Arial"/>
                          <a:cs typeface="Arial"/>
                          <a:sym typeface="Arial"/>
                        </a:rPr>
                        <a:t>Security and Protection</a:t>
                      </a:r>
                      <a:endParaRPr sz="1900" b="1" u="none" strike="noStrike" cap="none">
                        <a:solidFill>
                          <a:srgbClr val="000000"/>
                        </a:solidFill>
                        <a:latin typeface="Arial"/>
                        <a:ea typeface="Arial"/>
                        <a:cs typeface="Arial"/>
                        <a:sym typeface="Arial"/>
                      </a:endParaRPr>
                    </a:p>
                  </a:txBody>
                  <a:tcPr marL="91450" marR="91450" marT="45725" marB="45725" anchor="ctr">
                    <a:gradFill>
                      <a:gsLst>
                        <a:gs pos="0">
                          <a:srgbClr val="97B4E4"/>
                        </a:gs>
                        <a:gs pos="50000">
                          <a:srgbClr val="BFCFEC"/>
                        </a:gs>
                        <a:gs pos="100000">
                          <a:srgbClr val="E0E8F4"/>
                        </a:gs>
                      </a:gsLst>
                      <a:lin ang="18900044" scaled="0"/>
                    </a:gradFill>
                  </a:tcPr>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u="none" strike="noStrike" cap="none">
                          <a:solidFill>
                            <a:srgbClr val="000000"/>
                          </a:solidFill>
                          <a:latin typeface="Arial"/>
                          <a:ea typeface="Arial"/>
                          <a:cs typeface="Arial"/>
                          <a:sym typeface="Arial"/>
                        </a:rPr>
                        <a:t>Transportation and Logistics </a:t>
                      </a:r>
                      <a:endParaRPr sz="1900" b="1" u="none" strike="noStrike" cap="none">
                        <a:solidFill>
                          <a:srgbClr val="000000"/>
                        </a:solidFill>
                        <a:latin typeface="Arial"/>
                        <a:ea typeface="Arial"/>
                        <a:cs typeface="Arial"/>
                        <a:sym typeface="Arial"/>
                      </a:endParaRPr>
                    </a:p>
                  </a:txBody>
                  <a:tcPr marL="91450" marR="91450" marT="45725" marB="45725" anchor="ctr">
                    <a:gradFill>
                      <a:gsLst>
                        <a:gs pos="0">
                          <a:srgbClr val="97B4E4"/>
                        </a:gs>
                        <a:gs pos="50000">
                          <a:srgbClr val="BFCFEC"/>
                        </a:gs>
                        <a:gs pos="100000">
                          <a:srgbClr val="E0E8F4"/>
                        </a:gs>
                      </a:gsLst>
                      <a:lin ang="18900044" scaled="0"/>
                    </a:gradFill>
                  </a:tcPr>
                </a:tc>
                <a:tc>
                  <a:txBody>
                    <a:bodyPr/>
                    <a:lstStyle/>
                    <a:p>
                      <a:pPr marL="0" marR="0" lvl="0" indent="0" algn="ctr" rtl="0">
                        <a:lnSpc>
                          <a:spcPct val="100000"/>
                        </a:lnSpc>
                        <a:spcBef>
                          <a:spcPts val="0"/>
                        </a:spcBef>
                        <a:spcAft>
                          <a:spcPts val="0"/>
                        </a:spcAft>
                        <a:buClr>
                          <a:srgbClr val="000000"/>
                        </a:buClr>
                        <a:buSzPts val="1900"/>
                        <a:buFont typeface="Arial"/>
                        <a:buNone/>
                      </a:pPr>
                      <a:r>
                        <a:rPr lang="en-US" sz="1900" b="1" u="none" strike="noStrike" cap="none">
                          <a:solidFill>
                            <a:srgbClr val="000000"/>
                          </a:solidFill>
                          <a:latin typeface="Arial"/>
                          <a:ea typeface="Arial"/>
                          <a:cs typeface="Arial"/>
                          <a:sym typeface="Arial"/>
                        </a:rPr>
                        <a:t>Travel</a:t>
                      </a:r>
                      <a:endParaRPr sz="1900" b="1" u="none" strike="noStrike" cap="none">
                        <a:solidFill>
                          <a:srgbClr val="000000"/>
                        </a:solidFill>
                        <a:latin typeface="Arial"/>
                        <a:ea typeface="Arial"/>
                        <a:cs typeface="Arial"/>
                        <a:sym typeface="Arial"/>
                      </a:endParaRPr>
                    </a:p>
                  </a:txBody>
                  <a:tcPr marL="91450" marR="91450" marT="45725" marB="45725" anchor="ctr">
                    <a:gradFill>
                      <a:gsLst>
                        <a:gs pos="0">
                          <a:srgbClr val="97B4E4"/>
                        </a:gs>
                        <a:gs pos="50000">
                          <a:srgbClr val="BFCFEC"/>
                        </a:gs>
                        <a:gs pos="100000">
                          <a:srgbClr val="E0E8F4"/>
                        </a:gs>
                      </a:gsLst>
                      <a:lin ang="18900044" scaled="0"/>
                    </a:gradFill>
                  </a:tcPr>
                </a:tc>
                <a:extLst>
                  <a:ext uri="{0D108BD9-81ED-4DB2-BD59-A6C34878D82A}">
                    <a16:rowId xmlns:a16="http://schemas.microsoft.com/office/drawing/2014/main" val="10002"/>
                  </a:ext>
                </a:extLst>
              </a:tr>
            </a:tbl>
          </a:graphicData>
        </a:graphic>
      </p:graphicFrame>
      <p:sp>
        <p:nvSpPr>
          <p:cNvPr id="391" name="Google Shape;391;p88"/>
          <p:cNvSpPr txBox="1">
            <a:spLocks noGrp="1"/>
          </p:cNvSpPr>
          <p:nvPr>
            <p:ph type="title"/>
          </p:nvPr>
        </p:nvSpPr>
        <p:spPr>
          <a:xfrm>
            <a:off x="457200" y="347100"/>
            <a:ext cx="8229600" cy="8379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400"/>
              <a:buNone/>
            </a:pPr>
            <a:r>
              <a:rPr lang="en-US" sz="2800" b="1"/>
              <a:t>12 Large Categories</a:t>
            </a:r>
            <a:endParaRPr sz="2800" b="1"/>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Shape 395"/>
        <p:cNvGrpSpPr/>
        <p:nvPr/>
      </p:nvGrpSpPr>
      <p:grpSpPr>
        <a:xfrm>
          <a:off x="0" y="0"/>
          <a:ext cx="0" cy="0"/>
          <a:chOff x="0" y="0"/>
          <a:chExt cx="0" cy="0"/>
        </a:xfrm>
      </p:grpSpPr>
      <p:sp>
        <p:nvSpPr>
          <p:cNvPr id="396" name="Google Shape;396;p89"/>
          <p:cNvSpPr txBox="1">
            <a:spLocks noGrp="1"/>
          </p:cNvSpPr>
          <p:nvPr>
            <p:ph type="sldNum" idx="12"/>
          </p:nvPr>
        </p:nvSpPr>
        <p:spPr>
          <a:xfrm>
            <a:off x="0" y="6492875"/>
            <a:ext cx="2133600" cy="365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grpSp>
        <p:nvGrpSpPr>
          <p:cNvPr id="397" name="Google Shape;397;p89">
            <a:extLst>
              <a:ext uri="{C183D7F6-B498-43B3-948B-1728B52AA6E4}">
                <adec:decorative xmlns:adec="http://schemas.microsoft.com/office/drawing/2017/decorative" val="1"/>
              </a:ext>
            </a:extLst>
          </p:cNvPr>
          <p:cNvGrpSpPr/>
          <p:nvPr/>
        </p:nvGrpSpPr>
        <p:grpSpPr>
          <a:xfrm>
            <a:off x="292078" y="413238"/>
            <a:ext cx="8515953" cy="6365768"/>
            <a:chOff x="10725" y="0"/>
            <a:chExt cx="8515953" cy="6365768"/>
          </a:xfrm>
        </p:grpSpPr>
        <p:sp>
          <p:nvSpPr>
            <p:cNvPr id="398" name="Google Shape;398;p89"/>
            <p:cNvSpPr/>
            <p:nvPr/>
          </p:nvSpPr>
          <p:spPr>
            <a:xfrm>
              <a:off x="10725" y="0"/>
              <a:ext cx="1271100" cy="366600"/>
            </a:xfrm>
            <a:prstGeom prst="rect">
              <a:avLst/>
            </a:prstGeom>
            <a:solidFill>
              <a:srgbClr val="3131CB"/>
            </a:solidFill>
            <a:ln w="25400" cap="flat" cmpd="sng">
              <a:solidFill>
                <a:srgbClr val="3131CB"/>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9" name="Google Shape;399;p89"/>
            <p:cNvSpPr txBox="1"/>
            <p:nvPr/>
          </p:nvSpPr>
          <p:spPr>
            <a:xfrm>
              <a:off x="10725" y="0"/>
              <a:ext cx="1271100" cy="366600"/>
            </a:xfrm>
            <a:prstGeom prst="rect">
              <a:avLst/>
            </a:prstGeom>
            <a:noFill/>
            <a:ln>
              <a:noFill/>
            </a:ln>
          </p:spPr>
          <p:txBody>
            <a:bodyPr spcFirstLastPara="1" wrap="square" lIns="71100" tIns="40625" rIns="71100" bIns="40625" anchor="ctr" anchorCtr="0">
              <a:noAutofit/>
            </a:bodyPr>
            <a:lstStyle/>
            <a:p>
              <a:pPr marL="0" marR="0" lvl="0" indent="0" algn="ctr" rtl="0">
                <a:lnSpc>
                  <a:spcPct val="90000"/>
                </a:lnSpc>
                <a:spcBef>
                  <a:spcPts val="0"/>
                </a:spcBef>
                <a:spcAft>
                  <a:spcPts val="0"/>
                </a:spcAft>
                <a:buClr>
                  <a:srgbClr val="000000"/>
                </a:buClr>
                <a:buSzPts val="1000"/>
                <a:buFont typeface="Arial"/>
                <a:buNone/>
              </a:pPr>
              <a:r>
                <a:rPr lang="en-US" sz="1000" b="1" i="0" u="none" strike="noStrike" cap="none">
                  <a:solidFill>
                    <a:schemeClr val="lt1"/>
                  </a:solidFill>
                  <a:latin typeface="Calibri"/>
                  <a:ea typeface="Calibri"/>
                  <a:cs typeface="Calibri"/>
                  <a:sym typeface="Calibri"/>
                </a:rPr>
                <a:t>Facilities</a:t>
              </a:r>
              <a:endParaRPr sz="1400" b="0" i="0" u="none" strike="noStrike" cap="none">
                <a:solidFill>
                  <a:srgbClr val="000000"/>
                </a:solidFill>
                <a:latin typeface="Arial"/>
                <a:ea typeface="Arial"/>
                <a:cs typeface="Arial"/>
                <a:sym typeface="Arial"/>
              </a:endParaRPr>
            </a:p>
          </p:txBody>
        </p:sp>
        <p:sp>
          <p:nvSpPr>
            <p:cNvPr id="400" name="Google Shape;400;p89"/>
            <p:cNvSpPr/>
            <p:nvPr/>
          </p:nvSpPr>
          <p:spPr>
            <a:xfrm>
              <a:off x="10725" y="366668"/>
              <a:ext cx="1271100" cy="5999100"/>
            </a:xfrm>
            <a:prstGeom prst="rect">
              <a:avLst/>
            </a:prstGeom>
            <a:solidFill>
              <a:srgbClr val="CCCCEC">
                <a:alpha val="89411"/>
              </a:srgbClr>
            </a:solidFill>
            <a:ln w="25400" cap="flat" cmpd="sng">
              <a:solidFill>
                <a:srgbClr val="CCCCEC">
                  <a:alpha val="89411"/>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1" name="Google Shape;401;p89"/>
            <p:cNvSpPr txBox="1"/>
            <p:nvPr/>
          </p:nvSpPr>
          <p:spPr>
            <a:xfrm>
              <a:off x="10725" y="366668"/>
              <a:ext cx="1271100" cy="5999100"/>
            </a:xfrm>
            <a:prstGeom prst="rect">
              <a:avLst/>
            </a:prstGeom>
            <a:noFill/>
            <a:ln>
              <a:noFill/>
            </a:ln>
          </p:spPr>
          <p:txBody>
            <a:bodyPr spcFirstLastPara="1" wrap="square" lIns="64000" tIns="64000" rIns="85325" bIns="96000" anchor="t" anchorCtr="0">
              <a:noAutofit/>
            </a:bodyPr>
            <a:lstStyle/>
            <a:p>
              <a:pPr marL="114300" marR="0" lvl="1" indent="-114300" algn="l" rtl="0">
                <a:lnSpc>
                  <a:spcPct val="90000"/>
                </a:lnSpc>
                <a:spcBef>
                  <a:spcPts val="0"/>
                </a:spcBef>
                <a:spcAft>
                  <a:spcPts val="0"/>
                </a:spcAft>
                <a:buClr>
                  <a:srgbClr val="000000"/>
                </a:buClr>
                <a:buSzPts val="1200"/>
                <a:buFont typeface="Arial"/>
                <a:buChar char="•"/>
              </a:pPr>
              <a:r>
                <a:rPr lang="en-US" sz="1200" b="1" i="0" u="none" strike="noStrike" cap="none">
                  <a:solidFill>
                    <a:srgbClr val="000000"/>
                  </a:solidFill>
                  <a:latin typeface="Calibri"/>
                  <a:ea typeface="Calibri"/>
                  <a:cs typeface="Calibri"/>
                  <a:sym typeface="Calibri"/>
                </a:rPr>
                <a:t>Structures</a:t>
              </a:r>
              <a:endParaRPr sz="1400" b="0" i="0" u="none" strike="noStrike" cap="none">
                <a:solidFill>
                  <a:srgbClr val="000000"/>
                </a:solidFill>
                <a:latin typeface="Arial"/>
                <a:ea typeface="Arial"/>
                <a:cs typeface="Arial"/>
                <a:sym typeface="Arial"/>
              </a:endParaRPr>
            </a:p>
            <a:p>
              <a:pPr marL="114300" marR="0" lvl="1" indent="-38100" algn="l" rtl="0">
                <a:lnSpc>
                  <a:spcPct val="90000"/>
                </a:lnSpc>
                <a:spcBef>
                  <a:spcPts val="180"/>
                </a:spcBef>
                <a:spcAft>
                  <a:spcPts val="0"/>
                </a:spcAft>
                <a:buClr>
                  <a:srgbClr val="000000"/>
                </a:buClr>
                <a:buSzPts val="1200"/>
                <a:buFont typeface="Arial"/>
                <a:buNone/>
              </a:pPr>
              <a:endParaRPr sz="1200" b="1" i="0" u="none" strike="noStrike" cap="none">
                <a:solidFill>
                  <a:srgbClr val="000000"/>
                </a:solidFill>
                <a:latin typeface="Calibri"/>
                <a:ea typeface="Calibri"/>
                <a:cs typeface="Calibri"/>
                <a:sym typeface="Calibri"/>
              </a:endParaRPr>
            </a:p>
            <a:p>
              <a:pPr marL="114300" marR="0" lvl="1" indent="-114300" algn="l" rtl="0">
                <a:lnSpc>
                  <a:spcPct val="90000"/>
                </a:lnSpc>
                <a:spcBef>
                  <a:spcPts val="180"/>
                </a:spcBef>
                <a:spcAft>
                  <a:spcPts val="0"/>
                </a:spcAft>
                <a:buClr>
                  <a:srgbClr val="000000"/>
                </a:buClr>
                <a:buSzPts val="1200"/>
                <a:buFont typeface="Arial"/>
                <a:buChar char="•"/>
              </a:pPr>
              <a:r>
                <a:rPr lang="en-US" sz="1200" b="1" i="0" u="none" strike="noStrike" cap="none">
                  <a:solidFill>
                    <a:srgbClr val="000000"/>
                  </a:solidFill>
                  <a:latin typeface="Calibri"/>
                  <a:ea typeface="Calibri"/>
                  <a:cs typeface="Calibri"/>
                  <a:sym typeface="Calibri"/>
                </a:rPr>
                <a:t>Facilities Services</a:t>
              </a:r>
              <a:endParaRPr sz="1400" b="0" i="0" u="none" strike="noStrike" cap="none">
                <a:solidFill>
                  <a:srgbClr val="000000"/>
                </a:solidFill>
                <a:latin typeface="Arial"/>
                <a:ea typeface="Arial"/>
                <a:cs typeface="Arial"/>
                <a:sym typeface="Arial"/>
              </a:endParaRPr>
            </a:p>
            <a:p>
              <a:pPr marL="114300" marR="0" lvl="1" indent="-38100" algn="l" rtl="0">
                <a:lnSpc>
                  <a:spcPct val="90000"/>
                </a:lnSpc>
                <a:spcBef>
                  <a:spcPts val="180"/>
                </a:spcBef>
                <a:spcAft>
                  <a:spcPts val="0"/>
                </a:spcAft>
                <a:buClr>
                  <a:srgbClr val="000000"/>
                </a:buClr>
                <a:buSzPts val="1200"/>
                <a:buFont typeface="Arial"/>
                <a:buNone/>
              </a:pPr>
              <a:endParaRPr sz="1200" b="1" i="0" u="none" strike="noStrike" cap="none">
                <a:solidFill>
                  <a:srgbClr val="000000"/>
                </a:solidFill>
                <a:latin typeface="Calibri"/>
                <a:ea typeface="Calibri"/>
                <a:cs typeface="Calibri"/>
                <a:sym typeface="Calibri"/>
              </a:endParaRPr>
            </a:p>
            <a:p>
              <a:pPr marL="114300" marR="0" lvl="1" indent="-114300" algn="l" rtl="0">
                <a:lnSpc>
                  <a:spcPct val="90000"/>
                </a:lnSpc>
                <a:spcBef>
                  <a:spcPts val="180"/>
                </a:spcBef>
                <a:spcAft>
                  <a:spcPts val="0"/>
                </a:spcAft>
                <a:buClr>
                  <a:srgbClr val="000000"/>
                </a:buClr>
                <a:buSzPts val="1200"/>
                <a:buFont typeface="Arial"/>
                <a:buChar char="•"/>
              </a:pPr>
              <a:r>
                <a:rPr lang="en-US" sz="1200" b="1" i="0" u="none" strike="noStrike" cap="none">
                  <a:solidFill>
                    <a:srgbClr val="000000"/>
                  </a:solidFill>
                  <a:latin typeface="Calibri"/>
                  <a:ea typeface="Calibri"/>
                  <a:cs typeface="Calibri"/>
                  <a:sym typeface="Calibri"/>
                </a:rPr>
                <a:t>Food Service Equipment</a:t>
              </a:r>
              <a:endParaRPr sz="1400" b="0" i="0" u="none" strike="noStrike" cap="none">
                <a:solidFill>
                  <a:srgbClr val="000000"/>
                </a:solidFill>
                <a:latin typeface="Arial"/>
                <a:ea typeface="Arial"/>
                <a:cs typeface="Arial"/>
                <a:sym typeface="Arial"/>
              </a:endParaRPr>
            </a:p>
            <a:p>
              <a:pPr marL="114300" marR="0" lvl="1" indent="-38100" algn="l" rtl="0">
                <a:lnSpc>
                  <a:spcPct val="90000"/>
                </a:lnSpc>
                <a:spcBef>
                  <a:spcPts val="180"/>
                </a:spcBef>
                <a:spcAft>
                  <a:spcPts val="0"/>
                </a:spcAft>
                <a:buClr>
                  <a:srgbClr val="000000"/>
                </a:buClr>
                <a:buSzPts val="1200"/>
                <a:buFont typeface="Arial"/>
                <a:buNone/>
              </a:pPr>
              <a:endParaRPr sz="1200" b="1" i="0" u="none" strike="noStrike" cap="none">
                <a:solidFill>
                  <a:srgbClr val="000000"/>
                </a:solidFill>
                <a:latin typeface="Calibri"/>
                <a:ea typeface="Calibri"/>
                <a:cs typeface="Calibri"/>
                <a:sym typeface="Calibri"/>
              </a:endParaRPr>
            </a:p>
            <a:p>
              <a:pPr marL="114300" marR="0" lvl="1" indent="-114300" algn="l" rtl="0">
                <a:lnSpc>
                  <a:spcPct val="90000"/>
                </a:lnSpc>
                <a:spcBef>
                  <a:spcPts val="180"/>
                </a:spcBef>
                <a:spcAft>
                  <a:spcPts val="0"/>
                </a:spcAft>
                <a:buClr>
                  <a:srgbClr val="000000"/>
                </a:buClr>
                <a:buSzPts val="1200"/>
                <a:buFont typeface="Arial"/>
                <a:buChar char="•"/>
              </a:pPr>
              <a:r>
                <a:rPr lang="en-US" sz="1200" b="1" i="0" u="none" strike="noStrike" cap="none">
                  <a:solidFill>
                    <a:srgbClr val="000000"/>
                  </a:solidFill>
                  <a:latin typeface="Calibri"/>
                  <a:ea typeface="Calibri"/>
                  <a:cs typeface="Calibri"/>
                  <a:sym typeface="Calibri"/>
                </a:rPr>
                <a:t>Facilities Supplies</a:t>
              </a:r>
              <a:endParaRPr sz="1400" b="0" i="0" u="none" strike="noStrike" cap="none">
                <a:solidFill>
                  <a:srgbClr val="000000"/>
                </a:solidFill>
                <a:latin typeface="Arial"/>
                <a:ea typeface="Arial"/>
                <a:cs typeface="Arial"/>
                <a:sym typeface="Arial"/>
              </a:endParaRPr>
            </a:p>
            <a:p>
              <a:pPr marL="114300" marR="0" lvl="1" indent="-38100" algn="l" rtl="0">
                <a:lnSpc>
                  <a:spcPct val="90000"/>
                </a:lnSpc>
                <a:spcBef>
                  <a:spcPts val="180"/>
                </a:spcBef>
                <a:spcAft>
                  <a:spcPts val="0"/>
                </a:spcAft>
                <a:buClr>
                  <a:srgbClr val="000000"/>
                </a:buClr>
                <a:buSzPts val="1200"/>
                <a:buFont typeface="Arial"/>
                <a:buNone/>
              </a:pPr>
              <a:endParaRPr sz="1200" b="1" i="0" u="none" strike="noStrike" cap="none">
                <a:solidFill>
                  <a:srgbClr val="000000"/>
                </a:solidFill>
                <a:latin typeface="Calibri"/>
                <a:ea typeface="Calibri"/>
                <a:cs typeface="Calibri"/>
                <a:sym typeface="Calibri"/>
              </a:endParaRPr>
            </a:p>
            <a:p>
              <a:pPr marL="114300" marR="0" lvl="1" indent="-114300" algn="l" rtl="0">
                <a:lnSpc>
                  <a:spcPct val="90000"/>
                </a:lnSpc>
                <a:spcBef>
                  <a:spcPts val="180"/>
                </a:spcBef>
                <a:spcAft>
                  <a:spcPts val="0"/>
                </a:spcAft>
                <a:buClr>
                  <a:srgbClr val="000000"/>
                </a:buClr>
                <a:buSzPts val="1200"/>
                <a:buFont typeface="Arial"/>
                <a:buChar char="•"/>
              </a:pPr>
              <a:r>
                <a:rPr lang="en-US" sz="1200" b="1" i="0" u="none" strike="noStrike" cap="none">
                  <a:solidFill>
                    <a:srgbClr val="000000"/>
                  </a:solidFill>
                  <a:latin typeface="Calibri"/>
                  <a:ea typeface="Calibri"/>
                  <a:cs typeface="Calibri"/>
                  <a:sym typeface="Calibri"/>
                </a:rPr>
                <a:t>Facilities Solutions</a:t>
              </a:r>
              <a:endParaRPr sz="1400" b="0" i="0" u="none" strike="noStrike" cap="none">
                <a:solidFill>
                  <a:srgbClr val="000000"/>
                </a:solidFill>
                <a:latin typeface="Arial"/>
                <a:ea typeface="Arial"/>
                <a:cs typeface="Arial"/>
                <a:sym typeface="Arial"/>
              </a:endParaRPr>
            </a:p>
            <a:p>
              <a:pPr marL="114300" marR="0" lvl="1" indent="-38100" algn="l" rtl="0">
                <a:lnSpc>
                  <a:spcPct val="90000"/>
                </a:lnSpc>
                <a:spcBef>
                  <a:spcPts val="180"/>
                </a:spcBef>
                <a:spcAft>
                  <a:spcPts val="0"/>
                </a:spcAft>
                <a:buClr>
                  <a:srgbClr val="000000"/>
                </a:buClr>
                <a:buSzPts val="1200"/>
                <a:buFont typeface="Arial"/>
                <a:buNone/>
              </a:pPr>
              <a:endParaRPr sz="1200" b="1" i="0" u="none" strike="noStrike" cap="none">
                <a:solidFill>
                  <a:srgbClr val="000000"/>
                </a:solidFill>
                <a:latin typeface="Calibri"/>
                <a:ea typeface="Calibri"/>
                <a:cs typeface="Calibri"/>
                <a:sym typeface="Calibri"/>
              </a:endParaRPr>
            </a:p>
            <a:p>
              <a:pPr marL="114300" marR="0" lvl="1" indent="-114300" algn="l" rtl="0">
                <a:lnSpc>
                  <a:spcPct val="90000"/>
                </a:lnSpc>
                <a:spcBef>
                  <a:spcPts val="180"/>
                </a:spcBef>
                <a:spcAft>
                  <a:spcPts val="0"/>
                </a:spcAft>
                <a:buClr>
                  <a:srgbClr val="000000"/>
                </a:buClr>
                <a:buSzPts val="1200"/>
                <a:buFont typeface="Arial"/>
                <a:buChar char="•"/>
              </a:pPr>
              <a:r>
                <a:rPr lang="en-US" sz="1200" b="1" i="0" u="none" strike="noStrike" cap="none">
                  <a:solidFill>
                    <a:srgbClr val="000000"/>
                  </a:solidFill>
                  <a:latin typeface="Calibri"/>
                  <a:ea typeface="Calibri"/>
                  <a:cs typeface="Calibri"/>
                  <a:sym typeface="Calibri"/>
                </a:rPr>
                <a:t>Facilities Maintenance and Repair</a:t>
              </a:r>
              <a:endParaRPr sz="1400" b="0" i="0" u="none" strike="noStrike" cap="none">
                <a:solidFill>
                  <a:srgbClr val="000000"/>
                </a:solidFill>
                <a:latin typeface="Arial"/>
                <a:ea typeface="Arial"/>
                <a:cs typeface="Arial"/>
                <a:sym typeface="Arial"/>
              </a:endParaRPr>
            </a:p>
          </p:txBody>
        </p:sp>
        <p:sp>
          <p:nvSpPr>
            <p:cNvPr id="402" name="Google Shape;402;p89"/>
            <p:cNvSpPr/>
            <p:nvPr/>
          </p:nvSpPr>
          <p:spPr>
            <a:xfrm>
              <a:off x="1459696" y="0"/>
              <a:ext cx="1271100" cy="366600"/>
            </a:xfrm>
            <a:prstGeom prst="rect">
              <a:avLst/>
            </a:prstGeom>
            <a:solidFill>
              <a:srgbClr val="3131CB"/>
            </a:solidFill>
            <a:ln w="25400" cap="flat" cmpd="sng">
              <a:solidFill>
                <a:srgbClr val="3131CB"/>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3" name="Google Shape;403;p89"/>
            <p:cNvSpPr txBox="1"/>
            <p:nvPr/>
          </p:nvSpPr>
          <p:spPr>
            <a:xfrm>
              <a:off x="1459696" y="0"/>
              <a:ext cx="1271100" cy="366600"/>
            </a:xfrm>
            <a:prstGeom prst="rect">
              <a:avLst/>
            </a:prstGeom>
            <a:noFill/>
            <a:ln>
              <a:noFill/>
            </a:ln>
          </p:spPr>
          <p:txBody>
            <a:bodyPr spcFirstLastPara="1" wrap="square" lIns="71100" tIns="40625" rIns="71100" bIns="40625" anchor="ctr" anchorCtr="0">
              <a:noAutofit/>
            </a:bodyPr>
            <a:lstStyle/>
            <a:p>
              <a:pPr marL="0" marR="0" lvl="0" indent="0" algn="ctr" rtl="0">
                <a:lnSpc>
                  <a:spcPct val="90000"/>
                </a:lnSpc>
                <a:spcBef>
                  <a:spcPts val="0"/>
                </a:spcBef>
                <a:spcAft>
                  <a:spcPts val="0"/>
                </a:spcAft>
                <a:buClr>
                  <a:srgbClr val="000000"/>
                </a:buClr>
                <a:buSzPts val="1000"/>
                <a:buFont typeface="Arial"/>
                <a:buNone/>
              </a:pPr>
              <a:r>
                <a:rPr lang="en-US" sz="1000" b="1" i="0" u="none" strike="noStrike" cap="none">
                  <a:solidFill>
                    <a:schemeClr val="lt1"/>
                  </a:solidFill>
                  <a:latin typeface="Calibri"/>
                  <a:ea typeface="Calibri"/>
                  <a:cs typeface="Calibri"/>
                  <a:sym typeface="Calibri"/>
                </a:rPr>
                <a:t>Furniture &amp; Furnishings</a:t>
              </a:r>
              <a:endParaRPr sz="1400" b="0" i="0" u="none" strike="noStrike" cap="none">
                <a:solidFill>
                  <a:srgbClr val="000000"/>
                </a:solidFill>
                <a:latin typeface="Arial"/>
                <a:ea typeface="Arial"/>
                <a:cs typeface="Arial"/>
                <a:sym typeface="Arial"/>
              </a:endParaRPr>
            </a:p>
          </p:txBody>
        </p:sp>
        <p:sp>
          <p:nvSpPr>
            <p:cNvPr id="404" name="Google Shape;404;p89"/>
            <p:cNvSpPr/>
            <p:nvPr/>
          </p:nvSpPr>
          <p:spPr>
            <a:xfrm>
              <a:off x="1459696" y="366668"/>
              <a:ext cx="1271100" cy="5999100"/>
            </a:xfrm>
            <a:prstGeom prst="rect">
              <a:avLst/>
            </a:prstGeom>
            <a:solidFill>
              <a:srgbClr val="CCCCEC">
                <a:alpha val="89411"/>
              </a:srgbClr>
            </a:solidFill>
            <a:ln w="25400" cap="flat" cmpd="sng">
              <a:solidFill>
                <a:srgbClr val="CCCCEC">
                  <a:alpha val="89411"/>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5" name="Google Shape;405;p89"/>
            <p:cNvSpPr txBox="1"/>
            <p:nvPr/>
          </p:nvSpPr>
          <p:spPr>
            <a:xfrm>
              <a:off x="1459696" y="366668"/>
              <a:ext cx="1271100" cy="5999100"/>
            </a:xfrm>
            <a:prstGeom prst="rect">
              <a:avLst/>
            </a:prstGeom>
            <a:noFill/>
            <a:ln>
              <a:noFill/>
            </a:ln>
          </p:spPr>
          <p:txBody>
            <a:bodyPr spcFirstLastPara="1" wrap="square" lIns="64000" tIns="64000" rIns="85325" bIns="96000" anchor="t" anchorCtr="0">
              <a:noAutofit/>
            </a:bodyPr>
            <a:lstStyle/>
            <a:p>
              <a:pPr marL="114300" marR="0" lvl="1" indent="-114300" algn="l" rtl="0">
                <a:lnSpc>
                  <a:spcPct val="90000"/>
                </a:lnSpc>
                <a:spcBef>
                  <a:spcPts val="0"/>
                </a:spcBef>
                <a:spcAft>
                  <a:spcPts val="0"/>
                </a:spcAft>
                <a:buClr>
                  <a:srgbClr val="000000"/>
                </a:buClr>
                <a:buSzPts val="1200"/>
                <a:buFont typeface="Arial"/>
                <a:buChar char="•"/>
              </a:pPr>
              <a:r>
                <a:rPr lang="en-US" sz="1200" b="1" i="0" u="none" strike="noStrike" cap="none">
                  <a:solidFill>
                    <a:srgbClr val="000000"/>
                  </a:solidFill>
                  <a:latin typeface="Calibri"/>
                  <a:ea typeface="Calibri"/>
                  <a:cs typeface="Calibri"/>
                  <a:sym typeface="Calibri"/>
                </a:rPr>
                <a:t>Miscellaneous Furniture</a:t>
              </a:r>
              <a:endParaRPr sz="1400" b="0" i="0" u="none" strike="noStrike" cap="none">
                <a:solidFill>
                  <a:srgbClr val="000000"/>
                </a:solidFill>
                <a:latin typeface="Arial"/>
                <a:ea typeface="Arial"/>
                <a:cs typeface="Arial"/>
                <a:sym typeface="Arial"/>
              </a:endParaRPr>
            </a:p>
            <a:p>
              <a:pPr marL="114300" marR="0" lvl="1" indent="-38100" algn="l" rtl="0">
                <a:lnSpc>
                  <a:spcPct val="90000"/>
                </a:lnSpc>
                <a:spcBef>
                  <a:spcPts val="180"/>
                </a:spcBef>
                <a:spcAft>
                  <a:spcPts val="0"/>
                </a:spcAft>
                <a:buClr>
                  <a:srgbClr val="000000"/>
                </a:buClr>
                <a:buSzPts val="1200"/>
                <a:buFont typeface="Arial"/>
                <a:buNone/>
              </a:pPr>
              <a:endParaRPr sz="1200" b="1" i="0" u="none" strike="noStrike" cap="none">
                <a:solidFill>
                  <a:srgbClr val="000000"/>
                </a:solidFill>
                <a:latin typeface="Calibri"/>
                <a:ea typeface="Calibri"/>
                <a:cs typeface="Calibri"/>
                <a:sym typeface="Calibri"/>
              </a:endParaRPr>
            </a:p>
            <a:p>
              <a:pPr marL="114300" marR="0" lvl="1" indent="-114300" algn="l" rtl="0">
                <a:lnSpc>
                  <a:spcPct val="90000"/>
                </a:lnSpc>
                <a:spcBef>
                  <a:spcPts val="180"/>
                </a:spcBef>
                <a:spcAft>
                  <a:spcPts val="0"/>
                </a:spcAft>
                <a:buClr>
                  <a:srgbClr val="000000"/>
                </a:buClr>
                <a:buSzPts val="1200"/>
                <a:buFont typeface="Arial"/>
                <a:buChar char="•"/>
              </a:pPr>
              <a:r>
                <a:rPr lang="en-US" sz="1200" b="1" i="0" u="none" strike="noStrike" cap="none">
                  <a:solidFill>
                    <a:srgbClr val="000000"/>
                  </a:solidFill>
                  <a:latin typeface="Calibri"/>
                  <a:ea typeface="Calibri"/>
                  <a:cs typeface="Calibri"/>
                  <a:sym typeface="Calibri"/>
                </a:rPr>
                <a:t>Office Furniture</a:t>
              </a:r>
              <a:endParaRPr sz="1400" b="0" i="0" u="none" strike="noStrike" cap="none">
                <a:solidFill>
                  <a:srgbClr val="000000"/>
                </a:solidFill>
                <a:latin typeface="Arial"/>
                <a:ea typeface="Arial"/>
                <a:cs typeface="Arial"/>
                <a:sym typeface="Arial"/>
              </a:endParaRPr>
            </a:p>
            <a:p>
              <a:pPr marL="114300" marR="0" lvl="1" indent="-38100" algn="l" rtl="0">
                <a:lnSpc>
                  <a:spcPct val="90000"/>
                </a:lnSpc>
                <a:spcBef>
                  <a:spcPts val="180"/>
                </a:spcBef>
                <a:spcAft>
                  <a:spcPts val="0"/>
                </a:spcAft>
                <a:buClr>
                  <a:srgbClr val="000000"/>
                </a:buClr>
                <a:buSzPts val="1200"/>
                <a:buFont typeface="Arial"/>
                <a:buNone/>
              </a:pPr>
              <a:endParaRPr sz="1200" b="1" i="0" u="none" strike="noStrike" cap="none">
                <a:solidFill>
                  <a:srgbClr val="000000"/>
                </a:solidFill>
                <a:latin typeface="Calibri"/>
                <a:ea typeface="Calibri"/>
                <a:cs typeface="Calibri"/>
                <a:sym typeface="Calibri"/>
              </a:endParaRPr>
            </a:p>
            <a:p>
              <a:pPr marL="114300" marR="0" lvl="1" indent="-114300" algn="l" rtl="0">
                <a:lnSpc>
                  <a:spcPct val="90000"/>
                </a:lnSpc>
                <a:spcBef>
                  <a:spcPts val="180"/>
                </a:spcBef>
                <a:spcAft>
                  <a:spcPts val="0"/>
                </a:spcAft>
                <a:buClr>
                  <a:srgbClr val="000000"/>
                </a:buClr>
                <a:buSzPts val="1200"/>
                <a:buFont typeface="Arial"/>
                <a:buChar char="•"/>
              </a:pPr>
              <a:r>
                <a:rPr lang="en-US" sz="1200" b="1" i="0" u="none" strike="noStrike" cap="none">
                  <a:solidFill>
                    <a:srgbClr val="000000"/>
                  </a:solidFill>
                  <a:latin typeface="Calibri"/>
                  <a:ea typeface="Calibri"/>
                  <a:cs typeface="Calibri"/>
                  <a:sym typeface="Calibri"/>
                </a:rPr>
                <a:t>Flooring</a:t>
              </a:r>
              <a:endParaRPr sz="1400" b="0" i="0" u="none" strike="noStrike" cap="none">
                <a:solidFill>
                  <a:srgbClr val="000000"/>
                </a:solidFill>
                <a:latin typeface="Arial"/>
                <a:ea typeface="Arial"/>
                <a:cs typeface="Arial"/>
                <a:sym typeface="Arial"/>
              </a:endParaRPr>
            </a:p>
            <a:p>
              <a:pPr marL="114300" marR="0" lvl="1" indent="-38100" algn="l" rtl="0">
                <a:lnSpc>
                  <a:spcPct val="90000"/>
                </a:lnSpc>
                <a:spcBef>
                  <a:spcPts val="180"/>
                </a:spcBef>
                <a:spcAft>
                  <a:spcPts val="0"/>
                </a:spcAft>
                <a:buClr>
                  <a:srgbClr val="000000"/>
                </a:buClr>
                <a:buSzPts val="1200"/>
                <a:buFont typeface="Arial"/>
                <a:buNone/>
              </a:pPr>
              <a:endParaRPr sz="1200" b="1" i="0" u="none" strike="noStrike" cap="none">
                <a:solidFill>
                  <a:srgbClr val="000000"/>
                </a:solidFill>
                <a:latin typeface="Calibri"/>
                <a:ea typeface="Calibri"/>
                <a:cs typeface="Calibri"/>
                <a:sym typeface="Calibri"/>
              </a:endParaRPr>
            </a:p>
            <a:p>
              <a:pPr marL="114300" marR="0" lvl="1" indent="-114300" algn="l" rtl="0">
                <a:lnSpc>
                  <a:spcPct val="90000"/>
                </a:lnSpc>
                <a:spcBef>
                  <a:spcPts val="180"/>
                </a:spcBef>
                <a:spcAft>
                  <a:spcPts val="0"/>
                </a:spcAft>
                <a:buClr>
                  <a:srgbClr val="000000"/>
                </a:buClr>
                <a:buSzPts val="1200"/>
                <a:buFont typeface="Arial"/>
                <a:buChar char="•"/>
              </a:pPr>
              <a:r>
                <a:rPr lang="en-US" sz="1200" b="1" i="0" u="none" strike="noStrike" cap="none">
                  <a:solidFill>
                    <a:srgbClr val="000000"/>
                  </a:solidFill>
                  <a:latin typeface="Calibri"/>
                  <a:ea typeface="Calibri"/>
                  <a:cs typeface="Calibri"/>
                  <a:sym typeface="Calibri"/>
                </a:rPr>
                <a:t>Fitness Solutions</a:t>
              </a:r>
              <a:endParaRPr sz="1400" b="0" i="0" u="none" strike="noStrike" cap="none">
                <a:solidFill>
                  <a:srgbClr val="000000"/>
                </a:solidFill>
                <a:latin typeface="Arial"/>
                <a:ea typeface="Arial"/>
                <a:cs typeface="Arial"/>
                <a:sym typeface="Arial"/>
              </a:endParaRPr>
            </a:p>
            <a:p>
              <a:pPr marL="114300" marR="0" lvl="1" indent="-38100" algn="l" rtl="0">
                <a:lnSpc>
                  <a:spcPct val="90000"/>
                </a:lnSpc>
                <a:spcBef>
                  <a:spcPts val="180"/>
                </a:spcBef>
                <a:spcAft>
                  <a:spcPts val="0"/>
                </a:spcAft>
                <a:buClr>
                  <a:srgbClr val="000000"/>
                </a:buClr>
                <a:buSzPts val="1200"/>
                <a:buFont typeface="Arial"/>
                <a:buNone/>
              </a:pPr>
              <a:endParaRPr sz="1200" b="1" i="0" u="none" strike="noStrike" cap="none">
                <a:solidFill>
                  <a:srgbClr val="000000"/>
                </a:solidFill>
                <a:latin typeface="Calibri"/>
                <a:ea typeface="Calibri"/>
                <a:cs typeface="Calibri"/>
                <a:sym typeface="Calibri"/>
              </a:endParaRPr>
            </a:p>
            <a:p>
              <a:pPr marL="114300" marR="0" lvl="1" indent="-114300" algn="l" rtl="0">
                <a:lnSpc>
                  <a:spcPct val="90000"/>
                </a:lnSpc>
                <a:spcBef>
                  <a:spcPts val="180"/>
                </a:spcBef>
                <a:spcAft>
                  <a:spcPts val="0"/>
                </a:spcAft>
                <a:buClr>
                  <a:srgbClr val="000000"/>
                </a:buClr>
                <a:buSzPts val="1200"/>
                <a:buFont typeface="Arial"/>
                <a:buChar char="•"/>
              </a:pPr>
              <a:r>
                <a:rPr lang="en-US" sz="1200" b="1" i="0" u="none" strike="noStrike" cap="none">
                  <a:solidFill>
                    <a:srgbClr val="000000"/>
                  </a:solidFill>
                  <a:latin typeface="Calibri"/>
                  <a:ea typeface="Calibri"/>
                  <a:cs typeface="Calibri"/>
                  <a:sym typeface="Calibri"/>
                </a:rPr>
                <a:t>Signs</a:t>
              </a:r>
              <a:endParaRPr sz="1400" b="0" i="0" u="none" strike="noStrike" cap="none">
                <a:solidFill>
                  <a:srgbClr val="000000"/>
                </a:solidFill>
                <a:latin typeface="Arial"/>
                <a:ea typeface="Arial"/>
                <a:cs typeface="Arial"/>
                <a:sym typeface="Arial"/>
              </a:endParaRPr>
            </a:p>
            <a:p>
              <a:pPr marL="114300" marR="0" lvl="1" indent="-38100" algn="l" rtl="0">
                <a:lnSpc>
                  <a:spcPct val="90000"/>
                </a:lnSpc>
                <a:spcBef>
                  <a:spcPts val="180"/>
                </a:spcBef>
                <a:spcAft>
                  <a:spcPts val="0"/>
                </a:spcAft>
                <a:buClr>
                  <a:srgbClr val="000000"/>
                </a:buClr>
                <a:buSzPts val="1200"/>
                <a:buFont typeface="Arial"/>
                <a:buNone/>
              </a:pPr>
              <a:endParaRPr sz="1200" b="1" i="0" u="none" strike="noStrike" cap="none">
                <a:solidFill>
                  <a:srgbClr val="000000"/>
                </a:solidFill>
                <a:latin typeface="Calibri"/>
                <a:ea typeface="Calibri"/>
                <a:cs typeface="Calibri"/>
                <a:sym typeface="Calibri"/>
              </a:endParaRPr>
            </a:p>
            <a:p>
              <a:pPr marL="114300" marR="0" lvl="1" indent="-114300" algn="l" rtl="0">
                <a:lnSpc>
                  <a:spcPct val="90000"/>
                </a:lnSpc>
                <a:spcBef>
                  <a:spcPts val="180"/>
                </a:spcBef>
                <a:spcAft>
                  <a:spcPts val="0"/>
                </a:spcAft>
                <a:buClr>
                  <a:srgbClr val="000000"/>
                </a:buClr>
                <a:buSzPts val="1200"/>
                <a:buFont typeface="Arial"/>
                <a:buChar char="•"/>
              </a:pPr>
              <a:r>
                <a:rPr lang="en-US" sz="1200" b="1" i="0" u="none" strike="noStrike" cap="none">
                  <a:solidFill>
                    <a:srgbClr val="000000"/>
                  </a:solidFill>
                  <a:latin typeface="Calibri"/>
                  <a:ea typeface="Calibri"/>
                  <a:cs typeface="Calibri"/>
                  <a:sym typeface="Calibri"/>
                </a:rPr>
                <a:t>Household, Dormitory &amp; Quarters Furniture</a:t>
              </a:r>
              <a:endParaRPr sz="1400" b="0" i="0" u="none" strike="noStrike" cap="none">
                <a:solidFill>
                  <a:srgbClr val="000000"/>
                </a:solidFill>
                <a:latin typeface="Arial"/>
                <a:ea typeface="Arial"/>
                <a:cs typeface="Arial"/>
                <a:sym typeface="Arial"/>
              </a:endParaRPr>
            </a:p>
            <a:p>
              <a:pPr marL="114300" marR="0" lvl="1" indent="-38100" algn="l" rtl="0">
                <a:lnSpc>
                  <a:spcPct val="90000"/>
                </a:lnSpc>
                <a:spcBef>
                  <a:spcPts val="180"/>
                </a:spcBef>
                <a:spcAft>
                  <a:spcPts val="0"/>
                </a:spcAft>
                <a:buClr>
                  <a:srgbClr val="000000"/>
                </a:buClr>
                <a:buSzPts val="1200"/>
                <a:buFont typeface="Arial"/>
                <a:buNone/>
              </a:pPr>
              <a:endParaRPr sz="1200" b="1" i="0" u="none" strike="noStrike" cap="none">
                <a:solidFill>
                  <a:srgbClr val="000000"/>
                </a:solidFill>
                <a:latin typeface="Calibri"/>
                <a:ea typeface="Calibri"/>
                <a:cs typeface="Calibri"/>
                <a:sym typeface="Calibri"/>
              </a:endParaRPr>
            </a:p>
            <a:p>
              <a:pPr marL="114300" marR="0" lvl="1" indent="-114300" algn="l" rtl="0">
                <a:lnSpc>
                  <a:spcPct val="90000"/>
                </a:lnSpc>
                <a:spcBef>
                  <a:spcPts val="180"/>
                </a:spcBef>
                <a:spcAft>
                  <a:spcPts val="0"/>
                </a:spcAft>
                <a:buClr>
                  <a:srgbClr val="000000"/>
                </a:buClr>
                <a:buSzPts val="1200"/>
                <a:buFont typeface="Arial"/>
                <a:buChar char="•"/>
              </a:pPr>
              <a:r>
                <a:rPr lang="en-US" sz="1200" b="1" i="0" u="none" strike="noStrike" cap="none">
                  <a:solidFill>
                    <a:srgbClr val="000000"/>
                  </a:solidFill>
                  <a:latin typeface="Calibri"/>
                  <a:ea typeface="Calibri"/>
                  <a:cs typeface="Calibri"/>
                  <a:sym typeface="Calibri"/>
                </a:rPr>
                <a:t>Packaged Furniture</a:t>
              </a:r>
              <a:endParaRPr sz="1400" b="0" i="0" u="none" strike="noStrike" cap="none">
                <a:solidFill>
                  <a:srgbClr val="000000"/>
                </a:solidFill>
                <a:latin typeface="Arial"/>
                <a:ea typeface="Arial"/>
                <a:cs typeface="Arial"/>
                <a:sym typeface="Arial"/>
              </a:endParaRPr>
            </a:p>
            <a:p>
              <a:pPr marL="114300" marR="0" lvl="1" indent="-38100" algn="l" rtl="0">
                <a:lnSpc>
                  <a:spcPct val="90000"/>
                </a:lnSpc>
                <a:spcBef>
                  <a:spcPts val="180"/>
                </a:spcBef>
                <a:spcAft>
                  <a:spcPts val="0"/>
                </a:spcAft>
                <a:buClr>
                  <a:srgbClr val="000000"/>
                </a:buClr>
                <a:buSzPts val="1200"/>
                <a:buFont typeface="Arial"/>
                <a:buNone/>
              </a:pPr>
              <a:endParaRPr sz="1200" b="1" i="0" u="none" strike="noStrike" cap="none">
                <a:solidFill>
                  <a:srgbClr val="000000"/>
                </a:solidFill>
                <a:latin typeface="Calibri"/>
                <a:ea typeface="Calibri"/>
                <a:cs typeface="Calibri"/>
                <a:sym typeface="Calibri"/>
              </a:endParaRPr>
            </a:p>
            <a:p>
              <a:pPr marL="114300" marR="0" lvl="1" indent="-114300" algn="l" rtl="0">
                <a:lnSpc>
                  <a:spcPct val="90000"/>
                </a:lnSpc>
                <a:spcBef>
                  <a:spcPts val="180"/>
                </a:spcBef>
                <a:spcAft>
                  <a:spcPts val="0"/>
                </a:spcAft>
                <a:buClr>
                  <a:srgbClr val="000000"/>
                </a:buClr>
                <a:buSzPts val="1200"/>
                <a:buFont typeface="Arial"/>
                <a:buChar char="•"/>
              </a:pPr>
              <a:r>
                <a:rPr lang="en-US" sz="1200" b="1" i="0" u="none" strike="noStrike" cap="none">
                  <a:solidFill>
                    <a:srgbClr val="000000"/>
                  </a:solidFill>
                  <a:latin typeface="Calibri"/>
                  <a:ea typeface="Calibri"/>
                  <a:cs typeface="Calibri"/>
                  <a:sym typeface="Calibri"/>
                </a:rPr>
                <a:t>Healthcare Furniture</a:t>
              </a:r>
              <a:endParaRPr sz="1400" b="0" i="0" u="none" strike="noStrike" cap="none">
                <a:solidFill>
                  <a:srgbClr val="000000"/>
                </a:solidFill>
                <a:latin typeface="Arial"/>
                <a:ea typeface="Arial"/>
                <a:cs typeface="Arial"/>
                <a:sym typeface="Arial"/>
              </a:endParaRPr>
            </a:p>
            <a:p>
              <a:pPr marL="114300" marR="0" lvl="1" indent="-38100" algn="l" rtl="0">
                <a:lnSpc>
                  <a:spcPct val="90000"/>
                </a:lnSpc>
                <a:spcBef>
                  <a:spcPts val="180"/>
                </a:spcBef>
                <a:spcAft>
                  <a:spcPts val="0"/>
                </a:spcAft>
                <a:buClr>
                  <a:srgbClr val="000000"/>
                </a:buClr>
                <a:buSzPts val="1200"/>
                <a:buFont typeface="Arial"/>
                <a:buNone/>
              </a:pPr>
              <a:endParaRPr sz="1200" b="1" i="0" u="none" strike="noStrike" cap="none">
                <a:solidFill>
                  <a:srgbClr val="000000"/>
                </a:solidFill>
                <a:latin typeface="Calibri"/>
                <a:ea typeface="Calibri"/>
                <a:cs typeface="Calibri"/>
                <a:sym typeface="Calibri"/>
              </a:endParaRPr>
            </a:p>
            <a:p>
              <a:pPr marL="114300" marR="0" lvl="1" indent="-114300" algn="l" rtl="0">
                <a:lnSpc>
                  <a:spcPct val="90000"/>
                </a:lnSpc>
                <a:spcBef>
                  <a:spcPts val="180"/>
                </a:spcBef>
                <a:spcAft>
                  <a:spcPts val="0"/>
                </a:spcAft>
                <a:buClr>
                  <a:srgbClr val="000000"/>
                </a:buClr>
                <a:buSzPts val="1200"/>
                <a:buFont typeface="Arial"/>
                <a:buChar char="•"/>
              </a:pPr>
              <a:r>
                <a:rPr lang="en-US" sz="1200" b="1" i="0" u="none" strike="noStrike" cap="none">
                  <a:solidFill>
                    <a:srgbClr val="000000"/>
                  </a:solidFill>
                  <a:latin typeface="Calibri"/>
                  <a:ea typeface="Calibri"/>
                  <a:cs typeface="Calibri"/>
                  <a:sym typeface="Calibri"/>
                </a:rPr>
                <a:t>Furniture Services</a:t>
              </a:r>
              <a:endParaRPr sz="1400" b="0" i="0" u="none" strike="noStrike" cap="none">
                <a:solidFill>
                  <a:srgbClr val="000000"/>
                </a:solidFill>
                <a:latin typeface="Arial"/>
                <a:ea typeface="Arial"/>
                <a:cs typeface="Arial"/>
                <a:sym typeface="Arial"/>
              </a:endParaRPr>
            </a:p>
          </p:txBody>
        </p:sp>
        <p:sp>
          <p:nvSpPr>
            <p:cNvPr id="406" name="Google Shape;406;p89"/>
            <p:cNvSpPr/>
            <p:nvPr/>
          </p:nvSpPr>
          <p:spPr>
            <a:xfrm>
              <a:off x="2908666" y="0"/>
              <a:ext cx="1271100" cy="366600"/>
            </a:xfrm>
            <a:prstGeom prst="rect">
              <a:avLst/>
            </a:prstGeom>
            <a:solidFill>
              <a:srgbClr val="3131CB"/>
            </a:solidFill>
            <a:ln w="25400" cap="flat" cmpd="sng">
              <a:solidFill>
                <a:srgbClr val="3131CB"/>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7" name="Google Shape;407;p89"/>
            <p:cNvSpPr txBox="1"/>
            <p:nvPr/>
          </p:nvSpPr>
          <p:spPr>
            <a:xfrm>
              <a:off x="2908666" y="0"/>
              <a:ext cx="1271100" cy="366600"/>
            </a:xfrm>
            <a:prstGeom prst="rect">
              <a:avLst/>
            </a:prstGeom>
            <a:noFill/>
            <a:ln>
              <a:noFill/>
            </a:ln>
          </p:spPr>
          <p:txBody>
            <a:bodyPr spcFirstLastPara="1" wrap="square" lIns="71100" tIns="40625" rIns="71100" bIns="40625" anchor="ctr" anchorCtr="0">
              <a:noAutofit/>
            </a:bodyPr>
            <a:lstStyle/>
            <a:p>
              <a:pPr marL="0" marR="0" lvl="0" indent="0" algn="ctr" rtl="0">
                <a:lnSpc>
                  <a:spcPct val="90000"/>
                </a:lnSpc>
                <a:spcBef>
                  <a:spcPts val="0"/>
                </a:spcBef>
                <a:spcAft>
                  <a:spcPts val="0"/>
                </a:spcAft>
                <a:buClr>
                  <a:srgbClr val="000000"/>
                </a:buClr>
                <a:buSzPts val="1000"/>
                <a:buFont typeface="Arial"/>
                <a:buNone/>
              </a:pPr>
              <a:r>
                <a:rPr lang="en-US" sz="1000" b="1" i="0" u="none" strike="noStrike" cap="none">
                  <a:solidFill>
                    <a:schemeClr val="lt1"/>
                  </a:solidFill>
                  <a:latin typeface="Calibri"/>
                  <a:ea typeface="Calibri"/>
                  <a:cs typeface="Calibri"/>
                  <a:sym typeface="Calibri"/>
                </a:rPr>
                <a:t>Human Capital</a:t>
              </a:r>
              <a:endParaRPr sz="1400" b="0" i="0" u="none" strike="noStrike" cap="none">
                <a:solidFill>
                  <a:srgbClr val="000000"/>
                </a:solidFill>
                <a:latin typeface="Arial"/>
                <a:ea typeface="Arial"/>
                <a:cs typeface="Arial"/>
                <a:sym typeface="Arial"/>
              </a:endParaRPr>
            </a:p>
          </p:txBody>
        </p:sp>
        <p:sp>
          <p:nvSpPr>
            <p:cNvPr id="408" name="Google Shape;408;p89"/>
            <p:cNvSpPr/>
            <p:nvPr/>
          </p:nvSpPr>
          <p:spPr>
            <a:xfrm>
              <a:off x="2908666" y="366668"/>
              <a:ext cx="1271100" cy="5999100"/>
            </a:xfrm>
            <a:prstGeom prst="rect">
              <a:avLst/>
            </a:prstGeom>
            <a:solidFill>
              <a:srgbClr val="CCCCEC">
                <a:alpha val="89411"/>
              </a:srgbClr>
            </a:solidFill>
            <a:ln w="25400" cap="flat" cmpd="sng">
              <a:solidFill>
                <a:srgbClr val="CCCCEC">
                  <a:alpha val="89411"/>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9" name="Google Shape;409;p89"/>
            <p:cNvSpPr txBox="1"/>
            <p:nvPr/>
          </p:nvSpPr>
          <p:spPr>
            <a:xfrm>
              <a:off x="2908666" y="366668"/>
              <a:ext cx="1271100" cy="5999100"/>
            </a:xfrm>
            <a:prstGeom prst="rect">
              <a:avLst/>
            </a:prstGeom>
            <a:noFill/>
            <a:ln>
              <a:noFill/>
            </a:ln>
          </p:spPr>
          <p:txBody>
            <a:bodyPr spcFirstLastPara="1" wrap="square" lIns="64000" tIns="64000" rIns="85325" bIns="96000" anchor="t" anchorCtr="0">
              <a:noAutofit/>
            </a:bodyPr>
            <a:lstStyle/>
            <a:p>
              <a:pPr marL="114300" marR="0" lvl="1" indent="-114300" algn="l" rtl="0">
                <a:lnSpc>
                  <a:spcPct val="90000"/>
                </a:lnSpc>
                <a:spcBef>
                  <a:spcPts val="0"/>
                </a:spcBef>
                <a:spcAft>
                  <a:spcPts val="0"/>
                </a:spcAft>
                <a:buClr>
                  <a:srgbClr val="000000"/>
                </a:buClr>
                <a:buSzPts val="1200"/>
                <a:buFont typeface="Arial"/>
                <a:buChar char="•"/>
              </a:pPr>
              <a:r>
                <a:rPr lang="en-US" sz="1200" b="1" i="0" u="none" strike="noStrike" cap="none">
                  <a:solidFill>
                    <a:srgbClr val="000000"/>
                  </a:solidFill>
                  <a:latin typeface="Calibri"/>
                  <a:ea typeface="Calibri"/>
                  <a:cs typeface="Calibri"/>
                  <a:sym typeface="Calibri"/>
                </a:rPr>
                <a:t>Human Resources</a:t>
              </a:r>
              <a:endParaRPr sz="1400" b="0" i="0" u="none" strike="noStrike" cap="none">
                <a:solidFill>
                  <a:srgbClr val="000000"/>
                </a:solidFill>
                <a:latin typeface="Arial"/>
                <a:ea typeface="Arial"/>
                <a:cs typeface="Arial"/>
                <a:sym typeface="Arial"/>
              </a:endParaRPr>
            </a:p>
            <a:p>
              <a:pPr marL="114300" marR="0" lvl="1" indent="-38100" algn="l" rtl="0">
                <a:lnSpc>
                  <a:spcPct val="90000"/>
                </a:lnSpc>
                <a:spcBef>
                  <a:spcPts val="180"/>
                </a:spcBef>
                <a:spcAft>
                  <a:spcPts val="0"/>
                </a:spcAft>
                <a:buClr>
                  <a:srgbClr val="000000"/>
                </a:buClr>
                <a:buSzPts val="1200"/>
                <a:buFont typeface="Arial"/>
                <a:buNone/>
              </a:pPr>
              <a:endParaRPr sz="1200" b="1" i="0" u="none" strike="noStrike" cap="none">
                <a:solidFill>
                  <a:srgbClr val="000000"/>
                </a:solidFill>
                <a:latin typeface="Calibri"/>
                <a:ea typeface="Calibri"/>
                <a:cs typeface="Calibri"/>
                <a:sym typeface="Calibri"/>
              </a:endParaRPr>
            </a:p>
            <a:p>
              <a:pPr marL="114300" marR="0" lvl="1" indent="-114300" algn="l" rtl="0">
                <a:lnSpc>
                  <a:spcPct val="90000"/>
                </a:lnSpc>
                <a:spcBef>
                  <a:spcPts val="180"/>
                </a:spcBef>
                <a:spcAft>
                  <a:spcPts val="0"/>
                </a:spcAft>
                <a:buClr>
                  <a:srgbClr val="000000"/>
                </a:buClr>
                <a:buSzPts val="1200"/>
                <a:buFont typeface="Arial"/>
                <a:buChar char="•"/>
              </a:pPr>
              <a:r>
                <a:rPr lang="en-US" sz="1200" b="1" i="0" u="none" strike="noStrike" cap="none">
                  <a:solidFill>
                    <a:srgbClr val="000000"/>
                  </a:solidFill>
                  <a:latin typeface="Calibri"/>
                  <a:ea typeface="Calibri"/>
                  <a:cs typeface="Calibri"/>
                  <a:sym typeface="Calibri"/>
                </a:rPr>
                <a:t>Background Investigations</a:t>
              </a:r>
              <a:endParaRPr sz="1400" b="0" i="0" u="none" strike="noStrike" cap="none">
                <a:solidFill>
                  <a:srgbClr val="000000"/>
                </a:solidFill>
                <a:latin typeface="Arial"/>
                <a:ea typeface="Arial"/>
                <a:cs typeface="Arial"/>
                <a:sym typeface="Arial"/>
              </a:endParaRPr>
            </a:p>
            <a:p>
              <a:pPr marL="114300" marR="0" lvl="1" indent="-38100" algn="l" rtl="0">
                <a:lnSpc>
                  <a:spcPct val="90000"/>
                </a:lnSpc>
                <a:spcBef>
                  <a:spcPts val="180"/>
                </a:spcBef>
                <a:spcAft>
                  <a:spcPts val="0"/>
                </a:spcAft>
                <a:buClr>
                  <a:srgbClr val="000000"/>
                </a:buClr>
                <a:buSzPts val="1200"/>
                <a:buFont typeface="Arial"/>
                <a:buNone/>
              </a:pPr>
              <a:endParaRPr sz="1200" b="1" i="0" u="none" strike="noStrike" cap="none">
                <a:solidFill>
                  <a:srgbClr val="000000"/>
                </a:solidFill>
                <a:latin typeface="Calibri"/>
                <a:ea typeface="Calibri"/>
                <a:cs typeface="Calibri"/>
                <a:sym typeface="Calibri"/>
              </a:endParaRPr>
            </a:p>
            <a:p>
              <a:pPr marL="114300" marR="0" lvl="1" indent="-114300" algn="l" rtl="0">
                <a:lnSpc>
                  <a:spcPct val="90000"/>
                </a:lnSpc>
                <a:spcBef>
                  <a:spcPts val="180"/>
                </a:spcBef>
                <a:spcAft>
                  <a:spcPts val="0"/>
                </a:spcAft>
                <a:buClr>
                  <a:srgbClr val="000000"/>
                </a:buClr>
                <a:buSzPts val="1200"/>
                <a:buFont typeface="Arial"/>
                <a:buChar char="•"/>
              </a:pPr>
              <a:r>
                <a:rPr lang="en-US" sz="1200" b="1" i="0" u="none" strike="noStrike" cap="none">
                  <a:solidFill>
                    <a:srgbClr val="000000"/>
                  </a:solidFill>
                  <a:latin typeface="Calibri"/>
                  <a:ea typeface="Calibri"/>
                  <a:cs typeface="Calibri"/>
                  <a:sym typeface="Calibri"/>
                </a:rPr>
                <a:t>Compensation and Benefits</a:t>
              </a:r>
              <a:endParaRPr sz="1400" b="0" i="0" u="none" strike="noStrike" cap="none">
                <a:solidFill>
                  <a:srgbClr val="000000"/>
                </a:solidFill>
                <a:latin typeface="Arial"/>
                <a:ea typeface="Arial"/>
                <a:cs typeface="Arial"/>
                <a:sym typeface="Arial"/>
              </a:endParaRPr>
            </a:p>
            <a:p>
              <a:pPr marL="114300" marR="0" lvl="1" indent="-38100" algn="l" rtl="0">
                <a:lnSpc>
                  <a:spcPct val="90000"/>
                </a:lnSpc>
                <a:spcBef>
                  <a:spcPts val="180"/>
                </a:spcBef>
                <a:spcAft>
                  <a:spcPts val="0"/>
                </a:spcAft>
                <a:buClr>
                  <a:srgbClr val="000000"/>
                </a:buClr>
                <a:buSzPts val="1200"/>
                <a:buFont typeface="Arial"/>
                <a:buNone/>
              </a:pPr>
              <a:endParaRPr sz="1200" b="1" i="0" u="none" strike="noStrike" cap="none">
                <a:solidFill>
                  <a:srgbClr val="000000"/>
                </a:solidFill>
                <a:latin typeface="Calibri"/>
                <a:ea typeface="Calibri"/>
                <a:cs typeface="Calibri"/>
                <a:sym typeface="Calibri"/>
              </a:endParaRPr>
            </a:p>
            <a:p>
              <a:pPr marL="114300" marR="0" lvl="1" indent="-114300" algn="l" rtl="0">
                <a:lnSpc>
                  <a:spcPct val="90000"/>
                </a:lnSpc>
                <a:spcBef>
                  <a:spcPts val="180"/>
                </a:spcBef>
                <a:spcAft>
                  <a:spcPts val="0"/>
                </a:spcAft>
                <a:buClr>
                  <a:srgbClr val="000000"/>
                </a:buClr>
                <a:buSzPts val="1200"/>
                <a:buFont typeface="Arial"/>
                <a:buChar char="•"/>
              </a:pPr>
              <a:r>
                <a:rPr lang="en-US" sz="1200" b="1" i="0" u="none" strike="noStrike" cap="none">
                  <a:solidFill>
                    <a:srgbClr val="000000"/>
                  </a:solidFill>
                  <a:latin typeface="Calibri"/>
                  <a:ea typeface="Calibri"/>
                  <a:cs typeface="Calibri"/>
                  <a:sym typeface="Calibri"/>
                </a:rPr>
                <a:t>Temporary Help Services</a:t>
              </a:r>
              <a:endParaRPr sz="1400" b="0" i="0" u="none" strike="noStrike" cap="none">
                <a:solidFill>
                  <a:srgbClr val="000000"/>
                </a:solidFill>
                <a:latin typeface="Arial"/>
                <a:ea typeface="Arial"/>
                <a:cs typeface="Arial"/>
                <a:sym typeface="Arial"/>
              </a:endParaRPr>
            </a:p>
            <a:p>
              <a:pPr marL="114300" marR="0" lvl="1" indent="-38100" algn="l" rtl="0">
                <a:lnSpc>
                  <a:spcPct val="90000"/>
                </a:lnSpc>
                <a:spcBef>
                  <a:spcPts val="180"/>
                </a:spcBef>
                <a:spcAft>
                  <a:spcPts val="0"/>
                </a:spcAft>
                <a:buClr>
                  <a:srgbClr val="000000"/>
                </a:buClr>
                <a:buSzPts val="1200"/>
                <a:buFont typeface="Arial"/>
                <a:buNone/>
              </a:pPr>
              <a:endParaRPr sz="1200" b="1" i="0" u="none" strike="noStrike" cap="none">
                <a:solidFill>
                  <a:srgbClr val="000000"/>
                </a:solidFill>
                <a:latin typeface="Calibri"/>
                <a:ea typeface="Calibri"/>
                <a:cs typeface="Calibri"/>
                <a:sym typeface="Calibri"/>
              </a:endParaRPr>
            </a:p>
            <a:p>
              <a:pPr marL="114300" marR="0" lvl="1" indent="-114300" algn="l" rtl="0">
                <a:lnSpc>
                  <a:spcPct val="90000"/>
                </a:lnSpc>
                <a:spcBef>
                  <a:spcPts val="180"/>
                </a:spcBef>
                <a:spcAft>
                  <a:spcPts val="0"/>
                </a:spcAft>
                <a:buClr>
                  <a:srgbClr val="000000"/>
                </a:buClr>
                <a:buSzPts val="1200"/>
                <a:buFont typeface="Arial"/>
                <a:buChar char="•"/>
              </a:pPr>
              <a:r>
                <a:rPr lang="en-US" sz="1200" b="1" i="0" u="none" strike="noStrike" cap="none">
                  <a:solidFill>
                    <a:srgbClr val="000000"/>
                  </a:solidFill>
                  <a:latin typeface="Calibri"/>
                  <a:ea typeface="Calibri"/>
                  <a:cs typeface="Calibri"/>
                  <a:sym typeface="Calibri"/>
                </a:rPr>
                <a:t>Social Services</a:t>
              </a:r>
              <a:endParaRPr sz="1400" b="0" i="0" u="none" strike="noStrike" cap="none">
                <a:solidFill>
                  <a:srgbClr val="000000"/>
                </a:solidFill>
                <a:latin typeface="Arial"/>
                <a:ea typeface="Arial"/>
                <a:cs typeface="Arial"/>
                <a:sym typeface="Arial"/>
              </a:endParaRPr>
            </a:p>
          </p:txBody>
        </p:sp>
        <p:sp>
          <p:nvSpPr>
            <p:cNvPr id="410" name="Google Shape;410;p89"/>
            <p:cNvSpPr/>
            <p:nvPr/>
          </p:nvSpPr>
          <p:spPr>
            <a:xfrm>
              <a:off x="4357637" y="0"/>
              <a:ext cx="1271100" cy="366600"/>
            </a:xfrm>
            <a:prstGeom prst="rect">
              <a:avLst/>
            </a:prstGeom>
            <a:solidFill>
              <a:srgbClr val="3131CB"/>
            </a:solidFill>
            <a:ln w="25400" cap="flat" cmpd="sng">
              <a:solidFill>
                <a:srgbClr val="3131CB"/>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1" name="Google Shape;411;p89"/>
            <p:cNvSpPr txBox="1"/>
            <p:nvPr/>
          </p:nvSpPr>
          <p:spPr>
            <a:xfrm>
              <a:off x="4357637" y="0"/>
              <a:ext cx="1271100" cy="366600"/>
            </a:xfrm>
            <a:prstGeom prst="rect">
              <a:avLst/>
            </a:prstGeom>
            <a:noFill/>
            <a:ln>
              <a:noFill/>
            </a:ln>
          </p:spPr>
          <p:txBody>
            <a:bodyPr spcFirstLastPara="1" wrap="square" lIns="71100" tIns="40625" rIns="71100" bIns="40625" anchor="ctr" anchorCtr="0">
              <a:noAutofit/>
            </a:bodyPr>
            <a:lstStyle/>
            <a:p>
              <a:pPr marL="0" marR="0" lvl="0" indent="0" algn="ctr" rtl="0">
                <a:lnSpc>
                  <a:spcPct val="90000"/>
                </a:lnSpc>
                <a:spcBef>
                  <a:spcPts val="0"/>
                </a:spcBef>
                <a:spcAft>
                  <a:spcPts val="0"/>
                </a:spcAft>
                <a:buClr>
                  <a:srgbClr val="000000"/>
                </a:buClr>
                <a:buSzPts val="1000"/>
                <a:buFont typeface="Arial"/>
                <a:buNone/>
              </a:pPr>
              <a:r>
                <a:rPr lang="en-US" sz="1000" b="1" i="0" u="none" strike="noStrike" cap="none">
                  <a:solidFill>
                    <a:schemeClr val="lt1"/>
                  </a:solidFill>
                  <a:latin typeface="Calibri"/>
                  <a:ea typeface="Calibri"/>
                  <a:cs typeface="Calibri"/>
                  <a:sym typeface="Calibri"/>
                </a:rPr>
                <a:t>Industrial Products &amp; Services</a:t>
              </a:r>
              <a:endParaRPr sz="1400" b="0" i="0" u="none" strike="noStrike" cap="none">
                <a:solidFill>
                  <a:srgbClr val="000000"/>
                </a:solidFill>
                <a:latin typeface="Arial"/>
                <a:ea typeface="Arial"/>
                <a:cs typeface="Arial"/>
                <a:sym typeface="Arial"/>
              </a:endParaRPr>
            </a:p>
          </p:txBody>
        </p:sp>
        <p:sp>
          <p:nvSpPr>
            <p:cNvPr id="412" name="Google Shape;412;p89"/>
            <p:cNvSpPr/>
            <p:nvPr/>
          </p:nvSpPr>
          <p:spPr>
            <a:xfrm>
              <a:off x="4357637" y="366668"/>
              <a:ext cx="1271100" cy="5999100"/>
            </a:xfrm>
            <a:prstGeom prst="rect">
              <a:avLst/>
            </a:prstGeom>
            <a:solidFill>
              <a:srgbClr val="CCCCEC">
                <a:alpha val="89411"/>
              </a:srgbClr>
            </a:solidFill>
            <a:ln w="25400" cap="flat" cmpd="sng">
              <a:solidFill>
                <a:srgbClr val="CCCCEC">
                  <a:alpha val="89411"/>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3" name="Google Shape;413;p89"/>
            <p:cNvSpPr txBox="1"/>
            <p:nvPr/>
          </p:nvSpPr>
          <p:spPr>
            <a:xfrm>
              <a:off x="4357637" y="366668"/>
              <a:ext cx="1271100" cy="5999100"/>
            </a:xfrm>
            <a:prstGeom prst="rect">
              <a:avLst/>
            </a:prstGeom>
            <a:noFill/>
            <a:ln>
              <a:noFill/>
            </a:ln>
          </p:spPr>
          <p:txBody>
            <a:bodyPr spcFirstLastPara="1" wrap="square" lIns="64000" tIns="64000" rIns="85325" bIns="96000" anchor="t" anchorCtr="0">
              <a:noAutofit/>
            </a:bodyPr>
            <a:lstStyle/>
            <a:p>
              <a:pPr marL="114300" marR="0" lvl="1" indent="-114300" algn="l" rtl="0">
                <a:lnSpc>
                  <a:spcPct val="90000"/>
                </a:lnSpc>
                <a:spcBef>
                  <a:spcPts val="0"/>
                </a:spcBef>
                <a:spcAft>
                  <a:spcPts val="0"/>
                </a:spcAft>
                <a:buClr>
                  <a:srgbClr val="000000"/>
                </a:buClr>
                <a:buSzPts val="1200"/>
                <a:buFont typeface="Arial"/>
                <a:buChar char="•"/>
              </a:pPr>
              <a:r>
                <a:rPr lang="en-US" sz="1200" b="1" i="0" u="none" strike="noStrike" cap="none">
                  <a:solidFill>
                    <a:srgbClr val="000000"/>
                  </a:solidFill>
                  <a:latin typeface="Calibri"/>
                  <a:ea typeface="Calibri"/>
                  <a:cs typeface="Calibri"/>
                  <a:sym typeface="Calibri"/>
                </a:rPr>
                <a:t>Industrial Products</a:t>
              </a:r>
              <a:endParaRPr sz="1400" b="0" i="0" u="none" strike="noStrike" cap="none">
                <a:solidFill>
                  <a:srgbClr val="000000"/>
                </a:solidFill>
                <a:latin typeface="Arial"/>
                <a:ea typeface="Arial"/>
                <a:cs typeface="Arial"/>
                <a:sym typeface="Arial"/>
              </a:endParaRPr>
            </a:p>
            <a:p>
              <a:pPr marL="114300" marR="0" lvl="1" indent="-38100" algn="l" rtl="0">
                <a:lnSpc>
                  <a:spcPct val="90000"/>
                </a:lnSpc>
                <a:spcBef>
                  <a:spcPts val="180"/>
                </a:spcBef>
                <a:spcAft>
                  <a:spcPts val="0"/>
                </a:spcAft>
                <a:buClr>
                  <a:srgbClr val="000000"/>
                </a:buClr>
                <a:buSzPts val="1200"/>
                <a:buFont typeface="Arial"/>
                <a:buNone/>
              </a:pPr>
              <a:endParaRPr sz="1200" b="1" i="0" u="none" strike="noStrike" cap="none">
                <a:solidFill>
                  <a:srgbClr val="000000"/>
                </a:solidFill>
                <a:latin typeface="Calibri"/>
                <a:ea typeface="Calibri"/>
                <a:cs typeface="Calibri"/>
                <a:sym typeface="Calibri"/>
              </a:endParaRPr>
            </a:p>
            <a:p>
              <a:pPr marL="114300" marR="0" lvl="1" indent="-114300" algn="l" rtl="0">
                <a:lnSpc>
                  <a:spcPct val="90000"/>
                </a:lnSpc>
                <a:spcBef>
                  <a:spcPts val="180"/>
                </a:spcBef>
                <a:spcAft>
                  <a:spcPts val="0"/>
                </a:spcAft>
                <a:buClr>
                  <a:srgbClr val="000000"/>
                </a:buClr>
                <a:buSzPts val="1200"/>
                <a:buFont typeface="Arial"/>
                <a:buChar char="•"/>
              </a:pPr>
              <a:r>
                <a:rPr lang="en-US" sz="1200" b="1" i="0" u="none" strike="noStrike" cap="none">
                  <a:solidFill>
                    <a:srgbClr val="000000"/>
                  </a:solidFill>
                  <a:latin typeface="Calibri"/>
                  <a:ea typeface="Calibri"/>
                  <a:cs typeface="Calibri"/>
                  <a:sym typeface="Calibri"/>
                </a:rPr>
                <a:t>Packaging</a:t>
              </a:r>
              <a:endParaRPr sz="1400" b="0" i="0" u="none" strike="noStrike" cap="none">
                <a:solidFill>
                  <a:srgbClr val="000000"/>
                </a:solidFill>
                <a:latin typeface="Arial"/>
                <a:ea typeface="Arial"/>
                <a:cs typeface="Arial"/>
                <a:sym typeface="Arial"/>
              </a:endParaRPr>
            </a:p>
            <a:p>
              <a:pPr marL="114300" marR="0" lvl="1" indent="-38100" algn="l" rtl="0">
                <a:lnSpc>
                  <a:spcPct val="90000"/>
                </a:lnSpc>
                <a:spcBef>
                  <a:spcPts val="180"/>
                </a:spcBef>
                <a:spcAft>
                  <a:spcPts val="0"/>
                </a:spcAft>
                <a:buClr>
                  <a:srgbClr val="000000"/>
                </a:buClr>
                <a:buSzPts val="1200"/>
                <a:buFont typeface="Arial"/>
                <a:buNone/>
              </a:pPr>
              <a:endParaRPr sz="1200" b="1" i="0" u="none" strike="noStrike" cap="none">
                <a:solidFill>
                  <a:srgbClr val="000000"/>
                </a:solidFill>
                <a:latin typeface="Calibri"/>
                <a:ea typeface="Calibri"/>
                <a:cs typeface="Calibri"/>
                <a:sym typeface="Calibri"/>
              </a:endParaRPr>
            </a:p>
            <a:p>
              <a:pPr marL="114300" marR="0" lvl="1" indent="-114300" algn="l" rtl="0">
                <a:lnSpc>
                  <a:spcPct val="90000"/>
                </a:lnSpc>
                <a:spcBef>
                  <a:spcPts val="180"/>
                </a:spcBef>
                <a:spcAft>
                  <a:spcPts val="0"/>
                </a:spcAft>
                <a:buClr>
                  <a:srgbClr val="000000"/>
                </a:buClr>
                <a:buSzPts val="1200"/>
                <a:buFont typeface="Arial"/>
                <a:buChar char="•"/>
              </a:pPr>
              <a:r>
                <a:rPr lang="en-US" sz="1200" b="1" i="0" u="none" strike="noStrike" cap="none">
                  <a:solidFill>
                    <a:srgbClr val="000000"/>
                  </a:solidFill>
                  <a:latin typeface="Calibri"/>
                  <a:ea typeface="Calibri"/>
                  <a:cs typeface="Calibri"/>
                  <a:sym typeface="Calibri"/>
                </a:rPr>
                <a:t>Cleaning Supplies</a:t>
              </a:r>
              <a:endParaRPr sz="1400" b="0" i="0" u="none" strike="noStrike" cap="none">
                <a:solidFill>
                  <a:srgbClr val="000000"/>
                </a:solidFill>
                <a:latin typeface="Arial"/>
                <a:ea typeface="Arial"/>
                <a:cs typeface="Arial"/>
                <a:sym typeface="Arial"/>
              </a:endParaRPr>
            </a:p>
            <a:p>
              <a:pPr marL="114300" marR="0" lvl="1" indent="-38100" algn="l" rtl="0">
                <a:lnSpc>
                  <a:spcPct val="90000"/>
                </a:lnSpc>
                <a:spcBef>
                  <a:spcPts val="180"/>
                </a:spcBef>
                <a:spcAft>
                  <a:spcPts val="0"/>
                </a:spcAft>
                <a:buClr>
                  <a:srgbClr val="000000"/>
                </a:buClr>
                <a:buSzPts val="1200"/>
                <a:buFont typeface="Arial"/>
                <a:buNone/>
              </a:pPr>
              <a:endParaRPr sz="1200" b="1" i="0" u="none" strike="noStrike" cap="none">
                <a:solidFill>
                  <a:srgbClr val="000000"/>
                </a:solidFill>
                <a:latin typeface="Calibri"/>
                <a:ea typeface="Calibri"/>
                <a:cs typeface="Calibri"/>
                <a:sym typeface="Calibri"/>
              </a:endParaRPr>
            </a:p>
            <a:p>
              <a:pPr marL="114300" marR="0" lvl="1" indent="-114300" algn="l" rtl="0">
                <a:lnSpc>
                  <a:spcPct val="90000"/>
                </a:lnSpc>
                <a:spcBef>
                  <a:spcPts val="180"/>
                </a:spcBef>
                <a:spcAft>
                  <a:spcPts val="0"/>
                </a:spcAft>
                <a:buClr>
                  <a:srgbClr val="000000"/>
                </a:buClr>
                <a:buSzPts val="1200"/>
                <a:buFont typeface="Arial"/>
                <a:buChar char="•"/>
              </a:pPr>
              <a:r>
                <a:rPr lang="en-US" sz="1200" b="1" i="0" u="none" strike="noStrike" cap="none">
                  <a:solidFill>
                    <a:srgbClr val="000000"/>
                  </a:solidFill>
                  <a:latin typeface="Calibri"/>
                  <a:ea typeface="Calibri"/>
                  <a:cs typeface="Calibri"/>
                  <a:sym typeface="Calibri"/>
                </a:rPr>
                <a:t>Fire / Rescue / Safety / Environmental Protection Equipment</a:t>
              </a:r>
              <a:endParaRPr sz="1400" b="0" i="0" u="none" strike="noStrike" cap="none">
                <a:solidFill>
                  <a:srgbClr val="000000"/>
                </a:solidFill>
                <a:latin typeface="Arial"/>
                <a:ea typeface="Arial"/>
                <a:cs typeface="Arial"/>
                <a:sym typeface="Arial"/>
              </a:endParaRPr>
            </a:p>
            <a:p>
              <a:pPr marL="114300" marR="0" lvl="1" indent="-38100" algn="l" rtl="0">
                <a:lnSpc>
                  <a:spcPct val="90000"/>
                </a:lnSpc>
                <a:spcBef>
                  <a:spcPts val="180"/>
                </a:spcBef>
                <a:spcAft>
                  <a:spcPts val="0"/>
                </a:spcAft>
                <a:buClr>
                  <a:srgbClr val="000000"/>
                </a:buClr>
                <a:buSzPts val="1200"/>
                <a:buFont typeface="Arial"/>
                <a:buNone/>
              </a:pPr>
              <a:endParaRPr sz="1200" b="1" i="0" u="none" strike="noStrike" cap="none">
                <a:solidFill>
                  <a:srgbClr val="000000"/>
                </a:solidFill>
                <a:latin typeface="Calibri"/>
                <a:ea typeface="Calibri"/>
                <a:cs typeface="Calibri"/>
                <a:sym typeface="Calibri"/>
              </a:endParaRPr>
            </a:p>
            <a:p>
              <a:pPr marL="114300" marR="0" lvl="1" indent="-114300" algn="l" rtl="0">
                <a:lnSpc>
                  <a:spcPct val="90000"/>
                </a:lnSpc>
                <a:spcBef>
                  <a:spcPts val="180"/>
                </a:spcBef>
                <a:spcAft>
                  <a:spcPts val="0"/>
                </a:spcAft>
                <a:buClr>
                  <a:srgbClr val="000000"/>
                </a:buClr>
                <a:buSzPts val="1200"/>
                <a:buFont typeface="Arial"/>
                <a:buChar char="•"/>
              </a:pPr>
              <a:r>
                <a:rPr lang="en-US" sz="1200" b="1" i="0" u="none" strike="noStrike" cap="none">
                  <a:solidFill>
                    <a:srgbClr val="000000"/>
                  </a:solidFill>
                  <a:latin typeface="Calibri"/>
                  <a:ea typeface="Calibri"/>
                  <a:cs typeface="Calibri"/>
                  <a:sym typeface="Calibri"/>
                </a:rPr>
                <a:t>Hardware and Tools</a:t>
              </a:r>
              <a:endParaRPr sz="1400" b="0" i="0" u="none" strike="noStrike" cap="none">
                <a:solidFill>
                  <a:srgbClr val="000000"/>
                </a:solidFill>
                <a:latin typeface="Arial"/>
                <a:ea typeface="Arial"/>
                <a:cs typeface="Arial"/>
                <a:sym typeface="Arial"/>
              </a:endParaRPr>
            </a:p>
            <a:p>
              <a:pPr marL="114300" marR="0" lvl="1" indent="-38100" algn="l" rtl="0">
                <a:lnSpc>
                  <a:spcPct val="90000"/>
                </a:lnSpc>
                <a:spcBef>
                  <a:spcPts val="180"/>
                </a:spcBef>
                <a:spcAft>
                  <a:spcPts val="0"/>
                </a:spcAft>
                <a:buClr>
                  <a:srgbClr val="000000"/>
                </a:buClr>
                <a:buSzPts val="1200"/>
                <a:buFont typeface="Arial"/>
                <a:buNone/>
              </a:pPr>
              <a:endParaRPr sz="1200" b="1" i="0" u="none" strike="noStrike" cap="none">
                <a:solidFill>
                  <a:srgbClr val="000000"/>
                </a:solidFill>
                <a:latin typeface="Calibri"/>
                <a:ea typeface="Calibri"/>
                <a:cs typeface="Calibri"/>
                <a:sym typeface="Calibri"/>
              </a:endParaRPr>
            </a:p>
            <a:p>
              <a:pPr marL="114300" marR="0" lvl="1" indent="-114300" algn="l" rtl="0">
                <a:lnSpc>
                  <a:spcPct val="90000"/>
                </a:lnSpc>
                <a:spcBef>
                  <a:spcPts val="180"/>
                </a:spcBef>
                <a:spcAft>
                  <a:spcPts val="0"/>
                </a:spcAft>
                <a:buClr>
                  <a:srgbClr val="000000"/>
                </a:buClr>
                <a:buSzPts val="1200"/>
                <a:buFont typeface="Arial"/>
                <a:buChar char="•"/>
              </a:pPr>
              <a:r>
                <a:rPr lang="en-US" sz="1200" b="1" i="0" u="none" strike="noStrike" cap="none">
                  <a:solidFill>
                    <a:srgbClr val="000000"/>
                  </a:solidFill>
                  <a:latin typeface="Calibri"/>
                  <a:ea typeface="Calibri"/>
                  <a:cs typeface="Calibri"/>
                  <a:sym typeface="Calibri"/>
                </a:rPr>
                <a:t>Fuel Management</a:t>
              </a:r>
              <a:endParaRPr sz="1400" b="0" i="0" u="none" strike="noStrike" cap="none">
                <a:solidFill>
                  <a:srgbClr val="000000"/>
                </a:solidFill>
                <a:latin typeface="Arial"/>
                <a:ea typeface="Arial"/>
                <a:cs typeface="Arial"/>
                <a:sym typeface="Arial"/>
              </a:endParaRPr>
            </a:p>
            <a:p>
              <a:pPr marL="114300" marR="0" lvl="1" indent="-38100" algn="l" rtl="0">
                <a:lnSpc>
                  <a:spcPct val="90000"/>
                </a:lnSpc>
                <a:spcBef>
                  <a:spcPts val="180"/>
                </a:spcBef>
                <a:spcAft>
                  <a:spcPts val="0"/>
                </a:spcAft>
                <a:buClr>
                  <a:srgbClr val="000000"/>
                </a:buClr>
                <a:buSzPts val="1200"/>
                <a:buFont typeface="Arial"/>
                <a:buNone/>
              </a:pPr>
              <a:endParaRPr sz="1200" b="1" i="0" u="none" strike="noStrike" cap="none">
                <a:solidFill>
                  <a:srgbClr val="000000"/>
                </a:solidFill>
                <a:latin typeface="Calibri"/>
                <a:ea typeface="Calibri"/>
                <a:cs typeface="Calibri"/>
                <a:sym typeface="Calibri"/>
              </a:endParaRPr>
            </a:p>
            <a:p>
              <a:pPr marL="114300" marR="0" lvl="1" indent="-114300" algn="l" rtl="0">
                <a:lnSpc>
                  <a:spcPct val="90000"/>
                </a:lnSpc>
                <a:spcBef>
                  <a:spcPts val="180"/>
                </a:spcBef>
                <a:spcAft>
                  <a:spcPts val="0"/>
                </a:spcAft>
                <a:buClr>
                  <a:srgbClr val="000000"/>
                </a:buClr>
                <a:buSzPts val="1200"/>
                <a:buFont typeface="Arial"/>
                <a:buChar char="•"/>
              </a:pPr>
              <a:r>
                <a:rPr lang="en-US" sz="1200" b="1" i="0" u="none" strike="noStrike" cap="none">
                  <a:solidFill>
                    <a:srgbClr val="000000"/>
                  </a:solidFill>
                  <a:latin typeface="Calibri"/>
                  <a:ea typeface="Calibri"/>
                  <a:cs typeface="Calibri"/>
                  <a:sym typeface="Calibri"/>
                </a:rPr>
                <a:t>Machinery and Components</a:t>
              </a:r>
              <a:endParaRPr sz="1400" b="0" i="0" u="none" strike="noStrike" cap="none">
                <a:solidFill>
                  <a:srgbClr val="000000"/>
                </a:solidFill>
                <a:latin typeface="Arial"/>
                <a:ea typeface="Arial"/>
                <a:cs typeface="Arial"/>
                <a:sym typeface="Arial"/>
              </a:endParaRPr>
            </a:p>
            <a:p>
              <a:pPr marL="114300" marR="0" lvl="1" indent="-38100" algn="l" rtl="0">
                <a:lnSpc>
                  <a:spcPct val="90000"/>
                </a:lnSpc>
                <a:spcBef>
                  <a:spcPts val="180"/>
                </a:spcBef>
                <a:spcAft>
                  <a:spcPts val="0"/>
                </a:spcAft>
                <a:buClr>
                  <a:srgbClr val="000000"/>
                </a:buClr>
                <a:buSzPts val="1200"/>
                <a:buFont typeface="Arial"/>
                <a:buNone/>
              </a:pPr>
              <a:endParaRPr sz="1200" b="1" i="0" u="none" strike="noStrike" cap="none">
                <a:solidFill>
                  <a:srgbClr val="000000"/>
                </a:solidFill>
                <a:latin typeface="Calibri"/>
                <a:ea typeface="Calibri"/>
                <a:cs typeface="Calibri"/>
                <a:sym typeface="Calibri"/>
              </a:endParaRPr>
            </a:p>
            <a:p>
              <a:pPr marL="114300" marR="0" lvl="1" indent="-114300" algn="l" rtl="0">
                <a:lnSpc>
                  <a:spcPct val="90000"/>
                </a:lnSpc>
                <a:spcBef>
                  <a:spcPts val="180"/>
                </a:spcBef>
                <a:spcAft>
                  <a:spcPts val="0"/>
                </a:spcAft>
                <a:buClr>
                  <a:srgbClr val="000000"/>
                </a:buClr>
                <a:buSzPts val="1200"/>
                <a:buFont typeface="Arial"/>
                <a:buChar char="•"/>
              </a:pPr>
              <a:r>
                <a:rPr lang="en-US" sz="1200" b="1" i="0" u="none" strike="noStrike" cap="none">
                  <a:solidFill>
                    <a:srgbClr val="000000"/>
                  </a:solidFill>
                  <a:latin typeface="Calibri"/>
                  <a:ea typeface="Calibri"/>
                  <a:cs typeface="Calibri"/>
                  <a:sym typeface="Calibri"/>
                </a:rPr>
                <a:t>Test and Measurement Supplies</a:t>
              </a:r>
              <a:endParaRPr sz="1400" b="0" i="0" u="none" strike="noStrike" cap="none">
                <a:solidFill>
                  <a:srgbClr val="000000"/>
                </a:solidFill>
                <a:latin typeface="Arial"/>
                <a:ea typeface="Arial"/>
                <a:cs typeface="Arial"/>
                <a:sym typeface="Arial"/>
              </a:endParaRPr>
            </a:p>
            <a:p>
              <a:pPr marL="114300" marR="0" lvl="1" indent="-38100" algn="l" rtl="0">
                <a:lnSpc>
                  <a:spcPct val="90000"/>
                </a:lnSpc>
                <a:spcBef>
                  <a:spcPts val="180"/>
                </a:spcBef>
                <a:spcAft>
                  <a:spcPts val="0"/>
                </a:spcAft>
                <a:buClr>
                  <a:srgbClr val="000000"/>
                </a:buClr>
                <a:buSzPts val="1200"/>
                <a:buFont typeface="Arial"/>
                <a:buNone/>
              </a:pPr>
              <a:endParaRPr sz="1200" b="1" i="0" u="none" strike="noStrike" cap="none">
                <a:solidFill>
                  <a:srgbClr val="000000"/>
                </a:solidFill>
                <a:latin typeface="Calibri"/>
                <a:ea typeface="Calibri"/>
                <a:cs typeface="Calibri"/>
                <a:sym typeface="Calibri"/>
              </a:endParaRPr>
            </a:p>
            <a:p>
              <a:pPr marL="114300" marR="0" lvl="1" indent="-114300" algn="l" rtl="0">
                <a:lnSpc>
                  <a:spcPct val="90000"/>
                </a:lnSpc>
                <a:spcBef>
                  <a:spcPts val="180"/>
                </a:spcBef>
                <a:spcAft>
                  <a:spcPts val="0"/>
                </a:spcAft>
                <a:buClr>
                  <a:srgbClr val="000000"/>
                </a:buClr>
                <a:buSzPts val="1200"/>
                <a:buFont typeface="Arial"/>
                <a:buChar char="•"/>
              </a:pPr>
              <a:r>
                <a:rPr lang="en-US" sz="1200" b="1" i="0" u="none" strike="noStrike" cap="none">
                  <a:solidFill>
                    <a:srgbClr val="000000"/>
                  </a:solidFill>
                  <a:latin typeface="Calibri"/>
                  <a:ea typeface="Calibri"/>
                  <a:cs typeface="Calibri"/>
                  <a:sym typeface="Calibri"/>
                </a:rPr>
                <a:t>Industrial Products and Services Maintenance and Repair</a:t>
              </a:r>
              <a:endParaRPr sz="1400" b="0" i="0" u="none" strike="noStrike" cap="none">
                <a:solidFill>
                  <a:srgbClr val="000000"/>
                </a:solidFill>
                <a:latin typeface="Arial"/>
                <a:ea typeface="Arial"/>
                <a:cs typeface="Arial"/>
                <a:sym typeface="Arial"/>
              </a:endParaRPr>
            </a:p>
          </p:txBody>
        </p:sp>
        <p:sp>
          <p:nvSpPr>
            <p:cNvPr id="414" name="Google Shape;414;p89"/>
            <p:cNvSpPr/>
            <p:nvPr/>
          </p:nvSpPr>
          <p:spPr>
            <a:xfrm>
              <a:off x="5806608" y="0"/>
              <a:ext cx="1271100" cy="366600"/>
            </a:xfrm>
            <a:prstGeom prst="rect">
              <a:avLst/>
            </a:prstGeom>
            <a:solidFill>
              <a:srgbClr val="3131CB"/>
            </a:solidFill>
            <a:ln w="25400" cap="flat" cmpd="sng">
              <a:solidFill>
                <a:srgbClr val="3131CB"/>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5" name="Google Shape;415;p89"/>
            <p:cNvSpPr txBox="1"/>
            <p:nvPr/>
          </p:nvSpPr>
          <p:spPr>
            <a:xfrm>
              <a:off x="5806608" y="0"/>
              <a:ext cx="1271100" cy="366600"/>
            </a:xfrm>
            <a:prstGeom prst="rect">
              <a:avLst/>
            </a:prstGeom>
            <a:noFill/>
            <a:ln>
              <a:noFill/>
            </a:ln>
          </p:spPr>
          <p:txBody>
            <a:bodyPr spcFirstLastPara="1" wrap="square" lIns="71100" tIns="40625" rIns="71100" bIns="40625" anchor="ctr" anchorCtr="0">
              <a:noAutofit/>
            </a:bodyPr>
            <a:lstStyle/>
            <a:p>
              <a:pPr marL="0" marR="0" lvl="0" indent="0" algn="ctr" rtl="0">
                <a:lnSpc>
                  <a:spcPct val="90000"/>
                </a:lnSpc>
                <a:spcBef>
                  <a:spcPts val="0"/>
                </a:spcBef>
                <a:spcAft>
                  <a:spcPts val="0"/>
                </a:spcAft>
                <a:buClr>
                  <a:srgbClr val="000000"/>
                </a:buClr>
                <a:buSzPts val="1000"/>
                <a:buFont typeface="Arial"/>
                <a:buNone/>
              </a:pPr>
              <a:r>
                <a:rPr lang="en-US" sz="1000" b="1" i="0" u="none" strike="noStrike" cap="none">
                  <a:solidFill>
                    <a:schemeClr val="lt1"/>
                  </a:solidFill>
                  <a:latin typeface="Calibri"/>
                  <a:ea typeface="Calibri"/>
                  <a:cs typeface="Calibri"/>
                  <a:sym typeface="Calibri"/>
                </a:rPr>
                <a:t>Information Technology</a:t>
              </a:r>
              <a:endParaRPr sz="1400" b="0" i="0" u="none" strike="noStrike" cap="none">
                <a:solidFill>
                  <a:srgbClr val="000000"/>
                </a:solidFill>
                <a:latin typeface="Arial"/>
                <a:ea typeface="Arial"/>
                <a:cs typeface="Arial"/>
                <a:sym typeface="Arial"/>
              </a:endParaRPr>
            </a:p>
          </p:txBody>
        </p:sp>
        <p:sp>
          <p:nvSpPr>
            <p:cNvPr id="416" name="Google Shape;416;p89"/>
            <p:cNvSpPr/>
            <p:nvPr/>
          </p:nvSpPr>
          <p:spPr>
            <a:xfrm>
              <a:off x="5806608" y="366668"/>
              <a:ext cx="1271100" cy="5999100"/>
            </a:xfrm>
            <a:prstGeom prst="rect">
              <a:avLst/>
            </a:prstGeom>
            <a:solidFill>
              <a:srgbClr val="CCCCEC">
                <a:alpha val="89411"/>
              </a:srgbClr>
            </a:solidFill>
            <a:ln w="25400" cap="flat" cmpd="sng">
              <a:solidFill>
                <a:srgbClr val="CCCCEC">
                  <a:alpha val="89411"/>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7" name="Google Shape;417;p89"/>
            <p:cNvSpPr txBox="1"/>
            <p:nvPr/>
          </p:nvSpPr>
          <p:spPr>
            <a:xfrm>
              <a:off x="5806608" y="366668"/>
              <a:ext cx="1271100" cy="5999100"/>
            </a:xfrm>
            <a:prstGeom prst="rect">
              <a:avLst/>
            </a:prstGeom>
            <a:noFill/>
            <a:ln>
              <a:noFill/>
            </a:ln>
          </p:spPr>
          <p:txBody>
            <a:bodyPr spcFirstLastPara="1" wrap="square" lIns="64000" tIns="64000" rIns="85325" bIns="96000" anchor="t" anchorCtr="0">
              <a:noAutofit/>
            </a:bodyPr>
            <a:lstStyle/>
            <a:p>
              <a:pPr marL="114300" marR="0" lvl="1" indent="-114300" algn="l" rtl="0">
                <a:lnSpc>
                  <a:spcPct val="90000"/>
                </a:lnSpc>
                <a:spcBef>
                  <a:spcPts val="0"/>
                </a:spcBef>
                <a:spcAft>
                  <a:spcPts val="0"/>
                </a:spcAft>
                <a:buClr>
                  <a:srgbClr val="000000"/>
                </a:buClr>
                <a:buSzPts val="1200"/>
                <a:buFont typeface="Arial"/>
                <a:buChar char="•"/>
              </a:pPr>
              <a:r>
                <a:rPr lang="en-US" sz="1200" b="1" i="0" u="none" strike="noStrike" cap="none">
                  <a:solidFill>
                    <a:srgbClr val="000000"/>
                  </a:solidFill>
                  <a:latin typeface="Calibri"/>
                  <a:ea typeface="Calibri"/>
                  <a:cs typeface="Calibri"/>
                  <a:sym typeface="Calibri"/>
                </a:rPr>
                <a:t>IT Hardware</a:t>
              </a:r>
              <a:endParaRPr sz="1400" b="0" i="0" u="none" strike="noStrike" cap="none">
                <a:solidFill>
                  <a:srgbClr val="000000"/>
                </a:solidFill>
                <a:latin typeface="Arial"/>
                <a:ea typeface="Arial"/>
                <a:cs typeface="Arial"/>
                <a:sym typeface="Arial"/>
              </a:endParaRPr>
            </a:p>
            <a:p>
              <a:pPr marL="114300" marR="0" lvl="1" indent="-38100" algn="l" rtl="0">
                <a:lnSpc>
                  <a:spcPct val="90000"/>
                </a:lnSpc>
                <a:spcBef>
                  <a:spcPts val="180"/>
                </a:spcBef>
                <a:spcAft>
                  <a:spcPts val="0"/>
                </a:spcAft>
                <a:buClr>
                  <a:srgbClr val="000000"/>
                </a:buClr>
                <a:buSzPts val="1200"/>
                <a:buFont typeface="Arial"/>
                <a:buNone/>
              </a:pPr>
              <a:endParaRPr sz="1200" b="1" i="0" u="none" strike="noStrike" cap="none">
                <a:solidFill>
                  <a:srgbClr val="000000"/>
                </a:solidFill>
                <a:latin typeface="Calibri"/>
                <a:ea typeface="Calibri"/>
                <a:cs typeface="Calibri"/>
                <a:sym typeface="Calibri"/>
              </a:endParaRPr>
            </a:p>
            <a:p>
              <a:pPr marL="114300" marR="0" lvl="1" indent="-114300" algn="l" rtl="0">
                <a:lnSpc>
                  <a:spcPct val="90000"/>
                </a:lnSpc>
                <a:spcBef>
                  <a:spcPts val="180"/>
                </a:spcBef>
                <a:spcAft>
                  <a:spcPts val="0"/>
                </a:spcAft>
                <a:buClr>
                  <a:srgbClr val="000000"/>
                </a:buClr>
                <a:buSzPts val="1200"/>
                <a:buFont typeface="Arial"/>
                <a:buChar char="•"/>
              </a:pPr>
              <a:r>
                <a:rPr lang="en-US" sz="1200" b="1" i="0" u="none" strike="noStrike" cap="none">
                  <a:solidFill>
                    <a:srgbClr val="000000"/>
                  </a:solidFill>
                  <a:latin typeface="Calibri"/>
                  <a:ea typeface="Calibri"/>
                  <a:cs typeface="Calibri"/>
                  <a:sym typeface="Calibri"/>
                </a:rPr>
                <a:t>IT Software</a:t>
              </a:r>
              <a:endParaRPr sz="1400" b="0" i="0" u="none" strike="noStrike" cap="none">
                <a:solidFill>
                  <a:srgbClr val="000000"/>
                </a:solidFill>
                <a:latin typeface="Arial"/>
                <a:ea typeface="Arial"/>
                <a:cs typeface="Arial"/>
                <a:sym typeface="Arial"/>
              </a:endParaRPr>
            </a:p>
            <a:p>
              <a:pPr marL="114300" marR="0" lvl="1" indent="-38100" algn="l" rtl="0">
                <a:lnSpc>
                  <a:spcPct val="90000"/>
                </a:lnSpc>
                <a:spcBef>
                  <a:spcPts val="180"/>
                </a:spcBef>
                <a:spcAft>
                  <a:spcPts val="0"/>
                </a:spcAft>
                <a:buClr>
                  <a:srgbClr val="000000"/>
                </a:buClr>
                <a:buSzPts val="1200"/>
                <a:buFont typeface="Arial"/>
                <a:buNone/>
              </a:pPr>
              <a:endParaRPr sz="1200" b="1" i="0" u="none" strike="noStrike" cap="none">
                <a:solidFill>
                  <a:srgbClr val="000000"/>
                </a:solidFill>
                <a:latin typeface="Calibri"/>
                <a:ea typeface="Calibri"/>
                <a:cs typeface="Calibri"/>
                <a:sym typeface="Calibri"/>
              </a:endParaRPr>
            </a:p>
            <a:p>
              <a:pPr marL="114300" marR="0" lvl="1" indent="-114300" algn="l" rtl="0">
                <a:lnSpc>
                  <a:spcPct val="90000"/>
                </a:lnSpc>
                <a:spcBef>
                  <a:spcPts val="180"/>
                </a:spcBef>
                <a:spcAft>
                  <a:spcPts val="0"/>
                </a:spcAft>
                <a:buClr>
                  <a:srgbClr val="000000"/>
                </a:buClr>
                <a:buSzPts val="1200"/>
                <a:buFont typeface="Arial"/>
                <a:buChar char="•"/>
              </a:pPr>
              <a:r>
                <a:rPr lang="en-US" sz="1200" b="1" i="0" u="none" strike="noStrike" cap="none">
                  <a:solidFill>
                    <a:srgbClr val="000000"/>
                  </a:solidFill>
                  <a:latin typeface="Calibri"/>
                  <a:ea typeface="Calibri"/>
                  <a:cs typeface="Calibri"/>
                  <a:sym typeface="Calibri"/>
                </a:rPr>
                <a:t>Telecommunications</a:t>
              </a:r>
              <a:endParaRPr sz="1400" b="0" i="0" u="none" strike="noStrike" cap="none">
                <a:solidFill>
                  <a:srgbClr val="000000"/>
                </a:solidFill>
                <a:latin typeface="Arial"/>
                <a:ea typeface="Arial"/>
                <a:cs typeface="Arial"/>
                <a:sym typeface="Arial"/>
              </a:endParaRPr>
            </a:p>
            <a:p>
              <a:pPr marL="114300" marR="0" lvl="1" indent="-38100" algn="l" rtl="0">
                <a:lnSpc>
                  <a:spcPct val="90000"/>
                </a:lnSpc>
                <a:spcBef>
                  <a:spcPts val="180"/>
                </a:spcBef>
                <a:spcAft>
                  <a:spcPts val="0"/>
                </a:spcAft>
                <a:buClr>
                  <a:srgbClr val="000000"/>
                </a:buClr>
                <a:buSzPts val="1200"/>
                <a:buFont typeface="Arial"/>
                <a:buNone/>
              </a:pPr>
              <a:endParaRPr sz="1200" b="1" i="0" u="none" strike="noStrike" cap="none">
                <a:solidFill>
                  <a:srgbClr val="000000"/>
                </a:solidFill>
                <a:latin typeface="Calibri"/>
                <a:ea typeface="Calibri"/>
                <a:cs typeface="Calibri"/>
                <a:sym typeface="Calibri"/>
              </a:endParaRPr>
            </a:p>
            <a:p>
              <a:pPr marL="114300" marR="0" lvl="1" indent="-114300" algn="l" rtl="0">
                <a:lnSpc>
                  <a:spcPct val="90000"/>
                </a:lnSpc>
                <a:spcBef>
                  <a:spcPts val="180"/>
                </a:spcBef>
                <a:spcAft>
                  <a:spcPts val="0"/>
                </a:spcAft>
                <a:buClr>
                  <a:srgbClr val="000000"/>
                </a:buClr>
                <a:buSzPts val="1200"/>
                <a:buFont typeface="Arial"/>
                <a:buChar char="•"/>
              </a:pPr>
              <a:r>
                <a:rPr lang="en-US" sz="1200" b="1" i="0" u="none" strike="noStrike" cap="none">
                  <a:solidFill>
                    <a:srgbClr val="000000"/>
                  </a:solidFill>
                  <a:latin typeface="Calibri"/>
                  <a:ea typeface="Calibri"/>
                  <a:cs typeface="Calibri"/>
                  <a:sym typeface="Calibri"/>
                </a:rPr>
                <a:t>IT Solutions</a:t>
              </a:r>
              <a:endParaRPr sz="1400" b="0" i="0" u="none" strike="noStrike" cap="none">
                <a:solidFill>
                  <a:srgbClr val="000000"/>
                </a:solidFill>
                <a:latin typeface="Arial"/>
                <a:ea typeface="Arial"/>
                <a:cs typeface="Arial"/>
                <a:sym typeface="Arial"/>
              </a:endParaRPr>
            </a:p>
            <a:p>
              <a:pPr marL="114300" marR="0" lvl="1" indent="-38100" algn="l" rtl="0">
                <a:lnSpc>
                  <a:spcPct val="90000"/>
                </a:lnSpc>
                <a:spcBef>
                  <a:spcPts val="180"/>
                </a:spcBef>
                <a:spcAft>
                  <a:spcPts val="0"/>
                </a:spcAft>
                <a:buClr>
                  <a:srgbClr val="000000"/>
                </a:buClr>
                <a:buSzPts val="1200"/>
                <a:buFont typeface="Arial"/>
                <a:buNone/>
              </a:pPr>
              <a:endParaRPr sz="1200" b="1" i="0" u="none" strike="noStrike" cap="none">
                <a:solidFill>
                  <a:srgbClr val="000000"/>
                </a:solidFill>
                <a:latin typeface="Calibri"/>
                <a:ea typeface="Calibri"/>
                <a:cs typeface="Calibri"/>
                <a:sym typeface="Calibri"/>
              </a:endParaRPr>
            </a:p>
            <a:p>
              <a:pPr marL="114300" marR="0" lvl="1" indent="-114300" algn="l" rtl="0">
                <a:lnSpc>
                  <a:spcPct val="90000"/>
                </a:lnSpc>
                <a:spcBef>
                  <a:spcPts val="180"/>
                </a:spcBef>
                <a:spcAft>
                  <a:spcPts val="0"/>
                </a:spcAft>
                <a:buClr>
                  <a:srgbClr val="000000"/>
                </a:buClr>
                <a:buSzPts val="1200"/>
                <a:buFont typeface="Arial"/>
                <a:buChar char="•"/>
              </a:pPr>
              <a:r>
                <a:rPr lang="en-US" sz="1200" b="1" i="0" u="none" strike="noStrike" cap="none">
                  <a:solidFill>
                    <a:srgbClr val="000000"/>
                  </a:solidFill>
                  <a:latin typeface="Calibri"/>
                  <a:ea typeface="Calibri"/>
                  <a:cs typeface="Calibri"/>
                  <a:sym typeface="Calibri"/>
                </a:rPr>
                <a:t>IT Training</a:t>
              </a:r>
              <a:endParaRPr sz="1400" b="0" i="0" u="none" strike="noStrike" cap="none">
                <a:solidFill>
                  <a:srgbClr val="000000"/>
                </a:solidFill>
                <a:latin typeface="Arial"/>
                <a:ea typeface="Arial"/>
                <a:cs typeface="Arial"/>
                <a:sym typeface="Arial"/>
              </a:endParaRPr>
            </a:p>
            <a:p>
              <a:pPr marL="114300" marR="0" lvl="1" indent="-38100" algn="l" rtl="0">
                <a:lnSpc>
                  <a:spcPct val="90000"/>
                </a:lnSpc>
                <a:spcBef>
                  <a:spcPts val="180"/>
                </a:spcBef>
                <a:spcAft>
                  <a:spcPts val="0"/>
                </a:spcAft>
                <a:buClr>
                  <a:srgbClr val="000000"/>
                </a:buClr>
                <a:buSzPts val="1200"/>
                <a:buFont typeface="Arial"/>
                <a:buNone/>
              </a:pPr>
              <a:endParaRPr sz="1200" b="1" i="0" u="none" strike="noStrike" cap="none">
                <a:solidFill>
                  <a:srgbClr val="000000"/>
                </a:solidFill>
                <a:latin typeface="Calibri"/>
                <a:ea typeface="Calibri"/>
                <a:cs typeface="Calibri"/>
                <a:sym typeface="Calibri"/>
              </a:endParaRPr>
            </a:p>
            <a:p>
              <a:pPr marL="114300" marR="0" lvl="1" indent="-114300" algn="l" rtl="0">
                <a:lnSpc>
                  <a:spcPct val="90000"/>
                </a:lnSpc>
                <a:spcBef>
                  <a:spcPts val="180"/>
                </a:spcBef>
                <a:spcAft>
                  <a:spcPts val="0"/>
                </a:spcAft>
                <a:buClr>
                  <a:srgbClr val="000000"/>
                </a:buClr>
                <a:buSzPts val="1200"/>
                <a:buFont typeface="Arial"/>
                <a:buChar char="•"/>
              </a:pPr>
              <a:r>
                <a:rPr lang="en-US" sz="1200" b="1" i="0" u="none" strike="noStrike" cap="none">
                  <a:solidFill>
                    <a:srgbClr val="000000"/>
                  </a:solidFill>
                  <a:latin typeface="Calibri"/>
                  <a:ea typeface="Calibri"/>
                  <a:cs typeface="Calibri"/>
                  <a:sym typeface="Calibri"/>
                </a:rPr>
                <a:t>Electronic Commerce</a:t>
              </a:r>
              <a:endParaRPr sz="1400" b="0" i="0" u="none" strike="noStrike" cap="none">
                <a:solidFill>
                  <a:srgbClr val="000000"/>
                </a:solidFill>
                <a:latin typeface="Arial"/>
                <a:ea typeface="Arial"/>
                <a:cs typeface="Arial"/>
                <a:sym typeface="Arial"/>
              </a:endParaRPr>
            </a:p>
            <a:p>
              <a:pPr marL="114300" marR="0" lvl="1" indent="-38100" algn="l" rtl="0">
                <a:lnSpc>
                  <a:spcPct val="90000"/>
                </a:lnSpc>
                <a:spcBef>
                  <a:spcPts val="180"/>
                </a:spcBef>
                <a:spcAft>
                  <a:spcPts val="0"/>
                </a:spcAft>
                <a:buClr>
                  <a:srgbClr val="000000"/>
                </a:buClr>
                <a:buSzPts val="1200"/>
                <a:buFont typeface="Arial"/>
                <a:buNone/>
              </a:pPr>
              <a:endParaRPr sz="1200" b="1" i="0" u="none" strike="noStrike" cap="none">
                <a:solidFill>
                  <a:srgbClr val="000000"/>
                </a:solidFill>
                <a:latin typeface="Calibri"/>
                <a:ea typeface="Calibri"/>
                <a:cs typeface="Calibri"/>
                <a:sym typeface="Calibri"/>
              </a:endParaRPr>
            </a:p>
            <a:p>
              <a:pPr marL="114300" marR="0" lvl="1" indent="-114300" algn="l" rtl="0">
                <a:lnSpc>
                  <a:spcPct val="90000"/>
                </a:lnSpc>
                <a:spcBef>
                  <a:spcPts val="180"/>
                </a:spcBef>
                <a:spcAft>
                  <a:spcPts val="0"/>
                </a:spcAft>
                <a:buClr>
                  <a:srgbClr val="000000"/>
                </a:buClr>
                <a:buSzPts val="1200"/>
                <a:buFont typeface="Arial"/>
                <a:buChar char="•"/>
              </a:pPr>
              <a:r>
                <a:rPr lang="en-US" sz="1200" b="1" i="0" u="none" strike="noStrike" cap="none">
                  <a:solidFill>
                    <a:srgbClr val="000000"/>
                  </a:solidFill>
                  <a:latin typeface="Calibri"/>
                  <a:ea typeface="Calibri"/>
                  <a:cs typeface="Calibri"/>
                  <a:sym typeface="Calibri"/>
                </a:rPr>
                <a:t>IT Services</a:t>
              </a:r>
              <a:endParaRPr sz="1400" b="0" i="0" u="none" strike="noStrike" cap="none">
                <a:solidFill>
                  <a:srgbClr val="000000"/>
                </a:solidFill>
                <a:latin typeface="Arial"/>
                <a:ea typeface="Arial"/>
                <a:cs typeface="Arial"/>
                <a:sym typeface="Arial"/>
              </a:endParaRPr>
            </a:p>
          </p:txBody>
        </p:sp>
        <p:sp>
          <p:nvSpPr>
            <p:cNvPr id="418" name="Google Shape;418;p89"/>
            <p:cNvSpPr/>
            <p:nvPr/>
          </p:nvSpPr>
          <p:spPr>
            <a:xfrm>
              <a:off x="7255578" y="0"/>
              <a:ext cx="1271100" cy="366600"/>
            </a:xfrm>
            <a:prstGeom prst="rect">
              <a:avLst/>
            </a:prstGeom>
            <a:solidFill>
              <a:srgbClr val="3131CB"/>
            </a:solidFill>
            <a:ln w="25400" cap="flat" cmpd="sng">
              <a:solidFill>
                <a:srgbClr val="3131CB"/>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9" name="Google Shape;419;p89"/>
            <p:cNvSpPr txBox="1"/>
            <p:nvPr/>
          </p:nvSpPr>
          <p:spPr>
            <a:xfrm>
              <a:off x="7255578" y="0"/>
              <a:ext cx="1271100" cy="366600"/>
            </a:xfrm>
            <a:prstGeom prst="rect">
              <a:avLst/>
            </a:prstGeom>
            <a:noFill/>
            <a:ln>
              <a:noFill/>
            </a:ln>
          </p:spPr>
          <p:txBody>
            <a:bodyPr spcFirstLastPara="1" wrap="square" lIns="71100" tIns="40625" rIns="71100" bIns="40625" anchor="ctr" anchorCtr="0">
              <a:noAutofit/>
            </a:bodyPr>
            <a:lstStyle/>
            <a:p>
              <a:pPr marL="0" marR="0" lvl="0" indent="0" algn="ctr" rtl="0">
                <a:lnSpc>
                  <a:spcPct val="90000"/>
                </a:lnSpc>
                <a:spcBef>
                  <a:spcPts val="0"/>
                </a:spcBef>
                <a:spcAft>
                  <a:spcPts val="0"/>
                </a:spcAft>
                <a:buClr>
                  <a:srgbClr val="000000"/>
                </a:buClr>
                <a:buSzPts val="1000"/>
                <a:buFont typeface="Arial"/>
                <a:buNone/>
              </a:pPr>
              <a:r>
                <a:rPr lang="en-US" sz="1000" b="1" i="0" u="none" strike="noStrike" cap="none">
                  <a:solidFill>
                    <a:schemeClr val="lt1"/>
                  </a:solidFill>
                  <a:latin typeface="Calibri"/>
                  <a:ea typeface="Calibri"/>
                  <a:cs typeface="Calibri"/>
                  <a:sym typeface="Calibri"/>
                </a:rPr>
                <a:t>Miscellaneous</a:t>
              </a:r>
              <a:endParaRPr sz="1400" b="0" i="0" u="none" strike="noStrike" cap="none">
                <a:solidFill>
                  <a:srgbClr val="000000"/>
                </a:solidFill>
                <a:latin typeface="Arial"/>
                <a:ea typeface="Arial"/>
                <a:cs typeface="Arial"/>
                <a:sym typeface="Arial"/>
              </a:endParaRPr>
            </a:p>
          </p:txBody>
        </p:sp>
        <p:sp>
          <p:nvSpPr>
            <p:cNvPr id="420" name="Google Shape;420;p89"/>
            <p:cNvSpPr/>
            <p:nvPr/>
          </p:nvSpPr>
          <p:spPr>
            <a:xfrm>
              <a:off x="7255578" y="366668"/>
              <a:ext cx="1271100" cy="5999100"/>
            </a:xfrm>
            <a:prstGeom prst="rect">
              <a:avLst/>
            </a:prstGeom>
            <a:solidFill>
              <a:srgbClr val="CCCCEC">
                <a:alpha val="89411"/>
              </a:srgbClr>
            </a:solidFill>
            <a:ln w="25400" cap="flat" cmpd="sng">
              <a:solidFill>
                <a:srgbClr val="CCCCEC">
                  <a:alpha val="89411"/>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1" name="Google Shape;421;p89"/>
            <p:cNvSpPr txBox="1"/>
            <p:nvPr/>
          </p:nvSpPr>
          <p:spPr>
            <a:xfrm>
              <a:off x="7255578" y="366668"/>
              <a:ext cx="1271100" cy="5999100"/>
            </a:xfrm>
            <a:prstGeom prst="rect">
              <a:avLst/>
            </a:prstGeom>
            <a:noFill/>
            <a:ln>
              <a:noFill/>
            </a:ln>
          </p:spPr>
          <p:txBody>
            <a:bodyPr spcFirstLastPara="1" wrap="square" lIns="64000" tIns="64000" rIns="85325" bIns="96000" anchor="t" anchorCtr="0">
              <a:noAutofit/>
            </a:bodyPr>
            <a:lstStyle/>
            <a:p>
              <a:pPr marL="114300" marR="0" lvl="1" indent="-114300" algn="l" rtl="0">
                <a:lnSpc>
                  <a:spcPct val="90000"/>
                </a:lnSpc>
                <a:spcBef>
                  <a:spcPts val="0"/>
                </a:spcBef>
                <a:spcAft>
                  <a:spcPts val="0"/>
                </a:spcAft>
                <a:buClr>
                  <a:srgbClr val="000000"/>
                </a:buClr>
                <a:buSzPts val="1200"/>
                <a:buFont typeface="Arial"/>
                <a:buChar char="•"/>
              </a:pPr>
              <a:r>
                <a:rPr lang="en-US" sz="1200" b="1" i="0" u="none" strike="noStrike" cap="none">
                  <a:solidFill>
                    <a:srgbClr val="000000"/>
                  </a:solidFill>
                  <a:latin typeface="Calibri"/>
                  <a:ea typeface="Calibri"/>
                  <a:cs typeface="Calibri"/>
                  <a:sym typeface="Calibri"/>
                </a:rPr>
                <a:t>Apparel</a:t>
              </a:r>
              <a:endParaRPr sz="1400" b="0" i="0" u="none" strike="noStrike" cap="none">
                <a:solidFill>
                  <a:srgbClr val="000000"/>
                </a:solidFill>
                <a:latin typeface="Arial"/>
                <a:ea typeface="Arial"/>
                <a:cs typeface="Arial"/>
                <a:sym typeface="Arial"/>
              </a:endParaRPr>
            </a:p>
            <a:p>
              <a:pPr marL="114300" marR="0" lvl="1" indent="-38100" algn="l" rtl="0">
                <a:lnSpc>
                  <a:spcPct val="90000"/>
                </a:lnSpc>
                <a:spcBef>
                  <a:spcPts val="180"/>
                </a:spcBef>
                <a:spcAft>
                  <a:spcPts val="0"/>
                </a:spcAft>
                <a:buClr>
                  <a:srgbClr val="000000"/>
                </a:buClr>
                <a:buSzPts val="1200"/>
                <a:buFont typeface="Arial"/>
                <a:buNone/>
              </a:pPr>
              <a:endParaRPr sz="1200" b="1" i="0" u="none" strike="noStrike" cap="none">
                <a:solidFill>
                  <a:srgbClr val="000000"/>
                </a:solidFill>
                <a:latin typeface="Calibri"/>
                <a:ea typeface="Calibri"/>
                <a:cs typeface="Calibri"/>
                <a:sym typeface="Calibri"/>
              </a:endParaRPr>
            </a:p>
            <a:p>
              <a:pPr marL="57150" marR="0" lvl="1" indent="-69850" algn="l" rtl="0">
                <a:lnSpc>
                  <a:spcPct val="90000"/>
                </a:lnSpc>
                <a:spcBef>
                  <a:spcPts val="180"/>
                </a:spcBef>
                <a:spcAft>
                  <a:spcPts val="0"/>
                </a:spcAft>
                <a:buClr>
                  <a:srgbClr val="000000"/>
                </a:buClr>
                <a:buSzPts val="1100"/>
                <a:buFont typeface="Arial"/>
                <a:buChar char="•"/>
              </a:pPr>
              <a:r>
                <a:rPr lang="en-US" sz="1100" b="1" i="0" u="none" strike="noStrike" cap="none">
                  <a:solidFill>
                    <a:srgbClr val="000000"/>
                  </a:solidFill>
                  <a:latin typeface="Calibri"/>
                  <a:ea typeface="Calibri"/>
                  <a:cs typeface="Calibri"/>
                  <a:sym typeface="Calibri"/>
                </a:rPr>
                <a:t>Complimentary Special Item Numbers (SINs)</a:t>
              </a:r>
              <a:endParaRPr sz="1400" b="0" i="0" u="none" strike="noStrike" cap="none">
                <a:solidFill>
                  <a:srgbClr val="000000"/>
                </a:solidFill>
                <a:latin typeface="Arial"/>
                <a:ea typeface="Arial"/>
                <a:cs typeface="Arial"/>
                <a:sym typeface="Arial"/>
              </a:endParaRPr>
            </a:p>
            <a:p>
              <a:pPr marL="114300" marR="0" lvl="1" indent="-38100" algn="l" rtl="0">
                <a:lnSpc>
                  <a:spcPct val="90000"/>
                </a:lnSpc>
                <a:spcBef>
                  <a:spcPts val="165"/>
                </a:spcBef>
                <a:spcAft>
                  <a:spcPts val="0"/>
                </a:spcAft>
                <a:buClr>
                  <a:srgbClr val="000000"/>
                </a:buClr>
                <a:buSzPts val="1200"/>
                <a:buFont typeface="Arial"/>
                <a:buNone/>
              </a:pPr>
              <a:endParaRPr sz="1200" b="1" i="0" u="none" strike="noStrike" cap="none">
                <a:solidFill>
                  <a:srgbClr val="000000"/>
                </a:solidFill>
                <a:latin typeface="Calibri"/>
                <a:ea typeface="Calibri"/>
                <a:cs typeface="Calibri"/>
                <a:sym typeface="Calibri"/>
              </a:endParaRPr>
            </a:p>
            <a:p>
              <a:pPr marL="114300" marR="0" lvl="1" indent="-114300" algn="l" rtl="0">
                <a:lnSpc>
                  <a:spcPct val="90000"/>
                </a:lnSpc>
                <a:spcBef>
                  <a:spcPts val="180"/>
                </a:spcBef>
                <a:spcAft>
                  <a:spcPts val="0"/>
                </a:spcAft>
                <a:buClr>
                  <a:srgbClr val="000000"/>
                </a:buClr>
                <a:buSzPts val="1200"/>
                <a:buFont typeface="Arial"/>
                <a:buChar char="•"/>
              </a:pPr>
              <a:r>
                <a:rPr lang="en-US" sz="1200" b="1" i="0" u="none" strike="noStrike" cap="none">
                  <a:solidFill>
                    <a:srgbClr val="000000"/>
                  </a:solidFill>
                  <a:latin typeface="Calibri"/>
                  <a:ea typeface="Calibri"/>
                  <a:cs typeface="Calibri"/>
                  <a:sym typeface="Calibri"/>
                </a:rPr>
                <a:t>Personal Hair Care Items</a:t>
              </a:r>
              <a:endParaRPr sz="1400" b="0" i="0" u="none" strike="noStrike" cap="none">
                <a:solidFill>
                  <a:srgbClr val="000000"/>
                </a:solidFill>
                <a:latin typeface="Arial"/>
                <a:ea typeface="Arial"/>
                <a:cs typeface="Arial"/>
                <a:sym typeface="Arial"/>
              </a:endParaRPr>
            </a:p>
            <a:p>
              <a:pPr marL="114300" marR="0" lvl="1" indent="-38100" algn="l" rtl="0">
                <a:lnSpc>
                  <a:spcPct val="90000"/>
                </a:lnSpc>
                <a:spcBef>
                  <a:spcPts val="180"/>
                </a:spcBef>
                <a:spcAft>
                  <a:spcPts val="0"/>
                </a:spcAft>
                <a:buClr>
                  <a:srgbClr val="000000"/>
                </a:buClr>
                <a:buSzPts val="1200"/>
                <a:buFont typeface="Arial"/>
                <a:buNone/>
              </a:pPr>
              <a:endParaRPr sz="1200" b="1" i="0" u="none" strike="noStrike" cap="none">
                <a:solidFill>
                  <a:srgbClr val="000000"/>
                </a:solidFill>
                <a:latin typeface="Calibri"/>
                <a:ea typeface="Calibri"/>
                <a:cs typeface="Calibri"/>
                <a:sym typeface="Calibri"/>
              </a:endParaRPr>
            </a:p>
            <a:p>
              <a:pPr marL="114300" marR="0" lvl="1" indent="-114300" algn="l" rtl="0">
                <a:lnSpc>
                  <a:spcPct val="90000"/>
                </a:lnSpc>
                <a:spcBef>
                  <a:spcPts val="180"/>
                </a:spcBef>
                <a:spcAft>
                  <a:spcPts val="0"/>
                </a:spcAft>
                <a:buClr>
                  <a:srgbClr val="000000"/>
                </a:buClr>
                <a:buSzPts val="1200"/>
                <a:buFont typeface="Arial"/>
                <a:buChar char="•"/>
              </a:pPr>
              <a:r>
                <a:rPr lang="en-US" sz="1200" b="1" i="0" u="none" strike="noStrike" cap="none">
                  <a:solidFill>
                    <a:srgbClr val="000000"/>
                  </a:solidFill>
                  <a:latin typeface="Calibri"/>
                  <a:ea typeface="Calibri"/>
                  <a:cs typeface="Calibri"/>
                  <a:sym typeface="Calibri"/>
                </a:rPr>
                <a:t>Musical Instruments</a:t>
              </a:r>
              <a:endParaRPr sz="1400" b="0" i="0" u="none" strike="noStrike" cap="none">
                <a:solidFill>
                  <a:srgbClr val="000000"/>
                </a:solidFill>
                <a:latin typeface="Arial"/>
                <a:ea typeface="Arial"/>
                <a:cs typeface="Arial"/>
                <a:sym typeface="Arial"/>
              </a:endParaRPr>
            </a:p>
            <a:p>
              <a:pPr marL="114300" marR="0" lvl="1" indent="-38100" algn="l" rtl="0">
                <a:lnSpc>
                  <a:spcPct val="90000"/>
                </a:lnSpc>
                <a:spcBef>
                  <a:spcPts val="180"/>
                </a:spcBef>
                <a:spcAft>
                  <a:spcPts val="0"/>
                </a:spcAft>
                <a:buClr>
                  <a:srgbClr val="000000"/>
                </a:buClr>
                <a:buSzPts val="1200"/>
                <a:buFont typeface="Arial"/>
                <a:buNone/>
              </a:pPr>
              <a:endParaRPr sz="1200" b="1" i="0" u="none" strike="noStrike" cap="none">
                <a:solidFill>
                  <a:srgbClr val="000000"/>
                </a:solidFill>
                <a:latin typeface="Calibri"/>
                <a:ea typeface="Calibri"/>
                <a:cs typeface="Calibri"/>
                <a:sym typeface="Calibri"/>
              </a:endParaRPr>
            </a:p>
            <a:p>
              <a:pPr marL="114300" marR="0" lvl="1" indent="-114300" algn="l" rtl="0">
                <a:lnSpc>
                  <a:spcPct val="90000"/>
                </a:lnSpc>
                <a:spcBef>
                  <a:spcPts val="180"/>
                </a:spcBef>
                <a:spcAft>
                  <a:spcPts val="0"/>
                </a:spcAft>
                <a:buClr>
                  <a:srgbClr val="000000"/>
                </a:buClr>
                <a:buSzPts val="1200"/>
                <a:buFont typeface="Arial"/>
                <a:buChar char="•"/>
              </a:pPr>
              <a:r>
                <a:rPr lang="en-US" sz="1200" b="1" i="0" u="none" strike="noStrike" cap="none">
                  <a:solidFill>
                    <a:srgbClr val="000000"/>
                  </a:solidFill>
                  <a:latin typeface="Calibri"/>
                  <a:ea typeface="Calibri"/>
                  <a:cs typeface="Calibri"/>
                  <a:sym typeface="Calibri"/>
                </a:rPr>
                <a:t>Awards</a:t>
              </a:r>
              <a:endParaRPr sz="1400" b="0" i="0" u="none" strike="noStrike" cap="none">
                <a:solidFill>
                  <a:srgbClr val="000000"/>
                </a:solidFill>
                <a:latin typeface="Arial"/>
                <a:ea typeface="Arial"/>
                <a:cs typeface="Arial"/>
                <a:sym typeface="Arial"/>
              </a:endParaRPr>
            </a:p>
            <a:p>
              <a:pPr marL="114300" marR="0" lvl="1" indent="-38100" algn="l" rtl="0">
                <a:lnSpc>
                  <a:spcPct val="90000"/>
                </a:lnSpc>
                <a:spcBef>
                  <a:spcPts val="180"/>
                </a:spcBef>
                <a:spcAft>
                  <a:spcPts val="0"/>
                </a:spcAft>
                <a:buClr>
                  <a:srgbClr val="000000"/>
                </a:buClr>
                <a:buSzPts val="1200"/>
                <a:buFont typeface="Arial"/>
                <a:buNone/>
              </a:pPr>
              <a:endParaRPr sz="1200" b="1" i="0" u="none" strike="noStrike" cap="none">
                <a:solidFill>
                  <a:srgbClr val="000000"/>
                </a:solidFill>
                <a:latin typeface="Calibri"/>
                <a:ea typeface="Calibri"/>
                <a:cs typeface="Calibri"/>
                <a:sym typeface="Calibri"/>
              </a:endParaRPr>
            </a:p>
            <a:p>
              <a:pPr marL="114300" marR="0" lvl="1" indent="-114300" algn="l" rtl="0">
                <a:lnSpc>
                  <a:spcPct val="90000"/>
                </a:lnSpc>
                <a:spcBef>
                  <a:spcPts val="180"/>
                </a:spcBef>
                <a:spcAft>
                  <a:spcPts val="0"/>
                </a:spcAft>
                <a:buClr>
                  <a:srgbClr val="000000"/>
                </a:buClr>
                <a:buSzPts val="1200"/>
                <a:buFont typeface="Arial"/>
                <a:buChar char="•"/>
              </a:pPr>
              <a:r>
                <a:rPr lang="en-US" sz="1200" b="1" i="0" u="none" strike="noStrike" cap="none">
                  <a:solidFill>
                    <a:srgbClr val="000000"/>
                  </a:solidFill>
                  <a:latin typeface="Calibri"/>
                  <a:ea typeface="Calibri"/>
                  <a:cs typeface="Calibri"/>
                  <a:sym typeface="Calibri"/>
                </a:rPr>
                <a:t>Flags</a:t>
              </a:r>
              <a:endParaRPr sz="1400" b="0" i="0" u="none" strike="noStrike" cap="none">
                <a:solidFill>
                  <a:srgbClr val="000000"/>
                </a:solidFill>
                <a:latin typeface="Arial"/>
                <a:ea typeface="Arial"/>
                <a:cs typeface="Arial"/>
                <a:sym typeface="Arial"/>
              </a:endParaRPr>
            </a:p>
          </p:txBody>
        </p:sp>
      </p:grpSp>
      <p:sp>
        <p:nvSpPr>
          <p:cNvPr id="422" name="Google Shape;422;p89"/>
          <p:cNvSpPr txBox="1">
            <a:spLocks noGrp="1"/>
          </p:cNvSpPr>
          <p:nvPr>
            <p:ph type="title"/>
          </p:nvPr>
        </p:nvSpPr>
        <p:spPr>
          <a:xfrm>
            <a:off x="281353" y="79085"/>
            <a:ext cx="8537400" cy="307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Arial"/>
                <a:ea typeface="Arial"/>
                <a:cs typeface="Arial"/>
                <a:sym typeface="Arial"/>
              </a:rPr>
              <a:t>MAS Subcategories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Shape 427"/>
        <p:cNvGrpSpPr/>
        <p:nvPr/>
      </p:nvGrpSpPr>
      <p:grpSpPr>
        <a:xfrm>
          <a:off x="0" y="0"/>
          <a:ext cx="0" cy="0"/>
          <a:chOff x="0" y="0"/>
          <a:chExt cx="0" cy="0"/>
        </a:xfrm>
      </p:grpSpPr>
      <p:sp>
        <p:nvSpPr>
          <p:cNvPr id="428" name="Google Shape;428;p90"/>
          <p:cNvSpPr txBox="1">
            <a:spLocks noGrp="1"/>
          </p:cNvSpPr>
          <p:nvPr>
            <p:ph type="sldNum" idx="12"/>
          </p:nvPr>
        </p:nvSpPr>
        <p:spPr>
          <a:xfrm>
            <a:off x="0" y="6492875"/>
            <a:ext cx="2133600" cy="3651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grpSp>
        <p:nvGrpSpPr>
          <p:cNvPr id="429" name="Google Shape;429;p90">
            <a:extLst>
              <a:ext uri="{C183D7F6-B498-43B3-948B-1728B52AA6E4}">
                <adec:decorative xmlns:adec="http://schemas.microsoft.com/office/drawing/2017/decorative" val="1"/>
              </a:ext>
            </a:extLst>
          </p:cNvPr>
          <p:cNvGrpSpPr/>
          <p:nvPr/>
        </p:nvGrpSpPr>
        <p:grpSpPr>
          <a:xfrm>
            <a:off x="281355" y="413238"/>
            <a:ext cx="8534919" cy="6277230"/>
            <a:chOff x="2" y="0"/>
            <a:chExt cx="8534919" cy="6277230"/>
          </a:xfrm>
        </p:grpSpPr>
        <p:sp>
          <p:nvSpPr>
            <p:cNvPr id="430" name="Google Shape;430;p90"/>
            <p:cNvSpPr/>
            <p:nvPr/>
          </p:nvSpPr>
          <p:spPr>
            <a:xfrm>
              <a:off x="2" y="0"/>
              <a:ext cx="1273500" cy="502200"/>
            </a:xfrm>
            <a:prstGeom prst="rect">
              <a:avLst/>
            </a:prstGeom>
            <a:solidFill>
              <a:srgbClr val="3131CB"/>
            </a:solidFill>
            <a:ln w="25400" cap="flat" cmpd="sng">
              <a:solidFill>
                <a:srgbClr val="3131CB"/>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1" name="Google Shape;431;p90"/>
            <p:cNvSpPr txBox="1"/>
            <p:nvPr/>
          </p:nvSpPr>
          <p:spPr>
            <a:xfrm>
              <a:off x="2" y="0"/>
              <a:ext cx="1273500" cy="502200"/>
            </a:xfrm>
            <a:prstGeom prst="rect">
              <a:avLst/>
            </a:prstGeom>
            <a:noFill/>
            <a:ln>
              <a:noFill/>
            </a:ln>
          </p:spPr>
          <p:txBody>
            <a:bodyPr spcFirstLastPara="1" wrap="square" lIns="71100" tIns="40625" rIns="71100" bIns="40625" anchor="ctr" anchorCtr="0">
              <a:noAutofit/>
            </a:bodyPr>
            <a:lstStyle/>
            <a:p>
              <a:pPr marL="0" marR="0" lvl="0" indent="0" algn="ctr" rtl="0">
                <a:lnSpc>
                  <a:spcPct val="90000"/>
                </a:lnSpc>
                <a:spcBef>
                  <a:spcPts val="0"/>
                </a:spcBef>
                <a:spcAft>
                  <a:spcPts val="0"/>
                </a:spcAft>
                <a:buClr>
                  <a:srgbClr val="000000"/>
                </a:buClr>
                <a:buSzPts val="1000"/>
                <a:buFont typeface="Arial"/>
                <a:buNone/>
              </a:pPr>
              <a:r>
                <a:rPr lang="en-US" sz="1000" b="1" i="0" u="none" strike="noStrike" cap="none">
                  <a:solidFill>
                    <a:schemeClr val="lt1"/>
                  </a:solidFill>
                  <a:latin typeface="Calibri"/>
                  <a:ea typeface="Calibri"/>
                  <a:cs typeface="Calibri"/>
                  <a:sym typeface="Calibri"/>
                </a:rPr>
                <a:t>Office Management</a:t>
              </a:r>
              <a:endParaRPr sz="1400" b="0" i="0" u="none" strike="noStrike" cap="none">
                <a:solidFill>
                  <a:srgbClr val="000000"/>
                </a:solidFill>
                <a:latin typeface="Arial"/>
                <a:ea typeface="Arial"/>
                <a:cs typeface="Arial"/>
                <a:sym typeface="Arial"/>
              </a:endParaRPr>
            </a:p>
          </p:txBody>
        </p:sp>
        <p:sp>
          <p:nvSpPr>
            <p:cNvPr id="432" name="Google Shape;432;p90"/>
            <p:cNvSpPr/>
            <p:nvPr/>
          </p:nvSpPr>
          <p:spPr>
            <a:xfrm>
              <a:off x="2" y="510586"/>
              <a:ext cx="1273500" cy="5751600"/>
            </a:xfrm>
            <a:prstGeom prst="rect">
              <a:avLst/>
            </a:prstGeom>
            <a:solidFill>
              <a:srgbClr val="CCCCEC">
                <a:alpha val="89411"/>
              </a:srgbClr>
            </a:solidFill>
            <a:ln w="25400" cap="flat" cmpd="sng">
              <a:solidFill>
                <a:srgbClr val="CCCCEC">
                  <a:alpha val="89411"/>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3" name="Google Shape;433;p90"/>
            <p:cNvSpPr txBox="1"/>
            <p:nvPr/>
          </p:nvSpPr>
          <p:spPr>
            <a:xfrm>
              <a:off x="2" y="510586"/>
              <a:ext cx="1273500" cy="5751600"/>
            </a:xfrm>
            <a:prstGeom prst="rect">
              <a:avLst/>
            </a:prstGeom>
            <a:noFill/>
            <a:ln>
              <a:noFill/>
            </a:ln>
          </p:spPr>
          <p:txBody>
            <a:bodyPr spcFirstLastPara="1" wrap="square" lIns="58650" tIns="58650" rIns="78225" bIns="88000" anchor="t" anchorCtr="0">
              <a:noAutofit/>
            </a:bodyPr>
            <a:lstStyle/>
            <a:p>
              <a:pPr marL="57150" marR="0" lvl="1" indent="-69850" algn="l" rtl="0">
                <a:lnSpc>
                  <a:spcPct val="90000"/>
                </a:lnSpc>
                <a:spcBef>
                  <a:spcPts val="0"/>
                </a:spcBef>
                <a:spcAft>
                  <a:spcPts val="0"/>
                </a:spcAft>
                <a:buClr>
                  <a:srgbClr val="000000"/>
                </a:buClr>
                <a:buSzPts val="1100"/>
                <a:buFont typeface="Arial"/>
                <a:buChar char="•"/>
              </a:pPr>
              <a:r>
                <a:rPr lang="en-US" sz="1100" b="1" i="0" u="none" strike="noStrike" cap="none">
                  <a:solidFill>
                    <a:srgbClr val="000000"/>
                  </a:solidFill>
                  <a:latin typeface="Calibri"/>
                  <a:ea typeface="Calibri"/>
                  <a:cs typeface="Calibri"/>
                  <a:sym typeface="Calibri"/>
                </a:rPr>
                <a:t>Printing and Photographic Equipment</a:t>
              </a:r>
              <a:endParaRPr sz="1400" b="0" i="0" u="none" strike="noStrike" cap="none">
                <a:solidFill>
                  <a:srgbClr val="000000"/>
                </a:solidFill>
                <a:latin typeface="Arial"/>
                <a:ea typeface="Arial"/>
                <a:cs typeface="Arial"/>
                <a:sym typeface="Arial"/>
              </a:endParaRPr>
            </a:p>
            <a:p>
              <a:pPr marL="57150" marR="0" lvl="1" indent="0" algn="l" rtl="0">
                <a:lnSpc>
                  <a:spcPct val="90000"/>
                </a:lnSpc>
                <a:spcBef>
                  <a:spcPts val="165"/>
                </a:spcBef>
                <a:spcAft>
                  <a:spcPts val="0"/>
                </a:spcAft>
                <a:buClr>
                  <a:srgbClr val="000000"/>
                </a:buClr>
                <a:buSzPts val="1100"/>
                <a:buFont typeface="Arial"/>
                <a:buNone/>
              </a:pPr>
              <a:endParaRPr sz="1100" b="1" i="0" u="none" strike="noStrike" cap="none">
                <a:solidFill>
                  <a:srgbClr val="000000"/>
                </a:solidFill>
                <a:latin typeface="Calibri"/>
                <a:ea typeface="Calibri"/>
                <a:cs typeface="Calibri"/>
                <a:sym typeface="Calibri"/>
              </a:endParaRPr>
            </a:p>
            <a:p>
              <a:pPr marL="57150" marR="0" lvl="1" indent="-69850" algn="l" rtl="0">
                <a:lnSpc>
                  <a:spcPct val="90000"/>
                </a:lnSpc>
                <a:spcBef>
                  <a:spcPts val="165"/>
                </a:spcBef>
                <a:spcAft>
                  <a:spcPts val="0"/>
                </a:spcAft>
                <a:buClr>
                  <a:srgbClr val="000000"/>
                </a:buClr>
                <a:buSzPts val="1100"/>
                <a:buFont typeface="Arial"/>
                <a:buChar char="•"/>
              </a:pPr>
              <a:r>
                <a:rPr lang="en-US" sz="1100" b="1" i="0" u="none" strike="noStrike" cap="none">
                  <a:solidFill>
                    <a:srgbClr val="000000"/>
                  </a:solidFill>
                  <a:latin typeface="Calibri"/>
                  <a:ea typeface="Calibri"/>
                  <a:cs typeface="Calibri"/>
                  <a:sym typeface="Calibri"/>
                </a:rPr>
                <a:t>Office Supplies</a:t>
              </a:r>
              <a:endParaRPr sz="1400" b="0" i="0" u="none" strike="noStrike" cap="none">
                <a:solidFill>
                  <a:srgbClr val="000000"/>
                </a:solidFill>
                <a:latin typeface="Arial"/>
                <a:ea typeface="Arial"/>
                <a:cs typeface="Arial"/>
                <a:sym typeface="Arial"/>
              </a:endParaRPr>
            </a:p>
            <a:p>
              <a:pPr marL="57150" marR="0" lvl="1" indent="0" algn="l" rtl="0">
                <a:lnSpc>
                  <a:spcPct val="90000"/>
                </a:lnSpc>
                <a:spcBef>
                  <a:spcPts val="165"/>
                </a:spcBef>
                <a:spcAft>
                  <a:spcPts val="0"/>
                </a:spcAft>
                <a:buClr>
                  <a:srgbClr val="000000"/>
                </a:buClr>
                <a:buSzPts val="1100"/>
                <a:buFont typeface="Arial"/>
                <a:buNone/>
              </a:pPr>
              <a:endParaRPr sz="1100" b="1" i="0" u="none" strike="noStrike" cap="none">
                <a:solidFill>
                  <a:srgbClr val="000000"/>
                </a:solidFill>
                <a:latin typeface="Calibri"/>
                <a:ea typeface="Calibri"/>
                <a:cs typeface="Calibri"/>
                <a:sym typeface="Calibri"/>
              </a:endParaRPr>
            </a:p>
            <a:p>
              <a:pPr marL="57150" marR="0" lvl="1" indent="-69850" algn="l" rtl="0">
                <a:lnSpc>
                  <a:spcPct val="90000"/>
                </a:lnSpc>
                <a:spcBef>
                  <a:spcPts val="165"/>
                </a:spcBef>
                <a:spcAft>
                  <a:spcPts val="0"/>
                </a:spcAft>
                <a:buClr>
                  <a:srgbClr val="000000"/>
                </a:buClr>
                <a:buSzPts val="1100"/>
                <a:buFont typeface="Arial"/>
                <a:buChar char="•"/>
              </a:pPr>
              <a:r>
                <a:rPr lang="en-US" sz="1100" b="1" i="0" u="none" strike="noStrike" cap="none">
                  <a:solidFill>
                    <a:srgbClr val="000000"/>
                  </a:solidFill>
                  <a:latin typeface="Calibri"/>
                  <a:ea typeface="Calibri"/>
                  <a:cs typeface="Calibri"/>
                  <a:sym typeface="Calibri"/>
                </a:rPr>
                <a:t>Audio Visual Products</a:t>
              </a:r>
              <a:endParaRPr sz="1400" b="0" i="0" u="none" strike="noStrike" cap="none">
                <a:solidFill>
                  <a:srgbClr val="000000"/>
                </a:solidFill>
                <a:latin typeface="Arial"/>
                <a:ea typeface="Arial"/>
                <a:cs typeface="Arial"/>
                <a:sym typeface="Arial"/>
              </a:endParaRPr>
            </a:p>
            <a:p>
              <a:pPr marL="57150" marR="0" lvl="1" indent="0" algn="l" rtl="0">
                <a:lnSpc>
                  <a:spcPct val="90000"/>
                </a:lnSpc>
                <a:spcBef>
                  <a:spcPts val="165"/>
                </a:spcBef>
                <a:spcAft>
                  <a:spcPts val="0"/>
                </a:spcAft>
                <a:buClr>
                  <a:srgbClr val="000000"/>
                </a:buClr>
                <a:buSzPts val="1100"/>
                <a:buFont typeface="Arial"/>
                <a:buNone/>
              </a:pPr>
              <a:endParaRPr sz="1100" b="1" i="0" u="none" strike="noStrike" cap="none">
                <a:solidFill>
                  <a:srgbClr val="000000"/>
                </a:solidFill>
                <a:latin typeface="Calibri"/>
                <a:ea typeface="Calibri"/>
                <a:cs typeface="Calibri"/>
                <a:sym typeface="Calibri"/>
              </a:endParaRPr>
            </a:p>
            <a:p>
              <a:pPr marL="57150" marR="0" lvl="1" indent="-69850" algn="l" rtl="0">
                <a:lnSpc>
                  <a:spcPct val="90000"/>
                </a:lnSpc>
                <a:spcBef>
                  <a:spcPts val="165"/>
                </a:spcBef>
                <a:spcAft>
                  <a:spcPts val="0"/>
                </a:spcAft>
                <a:buClr>
                  <a:srgbClr val="000000"/>
                </a:buClr>
                <a:buSzPts val="1100"/>
                <a:buFont typeface="Arial"/>
                <a:buChar char="•"/>
              </a:pPr>
              <a:r>
                <a:rPr lang="en-US" sz="1100" b="1" i="0" u="none" strike="noStrike" cap="none">
                  <a:solidFill>
                    <a:srgbClr val="000000"/>
                  </a:solidFill>
                  <a:latin typeface="Calibri"/>
                  <a:ea typeface="Calibri"/>
                  <a:cs typeface="Calibri"/>
                  <a:sym typeface="Calibri"/>
                </a:rPr>
                <a:t>Media Services</a:t>
              </a:r>
              <a:endParaRPr sz="1400" b="0" i="0" u="none" strike="noStrike" cap="none">
                <a:solidFill>
                  <a:srgbClr val="000000"/>
                </a:solidFill>
                <a:latin typeface="Arial"/>
                <a:ea typeface="Arial"/>
                <a:cs typeface="Arial"/>
                <a:sym typeface="Arial"/>
              </a:endParaRPr>
            </a:p>
            <a:p>
              <a:pPr marL="57150" marR="0" lvl="1" indent="0" algn="l" rtl="0">
                <a:lnSpc>
                  <a:spcPct val="90000"/>
                </a:lnSpc>
                <a:spcBef>
                  <a:spcPts val="165"/>
                </a:spcBef>
                <a:spcAft>
                  <a:spcPts val="0"/>
                </a:spcAft>
                <a:buClr>
                  <a:srgbClr val="000000"/>
                </a:buClr>
                <a:buSzPts val="1100"/>
                <a:buFont typeface="Arial"/>
                <a:buNone/>
              </a:pPr>
              <a:endParaRPr sz="1100" b="1" i="0" u="none" strike="noStrike" cap="none">
                <a:solidFill>
                  <a:srgbClr val="000000"/>
                </a:solidFill>
                <a:latin typeface="Calibri"/>
                <a:ea typeface="Calibri"/>
                <a:cs typeface="Calibri"/>
                <a:sym typeface="Calibri"/>
              </a:endParaRPr>
            </a:p>
            <a:p>
              <a:pPr marL="57150" marR="0" lvl="1" indent="-69850" algn="l" rtl="0">
                <a:lnSpc>
                  <a:spcPct val="90000"/>
                </a:lnSpc>
                <a:spcBef>
                  <a:spcPts val="165"/>
                </a:spcBef>
                <a:spcAft>
                  <a:spcPts val="0"/>
                </a:spcAft>
                <a:buClr>
                  <a:srgbClr val="000000"/>
                </a:buClr>
                <a:buSzPts val="1100"/>
                <a:buFont typeface="Arial"/>
                <a:buChar char="•"/>
              </a:pPr>
              <a:r>
                <a:rPr lang="en-US" sz="1100" b="1" i="0" u="none" strike="noStrike" cap="none">
                  <a:solidFill>
                    <a:srgbClr val="000000"/>
                  </a:solidFill>
                  <a:latin typeface="Calibri"/>
                  <a:ea typeface="Calibri"/>
                  <a:cs typeface="Calibri"/>
                  <a:sym typeface="Calibri"/>
                </a:rPr>
                <a:t>Media Products</a:t>
              </a:r>
              <a:endParaRPr sz="1400" b="0" i="0" u="none" strike="noStrike" cap="none">
                <a:solidFill>
                  <a:srgbClr val="000000"/>
                </a:solidFill>
                <a:latin typeface="Arial"/>
                <a:ea typeface="Arial"/>
                <a:cs typeface="Arial"/>
                <a:sym typeface="Arial"/>
              </a:endParaRPr>
            </a:p>
            <a:p>
              <a:pPr marL="57150" marR="0" lvl="1" indent="0" algn="l" rtl="0">
                <a:lnSpc>
                  <a:spcPct val="90000"/>
                </a:lnSpc>
                <a:spcBef>
                  <a:spcPts val="165"/>
                </a:spcBef>
                <a:spcAft>
                  <a:spcPts val="0"/>
                </a:spcAft>
                <a:buClr>
                  <a:srgbClr val="000000"/>
                </a:buClr>
                <a:buSzPts val="1100"/>
                <a:buFont typeface="Arial"/>
                <a:buNone/>
              </a:pPr>
              <a:endParaRPr sz="1100" b="1" i="0" u="none" strike="noStrike" cap="none">
                <a:solidFill>
                  <a:srgbClr val="000000"/>
                </a:solidFill>
                <a:latin typeface="Calibri"/>
                <a:ea typeface="Calibri"/>
                <a:cs typeface="Calibri"/>
                <a:sym typeface="Calibri"/>
              </a:endParaRPr>
            </a:p>
            <a:p>
              <a:pPr marL="57150" marR="0" lvl="1" indent="-69850" algn="l" rtl="0">
                <a:lnSpc>
                  <a:spcPct val="90000"/>
                </a:lnSpc>
                <a:spcBef>
                  <a:spcPts val="165"/>
                </a:spcBef>
                <a:spcAft>
                  <a:spcPts val="0"/>
                </a:spcAft>
                <a:buClr>
                  <a:srgbClr val="000000"/>
                </a:buClr>
                <a:buSzPts val="1100"/>
                <a:buFont typeface="Arial"/>
                <a:buChar char="•"/>
              </a:pPr>
              <a:r>
                <a:rPr lang="en-US" sz="1100" b="1" i="0" u="none" strike="noStrike" cap="none">
                  <a:solidFill>
                    <a:srgbClr val="000000"/>
                  </a:solidFill>
                  <a:latin typeface="Calibri"/>
                  <a:ea typeface="Calibri"/>
                  <a:cs typeface="Calibri"/>
                  <a:sym typeface="Calibri"/>
                </a:rPr>
                <a:t>Records Management</a:t>
              </a:r>
              <a:endParaRPr sz="1400" b="0" i="0" u="none" strike="noStrike" cap="none">
                <a:solidFill>
                  <a:srgbClr val="000000"/>
                </a:solidFill>
                <a:latin typeface="Arial"/>
                <a:ea typeface="Arial"/>
                <a:cs typeface="Arial"/>
                <a:sym typeface="Arial"/>
              </a:endParaRPr>
            </a:p>
            <a:p>
              <a:pPr marL="57150" marR="0" lvl="1" indent="0" algn="l" rtl="0">
                <a:lnSpc>
                  <a:spcPct val="90000"/>
                </a:lnSpc>
                <a:spcBef>
                  <a:spcPts val="165"/>
                </a:spcBef>
                <a:spcAft>
                  <a:spcPts val="0"/>
                </a:spcAft>
                <a:buClr>
                  <a:srgbClr val="000000"/>
                </a:buClr>
                <a:buSzPts val="1100"/>
                <a:buFont typeface="Arial"/>
                <a:buNone/>
              </a:pPr>
              <a:endParaRPr sz="1100" b="1" i="0" u="none" strike="noStrike" cap="none">
                <a:solidFill>
                  <a:srgbClr val="000000"/>
                </a:solidFill>
                <a:latin typeface="Calibri"/>
                <a:ea typeface="Calibri"/>
                <a:cs typeface="Calibri"/>
                <a:sym typeface="Calibri"/>
              </a:endParaRPr>
            </a:p>
            <a:p>
              <a:pPr marL="57150" marR="0" lvl="1" indent="-69850" algn="l" rtl="0">
                <a:lnSpc>
                  <a:spcPct val="90000"/>
                </a:lnSpc>
                <a:spcBef>
                  <a:spcPts val="165"/>
                </a:spcBef>
                <a:spcAft>
                  <a:spcPts val="0"/>
                </a:spcAft>
                <a:buClr>
                  <a:srgbClr val="000000"/>
                </a:buClr>
                <a:buSzPts val="1100"/>
                <a:buFont typeface="Arial"/>
                <a:buChar char="•"/>
              </a:pPr>
              <a:r>
                <a:rPr lang="en-US" sz="1100" b="1" i="0" u="none" strike="noStrike" cap="none">
                  <a:solidFill>
                    <a:srgbClr val="000000"/>
                  </a:solidFill>
                  <a:latin typeface="Calibri"/>
                  <a:ea typeface="Calibri"/>
                  <a:cs typeface="Calibri"/>
                  <a:sym typeface="Calibri"/>
                </a:rPr>
                <a:t>Document Services</a:t>
              </a:r>
              <a:endParaRPr sz="1400" b="0" i="0" u="none" strike="noStrike" cap="none">
                <a:solidFill>
                  <a:srgbClr val="000000"/>
                </a:solidFill>
                <a:latin typeface="Arial"/>
                <a:ea typeface="Arial"/>
                <a:cs typeface="Arial"/>
                <a:sym typeface="Arial"/>
              </a:endParaRPr>
            </a:p>
            <a:p>
              <a:pPr marL="57150" marR="0" lvl="1" indent="0" algn="l" rtl="0">
                <a:lnSpc>
                  <a:spcPct val="90000"/>
                </a:lnSpc>
                <a:spcBef>
                  <a:spcPts val="165"/>
                </a:spcBef>
                <a:spcAft>
                  <a:spcPts val="0"/>
                </a:spcAft>
                <a:buClr>
                  <a:srgbClr val="000000"/>
                </a:buClr>
                <a:buSzPts val="1100"/>
                <a:buFont typeface="Arial"/>
                <a:buNone/>
              </a:pPr>
              <a:endParaRPr sz="1100" b="1" i="0" u="none" strike="noStrike" cap="none">
                <a:solidFill>
                  <a:srgbClr val="000000"/>
                </a:solidFill>
                <a:latin typeface="Calibri"/>
                <a:ea typeface="Calibri"/>
                <a:cs typeface="Calibri"/>
                <a:sym typeface="Calibri"/>
              </a:endParaRPr>
            </a:p>
            <a:p>
              <a:pPr marL="57150" marR="0" lvl="1" indent="-69850" algn="l" rtl="0">
                <a:lnSpc>
                  <a:spcPct val="90000"/>
                </a:lnSpc>
                <a:spcBef>
                  <a:spcPts val="165"/>
                </a:spcBef>
                <a:spcAft>
                  <a:spcPts val="0"/>
                </a:spcAft>
                <a:buClr>
                  <a:srgbClr val="000000"/>
                </a:buClr>
                <a:buSzPts val="1100"/>
                <a:buFont typeface="Arial"/>
                <a:buChar char="•"/>
              </a:pPr>
              <a:r>
                <a:rPr lang="en-US" sz="1100" b="1" i="0" u="none" strike="noStrike" cap="none">
                  <a:solidFill>
                    <a:srgbClr val="000000"/>
                  </a:solidFill>
                  <a:latin typeface="Calibri"/>
                  <a:ea typeface="Calibri"/>
                  <a:cs typeface="Calibri"/>
                  <a:sym typeface="Calibri"/>
                </a:rPr>
                <a:t>Office Services</a:t>
              </a:r>
              <a:endParaRPr sz="1400" b="0" i="0" u="none" strike="noStrike" cap="none">
                <a:solidFill>
                  <a:srgbClr val="000000"/>
                </a:solidFill>
                <a:latin typeface="Arial"/>
                <a:ea typeface="Arial"/>
                <a:cs typeface="Arial"/>
                <a:sym typeface="Arial"/>
              </a:endParaRPr>
            </a:p>
            <a:p>
              <a:pPr marL="57150" marR="0" lvl="1" indent="0" algn="l" rtl="0">
                <a:lnSpc>
                  <a:spcPct val="90000"/>
                </a:lnSpc>
                <a:spcBef>
                  <a:spcPts val="165"/>
                </a:spcBef>
                <a:spcAft>
                  <a:spcPts val="0"/>
                </a:spcAft>
                <a:buClr>
                  <a:srgbClr val="000000"/>
                </a:buClr>
                <a:buSzPts val="1100"/>
                <a:buFont typeface="Arial"/>
                <a:buNone/>
              </a:pPr>
              <a:endParaRPr sz="1100" b="1" i="0" u="none" strike="noStrike" cap="none">
                <a:solidFill>
                  <a:srgbClr val="000000"/>
                </a:solidFill>
                <a:latin typeface="Calibri"/>
                <a:ea typeface="Calibri"/>
                <a:cs typeface="Calibri"/>
                <a:sym typeface="Calibri"/>
              </a:endParaRPr>
            </a:p>
            <a:p>
              <a:pPr marL="57150" marR="0" lvl="1" indent="-69850" algn="l" rtl="0">
                <a:lnSpc>
                  <a:spcPct val="90000"/>
                </a:lnSpc>
                <a:spcBef>
                  <a:spcPts val="165"/>
                </a:spcBef>
                <a:spcAft>
                  <a:spcPts val="0"/>
                </a:spcAft>
                <a:buClr>
                  <a:srgbClr val="000000"/>
                </a:buClr>
                <a:buSzPts val="1100"/>
                <a:buFont typeface="Arial"/>
                <a:buChar char="•"/>
              </a:pPr>
              <a:r>
                <a:rPr lang="en-US" sz="1100" b="1" i="0" u="none" strike="noStrike" cap="none">
                  <a:solidFill>
                    <a:srgbClr val="000000"/>
                  </a:solidFill>
                  <a:latin typeface="Calibri"/>
                  <a:ea typeface="Calibri"/>
                  <a:cs typeface="Calibri"/>
                  <a:sym typeface="Calibri"/>
                </a:rPr>
                <a:t>Audio Visual Services</a:t>
              </a:r>
              <a:endParaRPr sz="1400" b="0" i="0" u="none" strike="noStrike" cap="none">
                <a:solidFill>
                  <a:srgbClr val="000000"/>
                </a:solidFill>
                <a:latin typeface="Arial"/>
                <a:ea typeface="Arial"/>
                <a:cs typeface="Arial"/>
                <a:sym typeface="Arial"/>
              </a:endParaRPr>
            </a:p>
            <a:p>
              <a:pPr marL="57150" marR="0" lvl="1" indent="0" algn="l" rtl="0">
                <a:lnSpc>
                  <a:spcPct val="90000"/>
                </a:lnSpc>
                <a:spcBef>
                  <a:spcPts val="165"/>
                </a:spcBef>
                <a:spcAft>
                  <a:spcPts val="0"/>
                </a:spcAft>
                <a:buClr>
                  <a:srgbClr val="000000"/>
                </a:buClr>
                <a:buSzPts val="1100"/>
                <a:buFont typeface="Arial"/>
                <a:buNone/>
              </a:pPr>
              <a:endParaRPr sz="1100" b="1" i="0" u="none" strike="noStrike" cap="none">
                <a:solidFill>
                  <a:srgbClr val="000000"/>
                </a:solidFill>
                <a:latin typeface="Calibri"/>
                <a:ea typeface="Calibri"/>
                <a:cs typeface="Calibri"/>
                <a:sym typeface="Calibri"/>
              </a:endParaRPr>
            </a:p>
            <a:p>
              <a:pPr marL="57150" marR="0" lvl="1" indent="-69850" algn="l" rtl="0">
                <a:lnSpc>
                  <a:spcPct val="90000"/>
                </a:lnSpc>
                <a:spcBef>
                  <a:spcPts val="165"/>
                </a:spcBef>
                <a:spcAft>
                  <a:spcPts val="0"/>
                </a:spcAft>
                <a:buClr>
                  <a:srgbClr val="000000"/>
                </a:buClr>
                <a:buSzPts val="1100"/>
                <a:buFont typeface="Arial"/>
                <a:buChar char="•"/>
              </a:pPr>
              <a:r>
                <a:rPr lang="en-US" sz="1100" b="1" i="0" u="none" strike="noStrike" cap="none">
                  <a:solidFill>
                    <a:srgbClr val="000000"/>
                  </a:solidFill>
                  <a:latin typeface="Calibri"/>
                  <a:ea typeface="Calibri"/>
                  <a:cs typeface="Calibri"/>
                  <a:sym typeface="Calibri"/>
                </a:rPr>
                <a:t>Mail Management</a:t>
              </a:r>
              <a:endParaRPr sz="1400" b="0" i="0" u="none" strike="noStrike" cap="none">
                <a:solidFill>
                  <a:srgbClr val="000000"/>
                </a:solidFill>
                <a:latin typeface="Arial"/>
                <a:ea typeface="Arial"/>
                <a:cs typeface="Arial"/>
                <a:sym typeface="Arial"/>
              </a:endParaRPr>
            </a:p>
            <a:p>
              <a:pPr marL="57150" marR="0" lvl="1" indent="0" algn="l" rtl="0">
                <a:lnSpc>
                  <a:spcPct val="90000"/>
                </a:lnSpc>
                <a:spcBef>
                  <a:spcPts val="165"/>
                </a:spcBef>
                <a:spcAft>
                  <a:spcPts val="0"/>
                </a:spcAft>
                <a:buClr>
                  <a:srgbClr val="000000"/>
                </a:buClr>
                <a:buSzPts val="1100"/>
                <a:buFont typeface="Arial"/>
                <a:buNone/>
              </a:pPr>
              <a:endParaRPr sz="1100" b="1" i="0" u="none" strike="noStrike" cap="none">
                <a:solidFill>
                  <a:srgbClr val="000000"/>
                </a:solidFill>
                <a:latin typeface="Calibri"/>
                <a:ea typeface="Calibri"/>
                <a:cs typeface="Calibri"/>
                <a:sym typeface="Calibri"/>
              </a:endParaRPr>
            </a:p>
            <a:p>
              <a:pPr marL="57150" marR="0" lvl="1" indent="-69850" algn="l" rtl="0">
                <a:lnSpc>
                  <a:spcPct val="90000"/>
                </a:lnSpc>
                <a:spcBef>
                  <a:spcPts val="165"/>
                </a:spcBef>
                <a:spcAft>
                  <a:spcPts val="0"/>
                </a:spcAft>
                <a:buClr>
                  <a:srgbClr val="000000"/>
                </a:buClr>
                <a:buSzPts val="1100"/>
                <a:buFont typeface="Arial"/>
                <a:buChar char="•"/>
              </a:pPr>
              <a:r>
                <a:rPr lang="en-US" sz="1100" b="1" i="0" u="none" strike="noStrike" cap="none">
                  <a:solidFill>
                    <a:srgbClr val="000000"/>
                  </a:solidFill>
                  <a:latin typeface="Calibri"/>
                  <a:ea typeface="Calibri"/>
                  <a:cs typeface="Calibri"/>
                  <a:sym typeface="Calibri"/>
                </a:rPr>
                <a:t>Office Management Maintenance and Repair</a:t>
              </a:r>
              <a:endParaRPr sz="1400" b="0" i="0" u="none" strike="noStrike" cap="none">
                <a:solidFill>
                  <a:srgbClr val="000000"/>
                </a:solidFill>
                <a:latin typeface="Arial"/>
                <a:ea typeface="Arial"/>
                <a:cs typeface="Arial"/>
                <a:sym typeface="Arial"/>
              </a:endParaRPr>
            </a:p>
            <a:p>
              <a:pPr marL="57150" marR="0" lvl="1" indent="0" algn="l" rtl="0">
                <a:lnSpc>
                  <a:spcPct val="90000"/>
                </a:lnSpc>
                <a:spcBef>
                  <a:spcPts val="165"/>
                </a:spcBef>
                <a:spcAft>
                  <a:spcPts val="0"/>
                </a:spcAft>
                <a:buClr>
                  <a:srgbClr val="000000"/>
                </a:buClr>
                <a:buSzPts val="1100"/>
                <a:buFont typeface="Arial"/>
                <a:buNone/>
              </a:pPr>
              <a:endParaRPr sz="1100" b="1" i="0" u="none" strike="noStrike" cap="none">
                <a:solidFill>
                  <a:srgbClr val="000000"/>
                </a:solidFill>
                <a:latin typeface="Calibri"/>
                <a:ea typeface="Calibri"/>
                <a:cs typeface="Calibri"/>
                <a:sym typeface="Calibri"/>
              </a:endParaRPr>
            </a:p>
          </p:txBody>
        </p:sp>
        <p:sp>
          <p:nvSpPr>
            <p:cNvPr id="434" name="Google Shape;434;p90"/>
            <p:cNvSpPr/>
            <p:nvPr/>
          </p:nvSpPr>
          <p:spPr>
            <a:xfrm>
              <a:off x="1454201" y="382"/>
              <a:ext cx="1273500" cy="502200"/>
            </a:xfrm>
            <a:prstGeom prst="rect">
              <a:avLst/>
            </a:prstGeom>
            <a:solidFill>
              <a:srgbClr val="3131CB"/>
            </a:solidFill>
            <a:ln w="25400" cap="flat" cmpd="sng">
              <a:solidFill>
                <a:srgbClr val="3131CB"/>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5" name="Google Shape;435;p90"/>
            <p:cNvSpPr txBox="1"/>
            <p:nvPr/>
          </p:nvSpPr>
          <p:spPr>
            <a:xfrm>
              <a:off x="1454201" y="382"/>
              <a:ext cx="1273500" cy="502200"/>
            </a:xfrm>
            <a:prstGeom prst="rect">
              <a:avLst/>
            </a:prstGeom>
            <a:noFill/>
            <a:ln>
              <a:noFill/>
            </a:ln>
          </p:spPr>
          <p:txBody>
            <a:bodyPr spcFirstLastPara="1" wrap="square" lIns="71100" tIns="40625" rIns="71100" bIns="40625" anchor="ctr" anchorCtr="0">
              <a:noAutofit/>
            </a:bodyPr>
            <a:lstStyle/>
            <a:p>
              <a:pPr marL="0" marR="0" lvl="0" indent="0" algn="ctr" rtl="0">
                <a:lnSpc>
                  <a:spcPct val="90000"/>
                </a:lnSpc>
                <a:spcBef>
                  <a:spcPts val="0"/>
                </a:spcBef>
                <a:spcAft>
                  <a:spcPts val="0"/>
                </a:spcAft>
                <a:buClr>
                  <a:srgbClr val="000000"/>
                </a:buClr>
                <a:buSzPts val="1000"/>
                <a:buFont typeface="Arial"/>
                <a:buNone/>
              </a:pPr>
              <a:r>
                <a:rPr lang="en-US" sz="1000" b="1" i="0" u="none" strike="noStrike" cap="none">
                  <a:solidFill>
                    <a:schemeClr val="lt1"/>
                  </a:solidFill>
                  <a:latin typeface="Calibri"/>
                  <a:ea typeface="Calibri"/>
                  <a:cs typeface="Calibri"/>
                  <a:sym typeface="Calibri"/>
                </a:rPr>
                <a:t>Professional Services</a:t>
              </a:r>
              <a:endParaRPr sz="1400" b="0" i="0" u="none" strike="noStrike" cap="none">
                <a:solidFill>
                  <a:srgbClr val="000000"/>
                </a:solidFill>
                <a:latin typeface="Arial"/>
                <a:ea typeface="Arial"/>
                <a:cs typeface="Arial"/>
                <a:sym typeface="Arial"/>
              </a:endParaRPr>
            </a:p>
          </p:txBody>
        </p:sp>
        <p:sp>
          <p:nvSpPr>
            <p:cNvPr id="436" name="Google Shape;436;p90"/>
            <p:cNvSpPr/>
            <p:nvPr/>
          </p:nvSpPr>
          <p:spPr>
            <a:xfrm>
              <a:off x="1454201" y="502530"/>
              <a:ext cx="1273500" cy="5774700"/>
            </a:xfrm>
            <a:prstGeom prst="rect">
              <a:avLst/>
            </a:prstGeom>
            <a:solidFill>
              <a:srgbClr val="CCCCEC">
                <a:alpha val="89411"/>
              </a:srgbClr>
            </a:solidFill>
            <a:ln w="25400" cap="flat" cmpd="sng">
              <a:solidFill>
                <a:srgbClr val="CCCCEC">
                  <a:alpha val="89411"/>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7" name="Google Shape;437;p90"/>
            <p:cNvSpPr txBox="1"/>
            <p:nvPr/>
          </p:nvSpPr>
          <p:spPr>
            <a:xfrm>
              <a:off x="1454201" y="502530"/>
              <a:ext cx="1273500" cy="5774700"/>
            </a:xfrm>
            <a:prstGeom prst="rect">
              <a:avLst/>
            </a:prstGeom>
            <a:noFill/>
            <a:ln>
              <a:noFill/>
            </a:ln>
          </p:spPr>
          <p:txBody>
            <a:bodyPr spcFirstLastPara="1" wrap="square" lIns="64000" tIns="64000" rIns="85325" bIns="96000" anchor="t" anchorCtr="0">
              <a:noAutofit/>
            </a:bodyPr>
            <a:lstStyle/>
            <a:p>
              <a:pPr marL="114300" marR="0" lvl="1" indent="-114300" algn="l" rtl="0">
                <a:lnSpc>
                  <a:spcPct val="90000"/>
                </a:lnSpc>
                <a:spcBef>
                  <a:spcPts val="0"/>
                </a:spcBef>
                <a:spcAft>
                  <a:spcPts val="0"/>
                </a:spcAft>
                <a:buClr>
                  <a:srgbClr val="000000"/>
                </a:buClr>
                <a:buSzPts val="1200"/>
                <a:buFont typeface="Arial"/>
                <a:buChar char="•"/>
              </a:pPr>
              <a:r>
                <a:rPr lang="en-US" sz="1200" b="1" i="0" u="none" strike="noStrike" cap="none">
                  <a:solidFill>
                    <a:srgbClr val="000000"/>
                  </a:solidFill>
                  <a:latin typeface="Calibri"/>
                  <a:ea typeface="Calibri"/>
                  <a:cs typeface="Calibri"/>
                  <a:sym typeface="Calibri"/>
                </a:rPr>
                <a:t>Marketing and Public Relations</a:t>
              </a:r>
              <a:endParaRPr sz="1200" b="1" i="0" u="none" strike="noStrike" cap="none">
                <a:solidFill>
                  <a:srgbClr val="000000"/>
                </a:solidFill>
                <a:latin typeface="Calibri"/>
                <a:ea typeface="Calibri"/>
                <a:cs typeface="Calibri"/>
                <a:sym typeface="Calibri"/>
              </a:endParaRPr>
            </a:p>
            <a:p>
              <a:pPr marL="114300" marR="0" lvl="1" indent="-38100" algn="l" rtl="0">
                <a:lnSpc>
                  <a:spcPct val="90000"/>
                </a:lnSpc>
                <a:spcBef>
                  <a:spcPts val="180"/>
                </a:spcBef>
                <a:spcAft>
                  <a:spcPts val="0"/>
                </a:spcAft>
                <a:buClr>
                  <a:srgbClr val="000000"/>
                </a:buClr>
                <a:buSzPts val="1200"/>
                <a:buFont typeface="Arial"/>
                <a:buNone/>
              </a:pPr>
              <a:endParaRPr sz="1200" b="1" i="0" u="none" strike="noStrike" cap="none">
                <a:solidFill>
                  <a:srgbClr val="000000"/>
                </a:solidFill>
                <a:latin typeface="Calibri"/>
                <a:ea typeface="Calibri"/>
                <a:cs typeface="Calibri"/>
                <a:sym typeface="Calibri"/>
              </a:endParaRPr>
            </a:p>
            <a:p>
              <a:pPr marL="114300" marR="0" lvl="1" indent="-114300" algn="l" rtl="0">
                <a:lnSpc>
                  <a:spcPct val="90000"/>
                </a:lnSpc>
                <a:spcBef>
                  <a:spcPts val="180"/>
                </a:spcBef>
                <a:spcAft>
                  <a:spcPts val="0"/>
                </a:spcAft>
                <a:buClr>
                  <a:srgbClr val="000000"/>
                </a:buClr>
                <a:buSzPts val="1200"/>
                <a:buFont typeface="Arial"/>
                <a:buChar char="•"/>
              </a:pPr>
              <a:r>
                <a:rPr lang="en-US" sz="1200" b="1" i="0" u="none" strike="noStrike" cap="none">
                  <a:solidFill>
                    <a:srgbClr val="000000"/>
                  </a:solidFill>
                  <a:latin typeface="Calibri"/>
                  <a:ea typeface="Calibri"/>
                  <a:cs typeface="Calibri"/>
                  <a:sym typeface="Calibri"/>
                </a:rPr>
                <a:t>Financial Services</a:t>
              </a:r>
              <a:endParaRPr sz="1400" b="0" i="0" u="none" strike="noStrike" cap="none">
                <a:solidFill>
                  <a:srgbClr val="000000"/>
                </a:solidFill>
                <a:latin typeface="Arial"/>
                <a:ea typeface="Arial"/>
                <a:cs typeface="Arial"/>
                <a:sym typeface="Arial"/>
              </a:endParaRPr>
            </a:p>
            <a:p>
              <a:pPr marL="114300" marR="0" lvl="1" indent="-38100" algn="l" rtl="0">
                <a:lnSpc>
                  <a:spcPct val="90000"/>
                </a:lnSpc>
                <a:spcBef>
                  <a:spcPts val="180"/>
                </a:spcBef>
                <a:spcAft>
                  <a:spcPts val="0"/>
                </a:spcAft>
                <a:buClr>
                  <a:srgbClr val="000000"/>
                </a:buClr>
                <a:buSzPts val="1200"/>
                <a:buFont typeface="Arial"/>
                <a:buNone/>
              </a:pPr>
              <a:endParaRPr sz="1200" b="1" i="0" u="none" strike="noStrike" cap="none">
                <a:solidFill>
                  <a:srgbClr val="000000"/>
                </a:solidFill>
                <a:latin typeface="Calibri"/>
                <a:ea typeface="Calibri"/>
                <a:cs typeface="Calibri"/>
                <a:sym typeface="Calibri"/>
              </a:endParaRPr>
            </a:p>
            <a:p>
              <a:pPr marL="114300" marR="0" lvl="1" indent="-114300" algn="l" rtl="0">
                <a:lnSpc>
                  <a:spcPct val="90000"/>
                </a:lnSpc>
                <a:spcBef>
                  <a:spcPts val="180"/>
                </a:spcBef>
                <a:spcAft>
                  <a:spcPts val="0"/>
                </a:spcAft>
                <a:buClr>
                  <a:srgbClr val="000000"/>
                </a:buClr>
                <a:buSzPts val="1200"/>
                <a:buFont typeface="Arial"/>
                <a:buChar char="•"/>
              </a:pPr>
              <a:r>
                <a:rPr lang="en-US" sz="1200" b="1" i="0" u="none" strike="noStrike" cap="none">
                  <a:solidFill>
                    <a:srgbClr val="000000"/>
                  </a:solidFill>
                  <a:latin typeface="Calibri"/>
                  <a:ea typeface="Calibri"/>
                  <a:cs typeface="Calibri"/>
                  <a:sym typeface="Calibri"/>
                </a:rPr>
                <a:t>Legal Services</a:t>
              </a:r>
              <a:endParaRPr sz="1400" b="0" i="0" u="none" strike="noStrike" cap="none">
                <a:solidFill>
                  <a:srgbClr val="000000"/>
                </a:solidFill>
                <a:latin typeface="Arial"/>
                <a:ea typeface="Arial"/>
                <a:cs typeface="Arial"/>
                <a:sym typeface="Arial"/>
              </a:endParaRPr>
            </a:p>
            <a:p>
              <a:pPr marL="114300" marR="0" lvl="1" indent="-38100" algn="l" rtl="0">
                <a:lnSpc>
                  <a:spcPct val="90000"/>
                </a:lnSpc>
                <a:spcBef>
                  <a:spcPts val="180"/>
                </a:spcBef>
                <a:spcAft>
                  <a:spcPts val="0"/>
                </a:spcAft>
                <a:buClr>
                  <a:srgbClr val="000000"/>
                </a:buClr>
                <a:buSzPts val="1200"/>
                <a:buFont typeface="Arial"/>
                <a:buNone/>
              </a:pPr>
              <a:endParaRPr sz="1200" b="1" i="0" u="none" strike="noStrike" cap="none">
                <a:solidFill>
                  <a:srgbClr val="000000"/>
                </a:solidFill>
                <a:latin typeface="Calibri"/>
                <a:ea typeface="Calibri"/>
                <a:cs typeface="Calibri"/>
                <a:sym typeface="Calibri"/>
              </a:endParaRPr>
            </a:p>
            <a:p>
              <a:pPr marL="114300" marR="0" lvl="1" indent="-114300" algn="l" rtl="0">
                <a:lnSpc>
                  <a:spcPct val="90000"/>
                </a:lnSpc>
                <a:spcBef>
                  <a:spcPts val="180"/>
                </a:spcBef>
                <a:spcAft>
                  <a:spcPts val="0"/>
                </a:spcAft>
                <a:buClr>
                  <a:srgbClr val="000000"/>
                </a:buClr>
                <a:buSzPts val="1200"/>
                <a:buFont typeface="Arial"/>
                <a:buChar char="•"/>
              </a:pPr>
              <a:r>
                <a:rPr lang="en-US" sz="1200" b="1" i="0" u="none" strike="noStrike" cap="none">
                  <a:solidFill>
                    <a:srgbClr val="000000"/>
                  </a:solidFill>
                  <a:latin typeface="Calibri"/>
                  <a:ea typeface="Calibri"/>
                  <a:cs typeface="Calibri"/>
                  <a:sym typeface="Calibri"/>
                </a:rPr>
                <a:t>Technical &amp; Engineering Services </a:t>
              </a:r>
              <a:r>
                <a:rPr lang="en-US" sz="1000" b="1" i="0" u="none" strike="noStrike" cap="none">
                  <a:solidFill>
                    <a:srgbClr val="000000"/>
                  </a:solidFill>
                  <a:latin typeface="Calibri"/>
                  <a:ea typeface="Calibri"/>
                  <a:cs typeface="Calibri"/>
                  <a:sym typeface="Calibri"/>
                </a:rPr>
                <a:t>(non-IT)</a:t>
              </a:r>
              <a:endParaRPr sz="1400" b="0" i="0" u="none" strike="noStrike" cap="none">
                <a:solidFill>
                  <a:srgbClr val="000000"/>
                </a:solidFill>
                <a:latin typeface="Arial"/>
                <a:ea typeface="Arial"/>
                <a:cs typeface="Arial"/>
                <a:sym typeface="Arial"/>
              </a:endParaRPr>
            </a:p>
            <a:p>
              <a:pPr marL="114300" marR="0" lvl="1" indent="-38100" algn="l" rtl="0">
                <a:lnSpc>
                  <a:spcPct val="90000"/>
                </a:lnSpc>
                <a:spcBef>
                  <a:spcPts val="180"/>
                </a:spcBef>
                <a:spcAft>
                  <a:spcPts val="0"/>
                </a:spcAft>
                <a:buClr>
                  <a:srgbClr val="000000"/>
                </a:buClr>
                <a:buSzPts val="1200"/>
                <a:buFont typeface="Arial"/>
                <a:buNone/>
              </a:pPr>
              <a:endParaRPr sz="1200" b="1" i="0" u="none" strike="noStrike" cap="none">
                <a:solidFill>
                  <a:srgbClr val="000000"/>
                </a:solidFill>
                <a:latin typeface="Calibri"/>
                <a:ea typeface="Calibri"/>
                <a:cs typeface="Calibri"/>
                <a:sym typeface="Calibri"/>
              </a:endParaRPr>
            </a:p>
            <a:p>
              <a:pPr marL="114300" marR="0" lvl="1" indent="-114300" algn="l" rtl="0">
                <a:lnSpc>
                  <a:spcPct val="90000"/>
                </a:lnSpc>
                <a:spcBef>
                  <a:spcPts val="180"/>
                </a:spcBef>
                <a:spcAft>
                  <a:spcPts val="0"/>
                </a:spcAft>
                <a:buClr>
                  <a:srgbClr val="000000"/>
                </a:buClr>
                <a:buSzPts val="1200"/>
                <a:buFont typeface="Arial"/>
                <a:buChar char="•"/>
              </a:pPr>
              <a:r>
                <a:rPr lang="en-US" sz="1200" b="1" i="0" u="none" strike="noStrike" cap="none">
                  <a:solidFill>
                    <a:srgbClr val="000000"/>
                  </a:solidFill>
                  <a:latin typeface="Calibri"/>
                  <a:ea typeface="Calibri"/>
                  <a:cs typeface="Calibri"/>
                  <a:sym typeface="Calibri"/>
                </a:rPr>
                <a:t>Business Administrative Services</a:t>
              </a:r>
              <a:endParaRPr sz="1400" b="0" i="0" u="none" strike="noStrike" cap="none">
                <a:solidFill>
                  <a:srgbClr val="000000"/>
                </a:solidFill>
                <a:latin typeface="Arial"/>
                <a:ea typeface="Arial"/>
                <a:cs typeface="Arial"/>
                <a:sym typeface="Arial"/>
              </a:endParaRPr>
            </a:p>
            <a:p>
              <a:pPr marL="114300" marR="0" lvl="1" indent="-38100" algn="l" rtl="0">
                <a:lnSpc>
                  <a:spcPct val="90000"/>
                </a:lnSpc>
                <a:spcBef>
                  <a:spcPts val="180"/>
                </a:spcBef>
                <a:spcAft>
                  <a:spcPts val="0"/>
                </a:spcAft>
                <a:buClr>
                  <a:srgbClr val="000000"/>
                </a:buClr>
                <a:buSzPts val="1200"/>
                <a:buFont typeface="Arial"/>
                <a:buNone/>
              </a:pPr>
              <a:endParaRPr sz="1200" b="1" i="0" u="none" strike="noStrike" cap="none">
                <a:solidFill>
                  <a:srgbClr val="000000"/>
                </a:solidFill>
                <a:latin typeface="Calibri"/>
                <a:ea typeface="Calibri"/>
                <a:cs typeface="Calibri"/>
                <a:sym typeface="Calibri"/>
              </a:endParaRPr>
            </a:p>
            <a:p>
              <a:pPr marL="114300" marR="0" lvl="1" indent="-114300" algn="l" rtl="0">
                <a:lnSpc>
                  <a:spcPct val="90000"/>
                </a:lnSpc>
                <a:spcBef>
                  <a:spcPts val="180"/>
                </a:spcBef>
                <a:spcAft>
                  <a:spcPts val="0"/>
                </a:spcAft>
                <a:buClr>
                  <a:srgbClr val="000000"/>
                </a:buClr>
                <a:buSzPts val="1200"/>
                <a:buFont typeface="Arial"/>
                <a:buChar char="•"/>
              </a:pPr>
              <a:r>
                <a:rPr lang="en-US" sz="1200" b="1" i="0" u="none" strike="noStrike" cap="none">
                  <a:solidFill>
                    <a:srgbClr val="000000"/>
                  </a:solidFill>
                  <a:latin typeface="Calibri"/>
                  <a:ea typeface="Calibri"/>
                  <a:cs typeface="Calibri"/>
                  <a:sym typeface="Calibri"/>
                </a:rPr>
                <a:t>Logistical Services</a:t>
              </a:r>
              <a:endParaRPr sz="1400" b="0" i="0" u="none" strike="noStrike" cap="none">
                <a:solidFill>
                  <a:srgbClr val="000000"/>
                </a:solidFill>
                <a:latin typeface="Arial"/>
                <a:ea typeface="Arial"/>
                <a:cs typeface="Arial"/>
                <a:sym typeface="Arial"/>
              </a:endParaRPr>
            </a:p>
            <a:p>
              <a:pPr marL="114300" marR="0" lvl="1" indent="-38100" algn="l" rtl="0">
                <a:lnSpc>
                  <a:spcPct val="90000"/>
                </a:lnSpc>
                <a:spcBef>
                  <a:spcPts val="180"/>
                </a:spcBef>
                <a:spcAft>
                  <a:spcPts val="0"/>
                </a:spcAft>
                <a:buClr>
                  <a:srgbClr val="000000"/>
                </a:buClr>
                <a:buSzPts val="1200"/>
                <a:buFont typeface="Arial"/>
                <a:buNone/>
              </a:pPr>
              <a:endParaRPr sz="1200" b="1" i="0" u="none" strike="noStrike" cap="none">
                <a:solidFill>
                  <a:srgbClr val="000000"/>
                </a:solidFill>
                <a:latin typeface="Calibri"/>
                <a:ea typeface="Calibri"/>
                <a:cs typeface="Calibri"/>
                <a:sym typeface="Calibri"/>
              </a:endParaRPr>
            </a:p>
            <a:p>
              <a:pPr marL="114300" marR="0" lvl="1" indent="-114300" algn="l" rtl="0">
                <a:lnSpc>
                  <a:spcPct val="90000"/>
                </a:lnSpc>
                <a:spcBef>
                  <a:spcPts val="180"/>
                </a:spcBef>
                <a:spcAft>
                  <a:spcPts val="0"/>
                </a:spcAft>
                <a:buClr>
                  <a:srgbClr val="000000"/>
                </a:buClr>
                <a:buSzPts val="1200"/>
                <a:buFont typeface="Arial"/>
                <a:buChar char="•"/>
              </a:pPr>
              <a:r>
                <a:rPr lang="en-US" sz="1200" b="1" i="0" u="none" strike="noStrike" cap="none">
                  <a:solidFill>
                    <a:srgbClr val="000000"/>
                  </a:solidFill>
                  <a:latin typeface="Calibri"/>
                  <a:ea typeface="Calibri"/>
                  <a:cs typeface="Calibri"/>
                  <a:sym typeface="Calibri"/>
                </a:rPr>
                <a:t>Language Services</a:t>
              </a:r>
              <a:endParaRPr sz="1400" b="0" i="0" u="none" strike="noStrike" cap="none">
                <a:solidFill>
                  <a:srgbClr val="000000"/>
                </a:solidFill>
                <a:latin typeface="Arial"/>
                <a:ea typeface="Arial"/>
                <a:cs typeface="Arial"/>
                <a:sym typeface="Arial"/>
              </a:endParaRPr>
            </a:p>
            <a:p>
              <a:pPr marL="114300" marR="0" lvl="1" indent="-38100" algn="l" rtl="0">
                <a:lnSpc>
                  <a:spcPct val="90000"/>
                </a:lnSpc>
                <a:spcBef>
                  <a:spcPts val="180"/>
                </a:spcBef>
                <a:spcAft>
                  <a:spcPts val="0"/>
                </a:spcAft>
                <a:buClr>
                  <a:srgbClr val="000000"/>
                </a:buClr>
                <a:buSzPts val="1200"/>
                <a:buFont typeface="Arial"/>
                <a:buNone/>
              </a:pPr>
              <a:endParaRPr sz="1200" b="1" i="0" u="none" strike="noStrike" cap="none">
                <a:solidFill>
                  <a:srgbClr val="000000"/>
                </a:solidFill>
                <a:latin typeface="Calibri"/>
                <a:ea typeface="Calibri"/>
                <a:cs typeface="Calibri"/>
                <a:sym typeface="Calibri"/>
              </a:endParaRPr>
            </a:p>
            <a:p>
              <a:pPr marL="114300" marR="0" lvl="1" indent="-114300" algn="l" rtl="0">
                <a:lnSpc>
                  <a:spcPct val="90000"/>
                </a:lnSpc>
                <a:spcBef>
                  <a:spcPts val="180"/>
                </a:spcBef>
                <a:spcAft>
                  <a:spcPts val="0"/>
                </a:spcAft>
                <a:buClr>
                  <a:srgbClr val="000000"/>
                </a:buClr>
                <a:buSzPts val="1200"/>
                <a:buFont typeface="Arial"/>
                <a:buChar char="•"/>
              </a:pPr>
              <a:r>
                <a:rPr lang="en-US" sz="1200" b="1" i="0" u="none" strike="noStrike" cap="none">
                  <a:solidFill>
                    <a:srgbClr val="000000"/>
                  </a:solidFill>
                  <a:latin typeface="Calibri"/>
                  <a:ea typeface="Calibri"/>
                  <a:cs typeface="Calibri"/>
                  <a:sym typeface="Calibri"/>
                </a:rPr>
                <a:t>Environmental Services</a:t>
              </a:r>
              <a:endParaRPr sz="1400" b="0" i="0" u="none" strike="noStrike" cap="none">
                <a:solidFill>
                  <a:srgbClr val="000000"/>
                </a:solidFill>
                <a:latin typeface="Arial"/>
                <a:ea typeface="Arial"/>
                <a:cs typeface="Arial"/>
                <a:sym typeface="Arial"/>
              </a:endParaRPr>
            </a:p>
            <a:p>
              <a:pPr marL="114300" marR="0" lvl="1" indent="-38100" algn="l" rtl="0">
                <a:lnSpc>
                  <a:spcPct val="90000"/>
                </a:lnSpc>
                <a:spcBef>
                  <a:spcPts val="180"/>
                </a:spcBef>
                <a:spcAft>
                  <a:spcPts val="0"/>
                </a:spcAft>
                <a:buClr>
                  <a:srgbClr val="000000"/>
                </a:buClr>
                <a:buSzPts val="1200"/>
                <a:buFont typeface="Arial"/>
                <a:buNone/>
              </a:pPr>
              <a:endParaRPr sz="1200" b="1" i="0" u="none" strike="noStrike" cap="none">
                <a:solidFill>
                  <a:srgbClr val="000000"/>
                </a:solidFill>
                <a:latin typeface="Calibri"/>
                <a:ea typeface="Calibri"/>
                <a:cs typeface="Calibri"/>
                <a:sym typeface="Calibri"/>
              </a:endParaRPr>
            </a:p>
            <a:p>
              <a:pPr marL="114300" marR="0" lvl="1" indent="-114300" algn="l" rtl="0">
                <a:lnSpc>
                  <a:spcPct val="90000"/>
                </a:lnSpc>
                <a:spcBef>
                  <a:spcPts val="180"/>
                </a:spcBef>
                <a:spcAft>
                  <a:spcPts val="0"/>
                </a:spcAft>
                <a:buClr>
                  <a:srgbClr val="000000"/>
                </a:buClr>
                <a:buSzPts val="1200"/>
                <a:buFont typeface="Arial"/>
                <a:buChar char="•"/>
              </a:pPr>
              <a:r>
                <a:rPr lang="en-US" sz="1200" b="1" i="0" u="none" strike="noStrike" cap="none">
                  <a:solidFill>
                    <a:srgbClr val="000000"/>
                  </a:solidFill>
                  <a:latin typeface="Calibri"/>
                  <a:ea typeface="Calibri"/>
                  <a:cs typeface="Calibri"/>
                  <a:sym typeface="Calibri"/>
                </a:rPr>
                <a:t>Training</a:t>
              </a:r>
              <a:endParaRPr sz="1400" b="0" i="0" u="none" strike="noStrike" cap="none">
                <a:solidFill>
                  <a:srgbClr val="000000"/>
                </a:solidFill>
                <a:latin typeface="Arial"/>
                <a:ea typeface="Arial"/>
                <a:cs typeface="Arial"/>
                <a:sym typeface="Arial"/>
              </a:endParaRPr>
            </a:p>
            <a:p>
              <a:pPr marL="114300" marR="0" lvl="1" indent="-38100" algn="l" rtl="0">
                <a:lnSpc>
                  <a:spcPct val="90000"/>
                </a:lnSpc>
                <a:spcBef>
                  <a:spcPts val="180"/>
                </a:spcBef>
                <a:spcAft>
                  <a:spcPts val="0"/>
                </a:spcAft>
                <a:buClr>
                  <a:srgbClr val="000000"/>
                </a:buClr>
                <a:buSzPts val="1200"/>
                <a:buFont typeface="Arial"/>
                <a:buNone/>
              </a:pPr>
              <a:endParaRPr sz="1200" b="1" i="0" u="none" strike="noStrike" cap="none">
                <a:solidFill>
                  <a:srgbClr val="000000"/>
                </a:solidFill>
                <a:latin typeface="Calibri"/>
                <a:ea typeface="Calibri"/>
                <a:cs typeface="Calibri"/>
                <a:sym typeface="Calibri"/>
              </a:endParaRPr>
            </a:p>
            <a:p>
              <a:pPr marL="114300" marR="0" lvl="1" indent="-114300" algn="l" rtl="0">
                <a:lnSpc>
                  <a:spcPct val="90000"/>
                </a:lnSpc>
                <a:spcBef>
                  <a:spcPts val="180"/>
                </a:spcBef>
                <a:spcAft>
                  <a:spcPts val="0"/>
                </a:spcAft>
                <a:buClr>
                  <a:srgbClr val="000000"/>
                </a:buClr>
                <a:buSzPts val="1200"/>
                <a:buFont typeface="Arial"/>
                <a:buChar char="•"/>
              </a:pPr>
              <a:r>
                <a:rPr lang="en-US" sz="1200" b="1" i="0" u="none" strike="noStrike" cap="none">
                  <a:solidFill>
                    <a:srgbClr val="000000"/>
                  </a:solidFill>
                  <a:latin typeface="Calibri"/>
                  <a:ea typeface="Calibri"/>
                  <a:cs typeface="Calibri"/>
                  <a:sym typeface="Calibri"/>
                </a:rPr>
                <a:t>Identity Protection Services</a:t>
              </a:r>
              <a:endParaRPr sz="1400" b="0" i="0" u="none" strike="noStrike" cap="none">
                <a:solidFill>
                  <a:srgbClr val="000000"/>
                </a:solidFill>
                <a:latin typeface="Arial"/>
                <a:ea typeface="Arial"/>
                <a:cs typeface="Arial"/>
                <a:sym typeface="Arial"/>
              </a:endParaRPr>
            </a:p>
          </p:txBody>
        </p:sp>
        <p:sp>
          <p:nvSpPr>
            <p:cNvPr id="438" name="Google Shape;438;p90"/>
            <p:cNvSpPr/>
            <p:nvPr/>
          </p:nvSpPr>
          <p:spPr>
            <a:xfrm>
              <a:off x="2906006" y="382"/>
              <a:ext cx="1273500" cy="502200"/>
            </a:xfrm>
            <a:prstGeom prst="rect">
              <a:avLst/>
            </a:prstGeom>
            <a:solidFill>
              <a:srgbClr val="3131CB"/>
            </a:solidFill>
            <a:ln w="25400" cap="flat" cmpd="sng">
              <a:solidFill>
                <a:srgbClr val="3131CB"/>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9" name="Google Shape;439;p90"/>
            <p:cNvSpPr txBox="1"/>
            <p:nvPr/>
          </p:nvSpPr>
          <p:spPr>
            <a:xfrm>
              <a:off x="2906006" y="382"/>
              <a:ext cx="1273500" cy="502200"/>
            </a:xfrm>
            <a:prstGeom prst="rect">
              <a:avLst/>
            </a:prstGeom>
            <a:noFill/>
            <a:ln>
              <a:noFill/>
            </a:ln>
          </p:spPr>
          <p:txBody>
            <a:bodyPr spcFirstLastPara="1" wrap="square" lIns="71100" tIns="40625" rIns="71100" bIns="40625" anchor="ctr" anchorCtr="0">
              <a:noAutofit/>
            </a:bodyPr>
            <a:lstStyle/>
            <a:p>
              <a:pPr marL="0" marR="0" lvl="0" indent="0" algn="ctr" rtl="0">
                <a:lnSpc>
                  <a:spcPct val="90000"/>
                </a:lnSpc>
                <a:spcBef>
                  <a:spcPts val="0"/>
                </a:spcBef>
                <a:spcAft>
                  <a:spcPts val="0"/>
                </a:spcAft>
                <a:buClr>
                  <a:srgbClr val="000000"/>
                </a:buClr>
                <a:buSzPts val="1000"/>
                <a:buFont typeface="Arial"/>
                <a:buNone/>
              </a:pPr>
              <a:r>
                <a:rPr lang="en-US" sz="1000" b="1" i="0" u="none" strike="noStrike" cap="none">
                  <a:solidFill>
                    <a:schemeClr val="lt1"/>
                  </a:solidFill>
                  <a:latin typeface="Calibri"/>
                  <a:ea typeface="Calibri"/>
                  <a:cs typeface="Calibri"/>
                  <a:sym typeface="Calibri"/>
                </a:rPr>
                <a:t>Scientific Management &amp; Solutions</a:t>
              </a:r>
              <a:endParaRPr sz="1400" b="0" i="0" u="none" strike="noStrike" cap="none">
                <a:solidFill>
                  <a:srgbClr val="000000"/>
                </a:solidFill>
                <a:latin typeface="Arial"/>
                <a:ea typeface="Arial"/>
                <a:cs typeface="Arial"/>
                <a:sym typeface="Arial"/>
              </a:endParaRPr>
            </a:p>
          </p:txBody>
        </p:sp>
        <p:sp>
          <p:nvSpPr>
            <p:cNvPr id="440" name="Google Shape;440;p90"/>
            <p:cNvSpPr/>
            <p:nvPr/>
          </p:nvSpPr>
          <p:spPr>
            <a:xfrm>
              <a:off x="2906006" y="502530"/>
              <a:ext cx="1273500" cy="5774700"/>
            </a:xfrm>
            <a:prstGeom prst="rect">
              <a:avLst/>
            </a:prstGeom>
            <a:solidFill>
              <a:srgbClr val="CCCCEC">
                <a:alpha val="89411"/>
              </a:srgbClr>
            </a:solidFill>
            <a:ln w="25400" cap="flat" cmpd="sng">
              <a:solidFill>
                <a:srgbClr val="CCCCEC">
                  <a:alpha val="89411"/>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1" name="Google Shape;441;p90"/>
            <p:cNvSpPr txBox="1"/>
            <p:nvPr/>
          </p:nvSpPr>
          <p:spPr>
            <a:xfrm>
              <a:off x="2906006" y="502530"/>
              <a:ext cx="1273500" cy="5774700"/>
            </a:xfrm>
            <a:prstGeom prst="rect">
              <a:avLst/>
            </a:prstGeom>
            <a:noFill/>
            <a:ln>
              <a:noFill/>
            </a:ln>
          </p:spPr>
          <p:txBody>
            <a:bodyPr spcFirstLastPara="1" wrap="square" lIns="64000" tIns="64000" rIns="85325" bIns="96000" anchor="t" anchorCtr="0">
              <a:noAutofit/>
            </a:bodyPr>
            <a:lstStyle/>
            <a:p>
              <a:pPr marL="114300" marR="0" lvl="1" indent="-114300" algn="l" rtl="0">
                <a:lnSpc>
                  <a:spcPct val="90000"/>
                </a:lnSpc>
                <a:spcBef>
                  <a:spcPts val="0"/>
                </a:spcBef>
                <a:spcAft>
                  <a:spcPts val="0"/>
                </a:spcAft>
                <a:buClr>
                  <a:srgbClr val="000000"/>
                </a:buClr>
                <a:buSzPts val="1200"/>
                <a:buFont typeface="Arial"/>
                <a:buChar char="•"/>
              </a:pPr>
              <a:r>
                <a:rPr lang="en-US" sz="1200" b="1" i="0" u="none" strike="noStrike" cap="none">
                  <a:solidFill>
                    <a:srgbClr val="000000"/>
                  </a:solidFill>
                  <a:latin typeface="Calibri"/>
                  <a:ea typeface="Calibri"/>
                  <a:cs typeface="Calibri"/>
                  <a:sym typeface="Calibri"/>
                </a:rPr>
                <a:t>Laboratory Equipment</a:t>
              </a:r>
              <a:endParaRPr sz="1200" b="1" i="0" u="none" strike="noStrike" cap="none">
                <a:solidFill>
                  <a:srgbClr val="000000"/>
                </a:solidFill>
                <a:latin typeface="Calibri"/>
                <a:ea typeface="Calibri"/>
                <a:cs typeface="Calibri"/>
                <a:sym typeface="Calibri"/>
              </a:endParaRPr>
            </a:p>
            <a:p>
              <a:pPr marL="114300" marR="0" lvl="1" indent="-38100" algn="l" rtl="0">
                <a:lnSpc>
                  <a:spcPct val="90000"/>
                </a:lnSpc>
                <a:spcBef>
                  <a:spcPts val="180"/>
                </a:spcBef>
                <a:spcAft>
                  <a:spcPts val="0"/>
                </a:spcAft>
                <a:buClr>
                  <a:srgbClr val="000000"/>
                </a:buClr>
                <a:buSzPts val="1200"/>
                <a:buFont typeface="Arial"/>
                <a:buNone/>
              </a:pPr>
              <a:endParaRPr sz="1200" b="1" i="0" u="none" strike="noStrike" cap="none">
                <a:solidFill>
                  <a:srgbClr val="000000"/>
                </a:solidFill>
                <a:latin typeface="Calibri"/>
                <a:ea typeface="Calibri"/>
                <a:cs typeface="Calibri"/>
                <a:sym typeface="Calibri"/>
              </a:endParaRPr>
            </a:p>
            <a:p>
              <a:pPr marL="114300" marR="0" lvl="1" indent="-114300" algn="l" rtl="0">
                <a:lnSpc>
                  <a:spcPct val="90000"/>
                </a:lnSpc>
                <a:spcBef>
                  <a:spcPts val="180"/>
                </a:spcBef>
                <a:spcAft>
                  <a:spcPts val="0"/>
                </a:spcAft>
                <a:buClr>
                  <a:srgbClr val="000000"/>
                </a:buClr>
                <a:buSzPts val="1200"/>
                <a:buFont typeface="Arial"/>
                <a:buChar char="•"/>
              </a:pPr>
              <a:r>
                <a:rPr lang="en-US" sz="1200" b="1" i="0" u="none" strike="noStrike" cap="none">
                  <a:solidFill>
                    <a:srgbClr val="000000"/>
                  </a:solidFill>
                  <a:latin typeface="Calibri"/>
                  <a:ea typeface="Calibri"/>
                  <a:cs typeface="Calibri"/>
                  <a:sym typeface="Calibri"/>
                </a:rPr>
                <a:t>Laboratory Animals</a:t>
              </a:r>
              <a:endParaRPr sz="1400" b="0" i="0" u="none" strike="noStrike" cap="none">
                <a:solidFill>
                  <a:srgbClr val="000000"/>
                </a:solidFill>
                <a:latin typeface="Arial"/>
                <a:ea typeface="Arial"/>
                <a:cs typeface="Arial"/>
                <a:sym typeface="Arial"/>
              </a:endParaRPr>
            </a:p>
            <a:p>
              <a:pPr marL="114300" marR="0" lvl="1" indent="-38100" algn="l" rtl="0">
                <a:lnSpc>
                  <a:spcPct val="90000"/>
                </a:lnSpc>
                <a:spcBef>
                  <a:spcPts val="180"/>
                </a:spcBef>
                <a:spcAft>
                  <a:spcPts val="0"/>
                </a:spcAft>
                <a:buClr>
                  <a:srgbClr val="000000"/>
                </a:buClr>
                <a:buSzPts val="1200"/>
                <a:buFont typeface="Arial"/>
                <a:buNone/>
              </a:pPr>
              <a:endParaRPr sz="1200" b="1" i="0" u="none" strike="noStrike" cap="none">
                <a:solidFill>
                  <a:srgbClr val="000000"/>
                </a:solidFill>
                <a:latin typeface="Calibri"/>
                <a:ea typeface="Calibri"/>
                <a:cs typeface="Calibri"/>
                <a:sym typeface="Calibri"/>
              </a:endParaRPr>
            </a:p>
            <a:p>
              <a:pPr marL="114300" marR="0" lvl="1" indent="-114300" algn="l" rtl="0">
                <a:lnSpc>
                  <a:spcPct val="90000"/>
                </a:lnSpc>
                <a:spcBef>
                  <a:spcPts val="180"/>
                </a:spcBef>
                <a:spcAft>
                  <a:spcPts val="0"/>
                </a:spcAft>
                <a:buClr>
                  <a:srgbClr val="000000"/>
                </a:buClr>
                <a:buSzPts val="1200"/>
                <a:buFont typeface="Arial"/>
                <a:buChar char="•"/>
              </a:pPr>
              <a:r>
                <a:rPr lang="en-US" sz="1200" b="1" i="0" u="none" strike="noStrike" cap="none">
                  <a:solidFill>
                    <a:srgbClr val="000000"/>
                  </a:solidFill>
                  <a:latin typeface="Calibri"/>
                  <a:ea typeface="Calibri"/>
                  <a:cs typeface="Calibri"/>
                  <a:sym typeface="Calibri"/>
                </a:rPr>
                <a:t>Search and Navigation</a:t>
              </a:r>
              <a:endParaRPr sz="1400" b="0" i="0" u="none" strike="noStrike" cap="none">
                <a:solidFill>
                  <a:srgbClr val="000000"/>
                </a:solidFill>
                <a:latin typeface="Arial"/>
                <a:ea typeface="Arial"/>
                <a:cs typeface="Arial"/>
                <a:sym typeface="Arial"/>
              </a:endParaRPr>
            </a:p>
            <a:p>
              <a:pPr marL="114300" marR="0" lvl="1" indent="-38100" algn="l" rtl="0">
                <a:lnSpc>
                  <a:spcPct val="90000"/>
                </a:lnSpc>
                <a:spcBef>
                  <a:spcPts val="180"/>
                </a:spcBef>
                <a:spcAft>
                  <a:spcPts val="0"/>
                </a:spcAft>
                <a:buClr>
                  <a:srgbClr val="000000"/>
                </a:buClr>
                <a:buSzPts val="1200"/>
                <a:buFont typeface="Arial"/>
                <a:buNone/>
              </a:pPr>
              <a:endParaRPr sz="1200" b="1" i="0" u="none" strike="noStrike" cap="none">
                <a:solidFill>
                  <a:srgbClr val="000000"/>
                </a:solidFill>
                <a:latin typeface="Calibri"/>
                <a:ea typeface="Calibri"/>
                <a:cs typeface="Calibri"/>
                <a:sym typeface="Calibri"/>
              </a:endParaRPr>
            </a:p>
            <a:p>
              <a:pPr marL="114300" marR="0" lvl="1" indent="-114300" algn="l" rtl="0">
                <a:lnSpc>
                  <a:spcPct val="90000"/>
                </a:lnSpc>
                <a:spcBef>
                  <a:spcPts val="180"/>
                </a:spcBef>
                <a:spcAft>
                  <a:spcPts val="0"/>
                </a:spcAft>
                <a:buClr>
                  <a:srgbClr val="000000"/>
                </a:buClr>
                <a:buSzPts val="1200"/>
                <a:buFont typeface="Arial"/>
                <a:buChar char="•"/>
              </a:pPr>
              <a:r>
                <a:rPr lang="en-US" sz="1200" b="1" i="0" u="none" strike="noStrike" cap="none">
                  <a:solidFill>
                    <a:srgbClr val="000000"/>
                  </a:solidFill>
                  <a:latin typeface="Calibri"/>
                  <a:ea typeface="Calibri"/>
                  <a:cs typeface="Calibri"/>
                  <a:sym typeface="Calibri"/>
                </a:rPr>
                <a:t>Medical Equipment</a:t>
              </a:r>
              <a:endParaRPr sz="1400" b="0" i="0" u="none" strike="noStrike" cap="none">
                <a:solidFill>
                  <a:srgbClr val="000000"/>
                </a:solidFill>
                <a:latin typeface="Arial"/>
                <a:ea typeface="Arial"/>
                <a:cs typeface="Arial"/>
                <a:sym typeface="Arial"/>
              </a:endParaRPr>
            </a:p>
            <a:p>
              <a:pPr marL="114300" marR="0" lvl="1" indent="-38100" algn="l" rtl="0">
                <a:lnSpc>
                  <a:spcPct val="90000"/>
                </a:lnSpc>
                <a:spcBef>
                  <a:spcPts val="180"/>
                </a:spcBef>
                <a:spcAft>
                  <a:spcPts val="0"/>
                </a:spcAft>
                <a:buClr>
                  <a:srgbClr val="000000"/>
                </a:buClr>
                <a:buSzPts val="1200"/>
                <a:buFont typeface="Arial"/>
                <a:buNone/>
              </a:pPr>
              <a:endParaRPr sz="1200" b="1" i="0" u="none" strike="noStrike" cap="none">
                <a:solidFill>
                  <a:srgbClr val="000000"/>
                </a:solidFill>
                <a:latin typeface="Calibri"/>
                <a:ea typeface="Calibri"/>
                <a:cs typeface="Calibri"/>
                <a:sym typeface="Calibri"/>
              </a:endParaRPr>
            </a:p>
            <a:p>
              <a:pPr marL="114300" marR="0" lvl="1" indent="-114300" algn="l" rtl="0">
                <a:lnSpc>
                  <a:spcPct val="90000"/>
                </a:lnSpc>
                <a:spcBef>
                  <a:spcPts val="180"/>
                </a:spcBef>
                <a:spcAft>
                  <a:spcPts val="0"/>
                </a:spcAft>
                <a:buClr>
                  <a:srgbClr val="000000"/>
                </a:buClr>
                <a:buSzPts val="1200"/>
                <a:buFont typeface="Arial"/>
                <a:buChar char="•"/>
              </a:pPr>
              <a:r>
                <a:rPr lang="en-US" sz="1200" b="1" i="0" u="none" strike="noStrike" cap="none">
                  <a:solidFill>
                    <a:srgbClr val="000000"/>
                  </a:solidFill>
                  <a:latin typeface="Calibri"/>
                  <a:ea typeface="Calibri"/>
                  <a:cs typeface="Calibri"/>
                  <a:sym typeface="Calibri"/>
                </a:rPr>
                <a:t>Testing and Analysis</a:t>
              </a:r>
              <a:endParaRPr sz="1400" b="0" i="0" u="none" strike="noStrike" cap="none">
                <a:solidFill>
                  <a:srgbClr val="000000"/>
                </a:solidFill>
                <a:latin typeface="Arial"/>
                <a:ea typeface="Arial"/>
                <a:cs typeface="Arial"/>
                <a:sym typeface="Arial"/>
              </a:endParaRPr>
            </a:p>
            <a:p>
              <a:pPr marL="114300" marR="0" lvl="1" indent="-38100" algn="l" rtl="0">
                <a:lnSpc>
                  <a:spcPct val="90000"/>
                </a:lnSpc>
                <a:spcBef>
                  <a:spcPts val="180"/>
                </a:spcBef>
                <a:spcAft>
                  <a:spcPts val="0"/>
                </a:spcAft>
                <a:buClr>
                  <a:srgbClr val="000000"/>
                </a:buClr>
                <a:buSzPts val="1200"/>
                <a:buFont typeface="Arial"/>
                <a:buNone/>
              </a:pPr>
              <a:endParaRPr sz="1200" b="1" i="0" u="none" strike="noStrike" cap="none">
                <a:solidFill>
                  <a:srgbClr val="000000"/>
                </a:solidFill>
                <a:latin typeface="Calibri"/>
                <a:ea typeface="Calibri"/>
                <a:cs typeface="Calibri"/>
                <a:sym typeface="Calibri"/>
              </a:endParaRPr>
            </a:p>
            <a:p>
              <a:pPr marL="114300" marR="0" lvl="1" indent="-114300" algn="l" rtl="0">
                <a:lnSpc>
                  <a:spcPct val="90000"/>
                </a:lnSpc>
                <a:spcBef>
                  <a:spcPts val="180"/>
                </a:spcBef>
                <a:spcAft>
                  <a:spcPts val="0"/>
                </a:spcAft>
                <a:buClr>
                  <a:srgbClr val="000000"/>
                </a:buClr>
                <a:buSzPts val="1200"/>
                <a:buFont typeface="Arial"/>
                <a:buChar char="•"/>
              </a:pPr>
              <a:r>
                <a:rPr lang="en-US" sz="1200" b="1" i="0" u="none" strike="noStrike" cap="none">
                  <a:solidFill>
                    <a:srgbClr val="000000"/>
                  </a:solidFill>
                  <a:latin typeface="Calibri"/>
                  <a:ea typeface="Calibri"/>
                  <a:cs typeface="Calibri"/>
                  <a:sym typeface="Calibri"/>
                </a:rPr>
                <a:t>Scientific Services</a:t>
              </a:r>
              <a:endParaRPr sz="1400" b="0" i="0" u="none" strike="noStrike" cap="none">
                <a:solidFill>
                  <a:srgbClr val="000000"/>
                </a:solidFill>
                <a:latin typeface="Arial"/>
                <a:ea typeface="Arial"/>
                <a:cs typeface="Arial"/>
                <a:sym typeface="Arial"/>
              </a:endParaRPr>
            </a:p>
            <a:p>
              <a:pPr marL="114300" marR="0" lvl="1" indent="-38100" algn="l" rtl="0">
                <a:lnSpc>
                  <a:spcPct val="90000"/>
                </a:lnSpc>
                <a:spcBef>
                  <a:spcPts val="180"/>
                </a:spcBef>
                <a:spcAft>
                  <a:spcPts val="0"/>
                </a:spcAft>
                <a:buClr>
                  <a:srgbClr val="000000"/>
                </a:buClr>
                <a:buSzPts val="1200"/>
                <a:buFont typeface="Arial"/>
                <a:buNone/>
              </a:pPr>
              <a:endParaRPr sz="1200" b="1" i="0" u="none" strike="noStrike" cap="none">
                <a:solidFill>
                  <a:srgbClr val="000000"/>
                </a:solidFill>
                <a:latin typeface="Calibri"/>
                <a:ea typeface="Calibri"/>
                <a:cs typeface="Calibri"/>
                <a:sym typeface="Calibri"/>
              </a:endParaRPr>
            </a:p>
          </p:txBody>
        </p:sp>
        <p:sp>
          <p:nvSpPr>
            <p:cNvPr id="442" name="Google Shape;442;p90"/>
            <p:cNvSpPr/>
            <p:nvPr/>
          </p:nvSpPr>
          <p:spPr>
            <a:xfrm>
              <a:off x="4357811" y="382"/>
              <a:ext cx="1273500" cy="502200"/>
            </a:xfrm>
            <a:prstGeom prst="rect">
              <a:avLst/>
            </a:prstGeom>
            <a:solidFill>
              <a:srgbClr val="3131CB"/>
            </a:solidFill>
            <a:ln w="25400" cap="flat" cmpd="sng">
              <a:solidFill>
                <a:srgbClr val="3131CB"/>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3" name="Google Shape;443;p90"/>
            <p:cNvSpPr txBox="1"/>
            <p:nvPr/>
          </p:nvSpPr>
          <p:spPr>
            <a:xfrm>
              <a:off x="4357811" y="382"/>
              <a:ext cx="1273500" cy="502200"/>
            </a:xfrm>
            <a:prstGeom prst="rect">
              <a:avLst/>
            </a:prstGeom>
            <a:noFill/>
            <a:ln>
              <a:noFill/>
            </a:ln>
          </p:spPr>
          <p:txBody>
            <a:bodyPr spcFirstLastPara="1" wrap="square" lIns="71100" tIns="40625" rIns="71100" bIns="40625" anchor="ctr" anchorCtr="0">
              <a:noAutofit/>
            </a:bodyPr>
            <a:lstStyle/>
            <a:p>
              <a:pPr marL="0" marR="0" lvl="0" indent="0" algn="ctr" rtl="0">
                <a:lnSpc>
                  <a:spcPct val="90000"/>
                </a:lnSpc>
                <a:spcBef>
                  <a:spcPts val="0"/>
                </a:spcBef>
                <a:spcAft>
                  <a:spcPts val="0"/>
                </a:spcAft>
                <a:buClr>
                  <a:srgbClr val="000000"/>
                </a:buClr>
                <a:buSzPts val="1000"/>
                <a:buFont typeface="Arial"/>
                <a:buNone/>
              </a:pPr>
              <a:r>
                <a:rPr lang="en-US" sz="1000" b="1" i="0" u="none" strike="noStrike" cap="none">
                  <a:solidFill>
                    <a:schemeClr val="lt1"/>
                  </a:solidFill>
                  <a:latin typeface="Calibri"/>
                  <a:ea typeface="Calibri"/>
                  <a:cs typeface="Calibri"/>
                  <a:sym typeface="Calibri"/>
                </a:rPr>
                <a:t>Security &amp; Protection</a:t>
              </a:r>
              <a:endParaRPr sz="1400" b="0" i="0" u="none" strike="noStrike" cap="none">
                <a:solidFill>
                  <a:srgbClr val="000000"/>
                </a:solidFill>
                <a:latin typeface="Arial"/>
                <a:ea typeface="Arial"/>
                <a:cs typeface="Arial"/>
                <a:sym typeface="Arial"/>
              </a:endParaRPr>
            </a:p>
          </p:txBody>
        </p:sp>
        <p:sp>
          <p:nvSpPr>
            <p:cNvPr id="444" name="Google Shape;444;p90"/>
            <p:cNvSpPr/>
            <p:nvPr/>
          </p:nvSpPr>
          <p:spPr>
            <a:xfrm>
              <a:off x="4357811" y="502530"/>
              <a:ext cx="1273500" cy="5774700"/>
            </a:xfrm>
            <a:prstGeom prst="rect">
              <a:avLst/>
            </a:prstGeom>
            <a:solidFill>
              <a:srgbClr val="CCCCEC">
                <a:alpha val="89411"/>
              </a:srgbClr>
            </a:solidFill>
            <a:ln w="25400" cap="flat" cmpd="sng">
              <a:solidFill>
                <a:srgbClr val="CCCCEC">
                  <a:alpha val="89411"/>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5" name="Google Shape;445;p90"/>
            <p:cNvSpPr txBox="1"/>
            <p:nvPr/>
          </p:nvSpPr>
          <p:spPr>
            <a:xfrm>
              <a:off x="4357811" y="502530"/>
              <a:ext cx="1273500" cy="5774700"/>
            </a:xfrm>
            <a:prstGeom prst="rect">
              <a:avLst/>
            </a:prstGeom>
            <a:noFill/>
            <a:ln>
              <a:noFill/>
            </a:ln>
          </p:spPr>
          <p:txBody>
            <a:bodyPr spcFirstLastPara="1" wrap="square" lIns="64000" tIns="64000" rIns="85325" bIns="96000" anchor="t" anchorCtr="0">
              <a:noAutofit/>
            </a:bodyPr>
            <a:lstStyle/>
            <a:p>
              <a:pPr marL="114300" marR="0" lvl="1" indent="-114300" algn="l" rtl="0">
                <a:lnSpc>
                  <a:spcPct val="90000"/>
                </a:lnSpc>
                <a:spcBef>
                  <a:spcPts val="0"/>
                </a:spcBef>
                <a:spcAft>
                  <a:spcPts val="0"/>
                </a:spcAft>
                <a:buClr>
                  <a:srgbClr val="000000"/>
                </a:buClr>
                <a:buSzPts val="1200"/>
                <a:buFont typeface="Arial"/>
                <a:buChar char="•"/>
              </a:pPr>
              <a:r>
                <a:rPr lang="en-US" sz="1200" b="1" i="0" u="none" strike="noStrike" cap="none">
                  <a:solidFill>
                    <a:srgbClr val="000000"/>
                  </a:solidFill>
                  <a:latin typeface="Calibri"/>
                  <a:ea typeface="Calibri"/>
                  <a:cs typeface="Calibri"/>
                  <a:sym typeface="Calibri"/>
                </a:rPr>
                <a:t>Protective Equipment</a:t>
              </a:r>
              <a:endParaRPr sz="1400" b="0" i="0" u="none" strike="noStrike" cap="none">
                <a:solidFill>
                  <a:srgbClr val="000000"/>
                </a:solidFill>
                <a:latin typeface="Arial"/>
                <a:ea typeface="Arial"/>
                <a:cs typeface="Arial"/>
                <a:sym typeface="Arial"/>
              </a:endParaRPr>
            </a:p>
            <a:p>
              <a:pPr marL="114300" marR="0" lvl="1" indent="-38100" algn="l" rtl="0">
                <a:lnSpc>
                  <a:spcPct val="90000"/>
                </a:lnSpc>
                <a:spcBef>
                  <a:spcPts val="180"/>
                </a:spcBef>
                <a:spcAft>
                  <a:spcPts val="0"/>
                </a:spcAft>
                <a:buClr>
                  <a:srgbClr val="000000"/>
                </a:buClr>
                <a:buSzPts val="1200"/>
                <a:buFont typeface="Arial"/>
                <a:buNone/>
              </a:pPr>
              <a:endParaRPr sz="1200" b="1" i="0" u="none" strike="noStrike" cap="none">
                <a:solidFill>
                  <a:srgbClr val="000000"/>
                </a:solidFill>
                <a:latin typeface="Calibri"/>
                <a:ea typeface="Calibri"/>
                <a:cs typeface="Calibri"/>
                <a:sym typeface="Calibri"/>
              </a:endParaRPr>
            </a:p>
            <a:p>
              <a:pPr marL="114300" marR="0" lvl="1" indent="-114300" algn="l" rtl="0">
                <a:lnSpc>
                  <a:spcPct val="90000"/>
                </a:lnSpc>
                <a:spcBef>
                  <a:spcPts val="180"/>
                </a:spcBef>
                <a:spcAft>
                  <a:spcPts val="0"/>
                </a:spcAft>
                <a:buClr>
                  <a:srgbClr val="000000"/>
                </a:buClr>
                <a:buSzPts val="1200"/>
                <a:buFont typeface="Arial"/>
                <a:buChar char="•"/>
              </a:pPr>
              <a:r>
                <a:rPr lang="en-US" sz="1200" b="1" i="0" u="none" strike="noStrike" cap="none">
                  <a:solidFill>
                    <a:srgbClr val="000000"/>
                  </a:solidFill>
                  <a:latin typeface="Calibri"/>
                  <a:ea typeface="Calibri"/>
                  <a:cs typeface="Calibri"/>
                  <a:sym typeface="Calibri"/>
                </a:rPr>
                <a:t>Security Services</a:t>
              </a:r>
              <a:endParaRPr sz="1400" b="0" i="0" u="none" strike="noStrike" cap="none">
                <a:solidFill>
                  <a:srgbClr val="000000"/>
                </a:solidFill>
                <a:latin typeface="Arial"/>
                <a:ea typeface="Arial"/>
                <a:cs typeface="Arial"/>
                <a:sym typeface="Arial"/>
              </a:endParaRPr>
            </a:p>
            <a:p>
              <a:pPr marL="114300" marR="0" lvl="1" indent="-38100" algn="l" rtl="0">
                <a:lnSpc>
                  <a:spcPct val="90000"/>
                </a:lnSpc>
                <a:spcBef>
                  <a:spcPts val="180"/>
                </a:spcBef>
                <a:spcAft>
                  <a:spcPts val="0"/>
                </a:spcAft>
                <a:buClr>
                  <a:srgbClr val="000000"/>
                </a:buClr>
                <a:buSzPts val="1200"/>
                <a:buFont typeface="Arial"/>
                <a:buNone/>
              </a:pPr>
              <a:endParaRPr sz="1200" b="1" i="0" u="none" strike="noStrike" cap="none">
                <a:solidFill>
                  <a:srgbClr val="000000"/>
                </a:solidFill>
                <a:latin typeface="Calibri"/>
                <a:ea typeface="Calibri"/>
                <a:cs typeface="Calibri"/>
                <a:sym typeface="Calibri"/>
              </a:endParaRPr>
            </a:p>
            <a:p>
              <a:pPr marL="114300" marR="0" lvl="1" indent="-114300" algn="l" rtl="0">
                <a:lnSpc>
                  <a:spcPct val="90000"/>
                </a:lnSpc>
                <a:spcBef>
                  <a:spcPts val="180"/>
                </a:spcBef>
                <a:spcAft>
                  <a:spcPts val="0"/>
                </a:spcAft>
                <a:buClr>
                  <a:srgbClr val="000000"/>
                </a:buClr>
                <a:buSzPts val="1200"/>
                <a:buFont typeface="Arial"/>
                <a:buChar char="•"/>
              </a:pPr>
              <a:r>
                <a:rPr lang="en-US" sz="1200" b="1" i="0" u="none" strike="noStrike" cap="none">
                  <a:solidFill>
                    <a:srgbClr val="000000"/>
                  </a:solidFill>
                  <a:latin typeface="Calibri"/>
                  <a:ea typeface="Calibri"/>
                  <a:cs typeface="Calibri"/>
                  <a:sym typeface="Calibri"/>
                </a:rPr>
                <a:t>Security Systems</a:t>
              </a:r>
              <a:endParaRPr sz="1400" b="0" i="0" u="none" strike="noStrike" cap="none">
                <a:solidFill>
                  <a:srgbClr val="000000"/>
                </a:solidFill>
                <a:latin typeface="Arial"/>
                <a:ea typeface="Arial"/>
                <a:cs typeface="Arial"/>
                <a:sym typeface="Arial"/>
              </a:endParaRPr>
            </a:p>
            <a:p>
              <a:pPr marL="114300" marR="0" lvl="1" indent="-38100" algn="l" rtl="0">
                <a:lnSpc>
                  <a:spcPct val="90000"/>
                </a:lnSpc>
                <a:spcBef>
                  <a:spcPts val="180"/>
                </a:spcBef>
                <a:spcAft>
                  <a:spcPts val="0"/>
                </a:spcAft>
                <a:buClr>
                  <a:srgbClr val="000000"/>
                </a:buClr>
                <a:buSzPts val="1200"/>
                <a:buFont typeface="Arial"/>
                <a:buNone/>
              </a:pPr>
              <a:endParaRPr sz="1200" b="1" i="0" u="none" strike="noStrike" cap="none">
                <a:solidFill>
                  <a:srgbClr val="000000"/>
                </a:solidFill>
                <a:latin typeface="Calibri"/>
                <a:ea typeface="Calibri"/>
                <a:cs typeface="Calibri"/>
                <a:sym typeface="Calibri"/>
              </a:endParaRPr>
            </a:p>
            <a:p>
              <a:pPr marL="114300" marR="0" lvl="1" indent="-114300" algn="l" rtl="0">
                <a:lnSpc>
                  <a:spcPct val="90000"/>
                </a:lnSpc>
                <a:spcBef>
                  <a:spcPts val="180"/>
                </a:spcBef>
                <a:spcAft>
                  <a:spcPts val="0"/>
                </a:spcAft>
                <a:buClr>
                  <a:srgbClr val="000000"/>
                </a:buClr>
                <a:buSzPts val="1200"/>
                <a:buFont typeface="Arial"/>
                <a:buChar char="•"/>
              </a:pPr>
              <a:r>
                <a:rPr lang="en-US" sz="1200" b="1" i="0" u="none" strike="noStrike" cap="none">
                  <a:solidFill>
                    <a:srgbClr val="000000"/>
                  </a:solidFill>
                  <a:latin typeface="Calibri"/>
                  <a:ea typeface="Calibri"/>
                  <a:cs typeface="Calibri"/>
                  <a:sym typeface="Calibri"/>
                </a:rPr>
                <a:t>Security Animals and Related Services</a:t>
              </a:r>
              <a:endParaRPr sz="1400" b="0" i="0" u="none" strike="noStrike" cap="none">
                <a:solidFill>
                  <a:srgbClr val="000000"/>
                </a:solidFill>
                <a:latin typeface="Arial"/>
                <a:ea typeface="Arial"/>
                <a:cs typeface="Arial"/>
                <a:sym typeface="Arial"/>
              </a:endParaRPr>
            </a:p>
            <a:p>
              <a:pPr marL="114300" marR="0" lvl="1" indent="-38100" algn="l" rtl="0">
                <a:lnSpc>
                  <a:spcPct val="90000"/>
                </a:lnSpc>
                <a:spcBef>
                  <a:spcPts val="180"/>
                </a:spcBef>
                <a:spcAft>
                  <a:spcPts val="0"/>
                </a:spcAft>
                <a:buClr>
                  <a:srgbClr val="000000"/>
                </a:buClr>
                <a:buSzPts val="1200"/>
                <a:buFont typeface="Arial"/>
                <a:buNone/>
              </a:pPr>
              <a:endParaRPr sz="1200" b="1" i="0" u="none" strike="noStrike" cap="none">
                <a:solidFill>
                  <a:srgbClr val="000000"/>
                </a:solidFill>
                <a:latin typeface="Calibri"/>
                <a:ea typeface="Calibri"/>
                <a:cs typeface="Calibri"/>
                <a:sym typeface="Calibri"/>
              </a:endParaRPr>
            </a:p>
            <a:p>
              <a:pPr marL="114300" marR="0" lvl="1" indent="-114300" algn="l" rtl="0">
                <a:lnSpc>
                  <a:spcPct val="90000"/>
                </a:lnSpc>
                <a:spcBef>
                  <a:spcPts val="180"/>
                </a:spcBef>
                <a:spcAft>
                  <a:spcPts val="0"/>
                </a:spcAft>
                <a:buClr>
                  <a:srgbClr val="000000"/>
                </a:buClr>
                <a:buSzPts val="1200"/>
                <a:buFont typeface="Arial"/>
                <a:buChar char="•"/>
              </a:pPr>
              <a:r>
                <a:rPr lang="en-US" sz="1200" b="1" i="0" u="none" strike="noStrike" cap="none">
                  <a:solidFill>
                    <a:srgbClr val="000000"/>
                  </a:solidFill>
                  <a:latin typeface="Calibri"/>
                  <a:ea typeface="Calibri"/>
                  <a:cs typeface="Calibri"/>
                  <a:sym typeface="Calibri"/>
                </a:rPr>
                <a:t>Marine and Harbor</a:t>
              </a:r>
              <a:endParaRPr sz="1400" b="0" i="0" u="none" strike="noStrike" cap="none">
                <a:solidFill>
                  <a:srgbClr val="000000"/>
                </a:solidFill>
                <a:latin typeface="Arial"/>
                <a:ea typeface="Arial"/>
                <a:cs typeface="Arial"/>
                <a:sym typeface="Arial"/>
              </a:endParaRPr>
            </a:p>
            <a:p>
              <a:pPr marL="114300" marR="0" lvl="1" indent="-38100" algn="l" rtl="0">
                <a:lnSpc>
                  <a:spcPct val="90000"/>
                </a:lnSpc>
                <a:spcBef>
                  <a:spcPts val="180"/>
                </a:spcBef>
                <a:spcAft>
                  <a:spcPts val="0"/>
                </a:spcAft>
                <a:buClr>
                  <a:srgbClr val="000000"/>
                </a:buClr>
                <a:buSzPts val="1200"/>
                <a:buFont typeface="Arial"/>
                <a:buNone/>
              </a:pPr>
              <a:endParaRPr sz="1200" b="1" i="0" u="none" strike="noStrike" cap="none">
                <a:solidFill>
                  <a:srgbClr val="000000"/>
                </a:solidFill>
                <a:latin typeface="Calibri"/>
                <a:ea typeface="Calibri"/>
                <a:cs typeface="Calibri"/>
                <a:sym typeface="Calibri"/>
              </a:endParaRPr>
            </a:p>
            <a:p>
              <a:pPr marL="114300" marR="0" lvl="1" indent="-114300" algn="l" rtl="0">
                <a:lnSpc>
                  <a:spcPct val="90000"/>
                </a:lnSpc>
                <a:spcBef>
                  <a:spcPts val="180"/>
                </a:spcBef>
                <a:spcAft>
                  <a:spcPts val="0"/>
                </a:spcAft>
                <a:buClr>
                  <a:srgbClr val="000000"/>
                </a:buClr>
                <a:buSzPts val="1200"/>
                <a:buFont typeface="Arial"/>
                <a:buChar char="•"/>
              </a:pPr>
              <a:r>
                <a:rPr lang="en-US" sz="1200" b="1" i="0" u="none" strike="noStrike" cap="none">
                  <a:solidFill>
                    <a:srgbClr val="000000"/>
                  </a:solidFill>
                  <a:latin typeface="Calibri"/>
                  <a:ea typeface="Calibri"/>
                  <a:cs typeface="Calibri"/>
                  <a:sym typeface="Calibri"/>
                </a:rPr>
                <a:t>Testing Equipment</a:t>
              </a:r>
              <a:endParaRPr sz="1400" b="0" i="0" u="none" strike="noStrike" cap="none">
                <a:solidFill>
                  <a:srgbClr val="000000"/>
                </a:solidFill>
                <a:latin typeface="Arial"/>
                <a:ea typeface="Arial"/>
                <a:cs typeface="Arial"/>
                <a:sym typeface="Arial"/>
              </a:endParaRPr>
            </a:p>
          </p:txBody>
        </p:sp>
        <p:sp>
          <p:nvSpPr>
            <p:cNvPr id="446" name="Google Shape;446;p90"/>
            <p:cNvSpPr/>
            <p:nvPr/>
          </p:nvSpPr>
          <p:spPr>
            <a:xfrm>
              <a:off x="5809616" y="382"/>
              <a:ext cx="1273500" cy="502200"/>
            </a:xfrm>
            <a:prstGeom prst="rect">
              <a:avLst/>
            </a:prstGeom>
            <a:solidFill>
              <a:srgbClr val="3131CB"/>
            </a:solidFill>
            <a:ln w="25400" cap="flat" cmpd="sng">
              <a:solidFill>
                <a:srgbClr val="3131CB"/>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7" name="Google Shape;447;p90"/>
            <p:cNvSpPr txBox="1"/>
            <p:nvPr/>
          </p:nvSpPr>
          <p:spPr>
            <a:xfrm>
              <a:off x="5809616" y="382"/>
              <a:ext cx="1273500" cy="502200"/>
            </a:xfrm>
            <a:prstGeom prst="rect">
              <a:avLst/>
            </a:prstGeom>
            <a:noFill/>
            <a:ln>
              <a:noFill/>
            </a:ln>
          </p:spPr>
          <p:txBody>
            <a:bodyPr spcFirstLastPara="1" wrap="square" lIns="71100" tIns="40625" rIns="71100" bIns="40625" anchor="ctr" anchorCtr="0">
              <a:noAutofit/>
            </a:bodyPr>
            <a:lstStyle/>
            <a:p>
              <a:pPr marL="0" marR="0" lvl="0" indent="0" algn="ctr" rtl="0">
                <a:lnSpc>
                  <a:spcPct val="90000"/>
                </a:lnSpc>
                <a:spcBef>
                  <a:spcPts val="0"/>
                </a:spcBef>
                <a:spcAft>
                  <a:spcPts val="0"/>
                </a:spcAft>
                <a:buClr>
                  <a:srgbClr val="000000"/>
                </a:buClr>
                <a:buSzPts val="1000"/>
                <a:buFont typeface="Arial"/>
                <a:buNone/>
              </a:pPr>
              <a:r>
                <a:rPr lang="en-US" sz="1000" b="1" i="0" u="none" strike="noStrike" cap="none">
                  <a:solidFill>
                    <a:schemeClr val="lt1"/>
                  </a:solidFill>
                  <a:latin typeface="Calibri"/>
                  <a:ea typeface="Calibri"/>
                  <a:cs typeface="Calibri"/>
                  <a:sym typeface="Calibri"/>
                </a:rPr>
                <a:t>Transportation &amp; Logistics Services</a:t>
              </a:r>
              <a:endParaRPr sz="1400" b="0" i="0" u="none" strike="noStrike" cap="none">
                <a:solidFill>
                  <a:srgbClr val="000000"/>
                </a:solidFill>
                <a:latin typeface="Arial"/>
                <a:ea typeface="Arial"/>
                <a:cs typeface="Arial"/>
                <a:sym typeface="Arial"/>
              </a:endParaRPr>
            </a:p>
          </p:txBody>
        </p:sp>
        <p:sp>
          <p:nvSpPr>
            <p:cNvPr id="448" name="Google Shape;448;p90"/>
            <p:cNvSpPr/>
            <p:nvPr/>
          </p:nvSpPr>
          <p:spPr>
            <a:xfrm>
              <a:off x="5809616" y="502530"/>
              <a:ext cx="1273500" cy="5774700"/>
            </a:xfrm>
            <a:prstGeom prst="rect">
              <a:avLst/>
            </a:prstGeom>
            <a:solidFill>
              <a:srgbClr val="CCCCEC">
                <a:alpha val="89411"/>
              </a:srgbClr>
            </a:solidFill>
            <a:ln w="25400" cap="flat" cmpd="sng">
              <a:solidFill>
                <a:srgbClr val="CCCCEC">
                  <a:alpha val="89411"/>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9" name="Google Shape;449;p90"/>
            <p:cNvSpPr txBox="1"/>
            <p:nvPr/>
          </p:nvSpPr>
          <p:spPr>
            <a:xfrm>
              <a:off x="5809616" y="502530"/>
              <a:ext cx="1273500" cy="5774700"/>
            </a:xfrm>
            <a:prstGeom prst="rect">
              <a:avLst/>
            </a:prstGeom>
            <a:noFill/>
            <a:ln>
              <a:noFill/>
            </a:ln>
          </p:spPr>
          <p:txBody>
            <a:bodyPr spcFirstLastPara="1" wrap="square" lIns="64000" tIns="64000" rIns="85325" bIns="96000" anchor="t" anchorCtr="0">
              <a:noAutofit/>
            </a:bodyPr>
            <a:lstStyle/>
            <a:p>
              <a:pPr marL="114300" marR="0" lvl="1" indent="-114300" algn="l" rtl="0">
                <a:lnSpc>
                  <a:spcPct val="90000"/>
                </a:lnSpc>
                <a:spcBef>
                  <a:spcPts val="0"/>
                </a:spcBef>
                <a:spcAft>
                  <a:spcPts val="0"/>
                </a:spcAft>
                <a:buClr>
                  <a:srgbClr val="000000"/>
                </a:buClr>
                <a:buSzPts val="1200"/>
                <a:buFont typeface="Arial"/>
                <a:buChar char="•"/>
              </a:pPr>
              <a:r>
                <a:rPr lang="en-US" sz="1200" b="1" i="0" u="none" strike="noStrike" cap="none">
                  <a:solidFill>
                    <a:srgbClr val="000000"/>
                  </a:solidFill>
                  <a:latin typeface="Calibri"/>
                  <a:ea typeface="Calibri"/>
                  <a:cs typeface="Calibri"/>
                  <a:sym typeface="Calibri"/>
                </a:rPr>
                <a:t>Motor Vehicles (non-Combat)</a:t>
              </a:r>
              <a:endParaRPr sz="1200" b="1" i="0" u="none" strike="noStrike" cap="none">
                <a:solidFill>
                  <a:srgbClr val="000000"/>
                </a:solidFill>
                <a:latin typeface="Calibri"/>
                <a:ea typeface="Calibri"/>
                <a:cs typeface="Calibri"/>
                <a:sym typeface="Calibri"/>
              </a:endParaRPr>
            </a:p>
            <a:p>
              <a:pPr marL="114300" marR="0" lvl="1" indent="-38100" algn="l" rtl="0">
                <a:lnSpc>
                  <a:spcPct val="90000"/>
                </a:lnSpc>
                <a:spcBef>
                  <a:spcPts val="180"/>
                </a:spcBef>
                <a:spcAft>
                  <a:spcPts val="0"/>
                </a:spcAft>
                <a:buClr>
                  <a:srgbClr val="000000"/>
                </a:buClr>
                <a:buSzPts val="1200"/>
                <a:buFont typeface="Arial"/>
                <a:buNone/>
              </a:pPr>
              <a:endParaRPr sz="1200" b="1" i="0" u="none" strike="noStrike" cap="none">
                <a:solidFill>
                  <a:srgbClr val="000000"/>
                </a:solidFill>
                <a:latin typeface="Calibri"/>
                <a:ea typeface="Calibri"/>
                <a:cs typeface="Calibri"/>
                <a:sym typeface="Calibri"/>
              </a:endParaRPr>
            </a:p>
            <a:p>
              <a:pPr marL="114300" marR="0" lvl="1" indent="-114300" algn="l" rtl="0">
                <a:lnSpc>
                  <a:spcPct val="90000"/>
                </a:lnSpc>
                <a:spcBef>
                  <a:spcPts val="180"/>
                </a:spcBef>
                <a:spcAft>
                  <a:spcPts val="0"/>
                </a:spcAft>
                <a:buClr>
                  <a:srgbClr val="000000"/>
                </a:buClr>
                <a:buSzPts val="1200"/>
                <a:buFont typeface="Arial"/>
                <a:buChar char="•"/>
              </a:pPr>
              <a:r>
                <a:rPr lang="en-US" sz="1200" b="1" i="0" u="none" strike="noStrike" cap="none">
                  <a:solidFill>
                    <a:srgbClr val="000000"/>
                  </a:solidFill>
                  <a:latin typeface="Calibri"/>
                  <a:ea typeface="Calibri"/>
                  <a:cs typeface="Calibri"/>
                  <a:sym typeface="Calibri"/>
                </a:rPr>
                <a:t>Automotive Body Maintenance and Repair</a:t>
              </a:r>
              <a:endParaRPr sz="1400" b="0" i="0" u="none" strike="noStrike" cap="none">
                <a:solidFill>
                  <a:srgbClr val="000000"/>
                </a:solidFill>
                <a:latin typeface="Arial"/>
                <a:ea typeface="Arial"/>
                <a:cs typeface="Arial"/>
                <a:sym typeface="Arial"/>
              </a:endParaRPr>
            </a:p>
            <a:p>
              <a:pPr marL="114300" marR="0" lvl="1" indent="-38100" algn="l" rtl="0">
                <a:lnSpc>
                  <a:spcPct val="90000"/>
                </a:lnSpc>
                <a:spcBef>
                  <a:spcPts val="180"/>
                </a:spcBef>
                <a:spcAft>
                  <a:spcPts val="0"/>
                </a:spcAft>
                <a:buClr>
                  <a:srgbClr val="000000"/>
                </a:buClr>
                <a:buSzPts val="1200"/>
                <a:buFont typeface="Arial"/>
                <a:buNone/>
              </a:pPr>
              <a:endParaRPr sz="1200" b="1" i="0" u="none" strike="noStrike" cap="none">
                <a:solidFill>
                  <a:srgbClr val="000000"/>
                </a:solidFill>
                <a:latin typeface="Calibri"/>
                <a:ea typeface="Calibri"/>
                <a:cs typeface="Calibri"/>
                <a:sym typeface="Calibri"/>
              </a:endParaRPr>
            </a:p>
            <a:p>
              <a:pPr marL="114300" marR="0" lvl="1" indent="-114300" algn="l" rtl="0">
                <a:lnSpc>
                  <a:spcPct val="90000"/>
                </a:lnSpc>
                <a:spcBef>
                  <a:spcPts val="180"/>
                </a:spcBef>
                <a:spcAft>
                  <a:spcPts val="0"/>
                </a:spcAft>
                <a:buClr>
                  <a:srgbClr val="000000"/>
                </a:buClr>
                <a:buSzPts val="1200"/>
                <a:buFont typeface="Arial"/>
                <a:buChar char="•"/>
              </a:pPr>
              <a:r>
                <a:rPr lang="en-US" sz="1200" b="1" i="0" u="none" strike="noStrike" cap="none">
                  <a:solidFill>
                    <a:srgbClr val="000000"/>
                  </a:solidFill>
                  <a:latin typeface="Calibri"/>
                  <a:ea typeface="Calibri"/>
                  <a:cs typeface="Calibri"/>
                  <a:sym typeface="Calibri"/>
                </a:rPr>
                <a:t>Packaging Services</a:t>
              </a:r>
              <a:endParaRPr sz="1400" b="0" i="0" u="none" strike="noStrike" cap="none">
                <a:solidFill>
                  <a:srgbClr val="000000"/>
                </a:solidFill>
                <a:latin typeface="Arial"/>
                <a:ea typeface="Arial"/>
                <a:cs typeface="Arial"/>
                <a:sym typeface="Arial"/>
              </a:endParaRPr>
            </a:p>
            <a:p>
              <a:pPr marL="114300" marR="0" lvl="1" indent="-38100" algn="l" rtl="0">
                <a:lnSpc>
                  <a:spcPct val="90000"/>
                </a:lnSpc>
                <a:spcBef>
                  <a:spcPts val="180"/>
                </a:spcBef>
                <a:spcAft>
                  <a:spcPts val="0"/>
                </a:spcAft>
                <a:buClr>
                  <a:srgbClr val="000000"/>
                </a:buClr>
                <a:buSzPts val="1200"/>
                <a:buFont typeface="Arial"/>
                <a:buNone/>
              </a:pPr>
              <a:endParaRPr sz="1200" b="1" i="0" u="none" strike="noStrike" cap="none">
                <a:solidFill>
                  <a:srgbClr val="000000"/>
                </a:solidFill>
                <a:latin typeface="Calibri"/>
                <a:ea typeface="Calibri"/>
                <a:cs typeface="Calibri"/>
                <a:sym typeface="Calibri"/>
              </a:endParaRPr>
            </a:p>
            <a:p>
              <a:pPr marL="114300" marR="0" lvl="1" indent="-114300" algn="l" rtl="0">
                <a:lnSpc>
                  <a:spcPct val="90000"/>
                </a:lnSpc>
                <a:spcBef>
                  <a:spcPts val="180"/>
                </a:spcBef>
                <a:spcAft>
                  <a:spcPts val="0"/>
                </a:spcAft>
                <a:buClr>
                  <a:srgbClr val="000000"/>
                </a:buClr>
                <a:buSzPts val="1200"/>
                <a:buFont typeface="Arial"/>
                <a:buChar char="•"/>
              </a:pPr>
              <a:r>
                <a:rPr lang="en-US" sz="1200" b="1" i="0" u="none" strike="noStrike" cap="none">
                  <a:solidFill>
                    <a:srgbClr val="000000"/>
                  </a:solidFill>
                  <a:latin typeface="Calibri"/>
                  <a:ea typeface="Calibri"/>
                  <a:cs typeface="Calibri"/>
                  <a:sym typeface="Calibri"/>
                </a:rPr>
                <a:t>Package Delivery</a:t>
              </a:r>
              <a:endParaRPr sz="1400" b="0" i="0" u="none" strike="noStrike" cap="none">
                <a:solidFill>
                  <a:srgbClr val="000000"/>
                </a:solidFill>
                <a:latin typeface="Arial"/>
                <a:ea typeface="Arial"/>
                <a:cs typeface="Arial"/>
                <a:sym typeface="Arial"/>
              </a:endParaRPr>
            </a:p>
            <a:p>
              <a:pPr marL="114300" marR="0" lvl="1" indent="-38100" algn="l" rtl="0">
                <a:lnSpc>
                  <a:spcPct val="90000"/>
                </a:lnSpc>
                <a:spcBef>
                  <a:spcPts val="180"/>
                </a:spcBef>
                <a:spcAft>
                  <a:spcPts val="0"/>
                </a:spcAft>
                <a:buClr>
                  <a:srgbClr val="000000"/>
                </a:buClr>
                <a:buSzPts val="1200"/>
                <a:buFont typeface="Arial"/>
                <a:buNone/>
              </a:pPr>
              <a:endParaRPr sz="1200" b="1" i="0" u="none" strike="noStrike" cap="none">
                <a:solidFill>
                  <a:srgbClr val="000000"/>
                </a:solidFill>
                <a:latin typeface="Calibri"/>
                <a:ea typeface="Calibri"/>
                <a:cs typeface="Calibri"/>
                <a:sym typeface="Calibri"/>
              </a:endParaRPr>
            </a:p>
            <a:p>
              <a:pPr marL="114300" marR="0" lvl="1" indent="-114300" algn="l" rtl="0">
                <a:lnSpc>
                  <a:spcPct val="90000"/>
                </a:lnSpc>
                <a:spcBef>
                  <a:spcPts val="180"/>
                </a:spcBef>
                <a:spcAft>
                  <a:spcPts val="0"/>
                </a:spcAft>
                <a:buClr>
                  <a:srgbClr val="000000"/>
                </a:buClr>
                <a:buSzPts val="1200"/>
                <a:buFont typeface="Arial"/>
                <a:buChar char="•"/>
              </a:pPr>
              <a:r>
                <a:rPr lang="en-US" sz="1200" b="1" i="0" u="none" strike="noStrike" cap="none">
                  <a:solidFill>
                    <a:srgbClr val="000000"/>
                  </a:solidFill>
                  <a:latin typeface="Calibri"/>
                  <a:ea typeface="Calibri"/>
                  <a:cs typeface="Calibri"/>
                  <a:sym typeface="Calibri"/>
                </a:rPr>
                <a:t>Transportation of Things</a:t>
              </a:r>
              <a:endParaRPr sz="1400" b="0" i="0" u="none" strike="noStrike" cap="none">
                <a:solidFill>
                  <a:srgbClr val="000000"/>
                </a:solidFill>
                <a:latin typeface="Arial"/>
                <a:ea typeface="Arial"/>
                <a:cs typeface="Arial"/>
                <a:sym typeface="Arial"/>
              </a:endParaRPr>
            </a:p>
          </p:txBody>
        </p:sp>
        <p:sp>
          <p:nvSpPr>
            <p:cNvPr id="450" name="Google Shape;450;p90"/>
            <p:cNvSpPr/>
            <p:nvPr/>
          </p:nvSpPr>
          <p:spPr>
            <a:xfrm>
              <a:off x="7261421" y="382"/>
              <a:ext cx="1273500" cy="502200"/>
            </a:xfrm>
            <a:prstGeom prst="rect">
              <a:avLst/>
            </a:prstGeom>
            <a:solidFill>
              <a:srgbClr val="3131CB"/>
            </a:solidFill>
            <a:ln w="25400" cap="flat" cmpd="sng">
              <a:solidFill>
                <a:srgbClr val="3131CB"/>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1" name="Google Shape;451;p90"/>
            <p:cNvSpPr txBox="1"/>
            <p:nvPr/>
          </p:nvSpPr>
          <p:spPr>
            <a:xfrm>
              <a:off x="7261421" y="382"/>
              <a:ext cx="1273500" cy="502200"/>
            </a:xfrm>
            <a:prstGeom prst="rect">
              <a:avLst/>
            </a:prstGeom>
            <a:noFill/>
            <a:ln>
              <a:noFill/>
            </a:ln>
          </p:spPr>
          <p:txBody>
            <a:bodyPr spcFirstLastPara="1" wrap="square" lIns="71100" tIns="40625" rIns="71100" bIns="40625" anchor="ctr" anchorCtr="0">
              <a:noAutofit/>
            </a:bodyPr>
            <a:lstStyle/>
            <a:p>
              <a:pPr marL="0" marR="0" lvl="0" indent="0" algn="ctr" rtl="0">
                <a:lnSpc>
                  <a:spcPct val="90000"/>
                </a:lnSpc>
                <a:spcBef>
                  <a:spcPts val="0"/>
                </a:spcBef>
                <a:spcAft>
                  <a:spcPts val="0"/>
                </a:spcAft>
                <a:buClr>
                  <a:srgbClr val="000000"/>
                </a:buClr>
                <a:buSzPts val="1000"/>
                <a:buFont typeface="Arial"/>
                <a:buNone/>
              </a:pPr>
              <a:r>
                <a:rPr lang="en-US" sz="1000" b="1" i="0" u="none" strike="noStrike" cap="none">
                  <a:solidFill>
                    <a:schemeClr val="lt1"/>
                  </a:solidFill>
                  <a:latin typeface="Calibri"/>
                  <a:ea typeface="Calibri"/>
                  <a:cs typeface="Calibri"/>
                  <a:sym typeface="Calibri"/>
                </a:rPr>
                <a:t>Travel</a:t>
              </a:r>
              <a:endParaRPr sz="1400" b="0" i="0" u="none" strike="noStrike" cap="none">
                <a:solidFill>
                  <a:srgbClr val="000000"/>
                </a:solidFill>
                <a:latin typeface="Arial"/>
                <a:ea typeface="Arial"/>
                <a:cs typeface="Arial"/>
                <a:sym typeface="Arial"/>
              </a:endParaRPr>
            </a:p>
          </p:txBody>
        </p:sp>
        <p:sp>
          <p:nvSpPr>
            <p:cNvPr id="452" name="Google Shape;452;p90"/>
            <p:cNvSpPr/>
            <p:nvPr/>
          </p:nvSpPr>
          <p:spPr>
            <a:xfrm>
              <a:off x="7261421" y="502530"/>
              <a:ext cx="1273500" cy="5774700"/>
            </a:xfrm>
            <a:prstGeom prst="rect">
              <a:avLst/>
            </a:prstGeom>
            <a:solidFill>
              <a:srgbClr val="CCCCEC">
                <a:alpha val="89411"/>
              </a:srgbClr>
            </a:solidFill>
            <a:ln w="25400" cap="flat" cmpd="sng">
              <a:solidFill>
                <a:srgbClr val="CCCCEC">
                  <a:alpha val="89411"/>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3" name="Google Shape;453;p90"/>
            <p:cNvSpPr txBox="1"/>
            <p:nvPr/>
          </p:nvSpPr>
          <p:spPr>
            <a:xfrm>
              <a:off x="7261421" y="502530"/>
              <a:ext cx="1273500" cy="5774700"/>
            </a:xfrm>
            <a:prstGeom prst="rect">
              <a:avLst/>
            </a:prstGeom>
            <a:noFill/>
            <a:ln>
              <a:noFill/>
            </a:ln>
          </p:spPr>
          <p:txBody>
            <a:bodyPr spcFirstLastPara="1" wrap="square" lIns="64000" tIns="64000" rIns="85325" bIns="96000" anchor="t" anchorCtr="0">
              <a:noAutofit/>
            </a:bodyPr>
            <a:lstStyle/>
            <a:p>
              <a:pPr marL="114300" marR="0" lvl="1" indent="-114300" algn="l" rtl="0">
                <a:lnSpc>
                  <a:spcPct val="90000"/>
                </a:lnSpc>
                <a:spcBef>
                  <a:spcPts val="0"/>
                </a:spcBef>
                <a:spcAft>
                  <a:spcPts val="0"/>
                </a:spcAft>
                <a:buClr>
                  <a:srgbClr val="000000"/>
                </a:buClr>
                <a:buSzPts val="1200"/>
                <a:buFont typeface="Arial"/>
                <a:buChar char="•"/>
              </a:pPr>
              <a:r>
                <a:rPr lang="en-US" sz="1200" b="1" i="0" u="none" strike="noStrike" cap="none">
                  <a:solidFill>
                    <a:srgbClr val="000000"/>
                  </a:solidFill>
                  <a:latin typeface="Calibri"/>
                  <a:ea typeface="Calibri"/>
                  <a:cs typeface="Calibri"/>
                  <a:sym typeface="Calibri"/>
                </a:rPr>
                <a:t>Employee Relocation</a:t>
              </a:r>
              <a:endParaRPr sz="1200" b="1" i="0" u="none" strike="noStrike" cap="none">
                <a:solidFill>
                  <a:srgbClr val="000000"/>
                </a:solidFill>
                <a:latin typeface="Calibri"/>
                <a:ea typeface="Calibri"/>
                <a:cs typeface="Calibri"/>
                <a:sym typeface="Calibri"/>
              </a:endParaRPr>
            </a:p>
            <a:p>
              <a:pPr marL="114300" marR="0" lvl="1" indent="-38100" algn="l" rtl="0">
                <a:lnSpc>
                  <a:spcPct val="90000"/>
                </a:lnSpc>
                <a:spcBef>
                  <a:spcPts val="180"/>
                </a:spcBef>
                <a:spcAft>
                  <a:spcPts val="0"/>
                </a:spcAft>
                <a:buClr>
                  <a:srgbClr val="000000"/>
                </a:buClr>
                <a:buSzPts val="1200"/>
                <a:buFont typeface="Arial"/>
                <a:buNone/>
              </a:pPr>
              <a:endParaRPr sz="1200" b="1" i="0" u="none" strike="noStrike" cap="none">
                <a:solidFill>
                  <a:srgbClr val="000000"/>
                </a:solidFill>
                <a:latin typeface="Calibri"/>
                <a:ea typeface="Calibri"/>
                <a:cs typeface="Calibri"/>
                <a:sym typeface="Calibri"/>
              </a:endParaRPr>
            </a:p>
            <a:p>
              <a:pPr marL="114300" marR="0" lvl="1" indent="-114300" algn="l" rtl="0">
                <a:lnSpc>
                  <a:spcPct val="90000"/>
                </a:lnSpc>
                <a:spcBef>
                  <a:spcPts val="180"/>
                </a:spcBef>
                <a:spcAft>
                  <a:spcPts val="0"/>
                </a:spcAft>
                <a:buClr>
                  <a:srgbClr val="000000"/>
                </a:buClr>
                <a:buSzPts val="1200"/>
                <a:buFont typeface="Arial"/>
                <a:buChar char="•"/>
              </a:pPr>
              <a:r>
                <a:rPr lang="en-US" sz="1200" b="1" i="0" u="none" strike="noStrike" cap="none">
                  <a:solidFill>
                    <a:srgbClr val="000000"/>
                  </a:solidFill>
                  <a:latin typeface="Calibri"/>
                  <a:ea typeface="Calibri"/>
                  <a:cs typeface="Calibri"/>
                  <a:sym typeface="Calibri"/>
                </a:rPr>
                <a:t>Lodging</a:t>
              </a:r>
              <a:endParaRPr sz="1400" b="0" i="0" u="none" strike="noStrike" cap="none">
                <a:solidFill>
                  <a:srgbClr val="000000"/>
                </a:solidFill>
                <a:latin typeface="Arial"/>
                <a:ea typeface="Arial"/>
                <a:cs typeface="Arial"/>
                <a:sym typeface="Arial"/>
              </a:endParaRPr>
            </a:p>
            <a:p>
              <a:pPr marL="114300" marR="0" lvl="1" indent="-38100" algn="l" rtl="0">
                <a:lnSpc>
                  <a:spcPct val="90000"/>
                </a:lnSpc>
                <a:spcBef>
                  <a:spcPts val="180"/>
                </a:spcBef>
                <a:spcAft>
                  <a:spcPts val="0"/>
                </a:spcAft>
                <a:buClr>
                  <a:srgbClr val="000000"/>
                </a:buClr>
                <a:buSzPts val="1200"/>
                <a:buFont typeface="Arial"/>
                <a:buNone/>
              </a:pPr>
              <a:endParaRPr sz="1200" b="1" i="0" u="none" strike="noStrike" cap="none">
                <a:solidFill>
                  <a:srgbClr val="000000"/>
                </a:solidFill>
                <a:latin typeface="Calibri"/>
                <a:ea typeface="Calibri"/>
                <a:cs typeface="Calibri"/>
                <a:sym typeface="Calibri"/>
              </a:endParaRPr>
            </a:p>
            <a:p>
              <a:pPr marL="114300" marR="0" lvl="1" indent="-114300" algn="l" rtl="0">
                <a:lnSpc>
                  <a:spcPct val="90000"/>
                </a:lnSpc>
                <a:spcBef>
                  <a:spcPts val="180"/>
                </a:spcBef>
                <a:spcAft>
                  <a:spcPts val="0"/>
                </a:spcAft>
                <a:buClr>
                  <a:srgbClr val="000000"/>
                </a:buClr>
                <a:buSzPts val="1200"/>
                <a:buFont typeface="Arial"/>
                <a:buChar char="•"/>
              </a:pPr>
              <a:r>
                <a:rPr lang="en-US" sz="1200" b="1" i="0" u="none" strike="noStrike" cap="none">
                  <a:solidFill>
                    <a:srgbClr val="000000"/>
                  </a:solidFill>
                  <a:latin typeface="Calibri"/>
                  <a:ea typeface="Calibri"/>
                  <a:cs typeface="Calibri"/>
                  <a:sym typeface="Calibri"/>
                </a:rPr>
                <a:t>Travel Agent and Misc Services</a:t>
              </a:r>
              <a:endParaRPr sz="1400" b="0" i="0" u="none" strike="noStrike" cap="none">
                <a:solidFill>
                  <a:srgbClr val="000000"/>
                </a:solidFill>
                <a:latin typeface="Arial"/>
                <a:ea typeface="Arial"/>
                <a:cs typeface="Arial"/>
                <a:sym typeface="Arial"/>
              </a:endParaRPr>
            </a:p>
          </p:txBody>
        </p:sp>
      </p:grpSp>
      <p:sp>
        <p:nvSpPr>
          <p:cNvPr id="454" name="Google Shape;454;p90"/>
          <p:cNvSpPr txBox="1">
            <a:spLocks noGrp="1"/>
          </p:cNvSpPr>
          <p:nvPr>
            <p:ph type="title"/>
          </p:nvPr>
        </p:nvSpPr>
        <p:spPr>
          <a:xfrm>
            <a:off x="281353" y="79085"/>
            <a:ext cx="8537400" cy="307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Arial"/>
                <a:ea typeface="Arial"/>
                <a:cs typeface="Arial"/>
                <a:sym typeface="Arial"/>
              </a:rPr>
              <a:t>MAS Subcategories (cont)</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0" name="Google Shape;460;p91"/>
          <p:cNvSpPr txBox="1">
            <a:spLocks noGrp="1"/>
          </p:cNvSpPr>
          <p:nvPr>
            <p:ph type="sldNum" idx="12"/>
          </p:nvPr>
        </p:nvSpPr>
        <p:spPr>
          <a:xfrm>
            <a:off x="0" y="6492875"/>
            <a:ext cx="2133600" cy="3651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1200"/>
              <a:buFont typeface="Arial"/>
              <a:buNone/>
            </a:pPr>
            <a:fld id="{00000000-1234-1234-1234-123412341234}" type="slidenum">
              <a:rPr lang="en-US"/>
              <a:t>9</a:t>
            </a:fld>
            <a:endParaRPr/>
          </a:p>
        </p:txBody>
      </p:sp>
      <p:sp>
        <p:nvSpPr>
          <p:cNvPr id="461" name="Google Shape;461;p91"/>
          <p:cNvSpPr txBox="1"/>
          <p:nvPr/>
        </p:nvSpPr>
        <p:spPr>
          <a:xfrm>
            <a:off x="805200" y="1846375"/>
            <a:ext cx="7510500" cy="3483900"/>
          </a:xfrm>
          <a:prstGeom prst="rect">
            <a:avLst/>
          </a:prstGeom>
          <a:noFill/>
          <a:ln>
            <a:noFill/>
          </a:ln>
        </p:spPr>
        <p:txBody>
          <a:bodyPr spcFirstLastPara="1" wrap="square" lIns="91425" tIns="91425" rIns="91425" bIns="91425" anchor="t" anchorCtr="0">
            <a:spAutoFit/>
          </a:bodyPr>
          <a:lstStyle/>
          <a:p>
            <a:pPr marL="457200" marR="0" lvl="0" indent="-355600" algn="l" rtl="0">
              <a:lnSpc>
                <a:spcPct val="115000"/>
              </a:lnSpc>
              <a:spcBef>
                <a:spcPts val="0"/>
              </a:spcBef>
              <a:spcAft>
                <a:spcPts val="0"/>
              </a:spcAft>
              <a:buClr>
                <a:schemeClr val="dk1"/>
              </a:buClr>
              <a:buSzPts val="2000"/>
              <a:buFont typeface="Helvetica Neue"/>
              <a:buChar char="●"/>
            </a:pPr>
            <a:r>
              <a:rPr lang="en-US" sz="2000" b="0" i="0" u="none" strike="noStrike" cap="none">
                <a:solidFill>
                  <a:schemeClr val="dk1"/>
                </a:solidFill>
                <a:highlight>
                  <a:schemeClr val="lt1"/>
                </a:highlight>
                <a:latin typeface="Helvetica Neue"/>
                <a:ea typeface="Helvetica Neue"/>
                <a:cs typeface="Helvetica Neue"/>
                <a:sym typeface="Helvetica Neue"/>
              </a:rPr>
              <a:t>A NAICS (pronounced NAKES) Code is a classification within the North American Industry Classification System. </a:t>
            </a:r>
            <a:endParaRPr sz="2000" b="0" i="0" u="none" strike="noStrike" cap="none">
              <a:solidFill>
                <a:schemeClr val="dk1"/>
              </a:solidFill>
              <a:highlight>
                <a:schemeClr val="lt1"/>
              </a:highlight>
              <a:latin typeface="Helvetica Neue"/>
              <a:ea typeface="Helvetica Neue"/>
              <a:cs typeface="Helvetica Neue"/>
              <a:sym typeface="Helvetica Neue"/>
            </a:endParaRPr>
          </a:p>
          <a:p>
            <a:pPr marL="457200" marR="0" lvl="0" indent="0" algn="l" rtl="0">
              <a:lnSpc>
                <a:spcPct val="115000"/>
              </a:lnSpc>
              <a:spcBef>
                <a:spcPts val="1000"/>
              </a:spcBef>
              <a:spcAft>
                <a:spcPts val="0"/>
              </a:spcAft>
              <a:buClr>
                <a:srgbClr val="000000"/>
              </a:buClr>
              <a:buSzPts val="2000"/>
              <a:buFont typeface="Arial"/>
              <a:buNone/>
            </a:pPr>
            <a:endParaRPr sz="2000" b="0" i="0" u="none" strike="noStrike" cap="none">
              <a:solidFill>
                <a:schemeClr val="dk1"/>
              </a:solidFill>
              <a:highlight>
                <a:schemeClr val="lt1"/>
              </a:highlight>
              <a:latin typeface="Helvetica Neue"/>
              <a:ea typeface="Helvetica Neue"/>
              <a:cs typeface="Helvetica Neue"/>
              <a:sym typeface="Helvetica Neue"/>
            </a:endParaRPr>
          </a:p>
          <a:p>
            <a:pPr marL="457200" marR="0" lvl="0" indent="-355600" algn="l" rtl="0">
              <a:lnSpc>
                <a:spcPct val="115000"/>
              </a:lnSpc>
              <a:spcBef>
                <a:spcPts val="1000"/>
              </a:spcBef>
              <a:spcAft>
                <a:spcPts val="0"/>
              </a:spcAft>
              <a:buClr>
                <a:schemeClr val="dk1"/>
              </a:buClr>
              <a:buSzPts val="2000"/>
              <a:buFont typeface="Helvetica Neue"/>
              <a:buChar char="●"/>
            </a:pPr>
            <a:r>
              <a:rPr lang="en-US" sz="2000" b="0" i="0" u="none" strike="noStrike" cap="none">
                <a:solidFill>
                  <a:schemeClr val="dk1"/>
                </a:solidFill>
                <a:highlight>
                  <a:schemeClr val="lt1"/>
                </a:highlight>
                <a:latin typeface="Helvetica Neue"/>
                <a:ea typeface="Helvetica Neue"/>
                <a:cs typeface="Helvetica Neue"/>
                <a:sym typeface="Helvetica Neue"/>
              </a:rPr>
              <a:t>The </a:t>
            </a:r>
            <a:r>
              <a:rPr lang="en-US" sz="2000" b="0" i="0" u="sng" strike="noStrike" cap="none">
                <a:solidFill>
                  <a:schemeClr val="hlink"/>
                </a:solidFill>
                <a:highlight>
                  <a:schemeClr val="lt1"/>
                </a:highlight>
                <a:latin typeface="Helvetica Neue"/>
                <a:ea typeface="Helvetica Neue"/>
                <a:cs typeface="Helvetica Neue"/>
                <a:sym typeface="Helvetica Neue"/>
                <a:hlinkClick r:id="rId3"/>
              </a:rPr>
              <a:t>NAICS System</a:t>
            </a:r>
            <a:r>
              <a:rPr lang="en-US" sz="2000" b="0" i="0" u="none" strike="noStrike" cap="none">
                <a:solidFill>
                  <a:schemeClr val="dk1"/>
                </a:solidFill>
                <a:highlight>
                  <a:schemeClr val="lt1"/>
                </a:highlight>
                <a:latin typeface="Helvetica Neue"/>
                <a:ea typeface="Helvetica Neue"/>
                <a:cs typeface="Helvetica Neue"/>
                <a:sym typeface="Helvetica Neue"/>
              </a:rPr>
              <a:t> was developed for use by Federal Statistical Agencies for the collection, analysis and publication of statistical data related to the US Economy.</a:t>
            </a:r>
            <a:endParaRPr sz="2000" b="0" i="0" u="none" strike="noStrike" cap="none">
              <a:solidFill>
                <a:schemeClr val="dk1"/>
              </a:solidFill>
              <a:highlight>
                <a:schemeClr val="lt1"/>
              </a:highlight>
              <a:latin typeface="Helvetica Neue"/>
              <a:ea typeface="Helvetica Neue"/>
              <a:cs typeface="Helvetica Neue"/>
              <a:sym typeface="Helvetica Neue"/>
            </a:endParaRPr>
          </a:p>
          <a:p>
            <a:pPr marL="0" marR="0" lvl="0" indent="0" algn="l" rtl="0">
              <a:lnSpc>
                <a:spcPct val="115000"/>
              </a:lnSpc>
              <a:spcBef>
                <a:spcPts val="1000"/>
              </a:spcBef>
              <a:spcAft>
                <a:spcPts val="0"/>
              </a:spcAft>
              <a:buClr>
                <a:srgbClr val="000000"/>
              </a:buClr>
              <a:buSzPts val="2000"/>
              <a:buFont typeface="Arial"/>
              <a:buNone/>
            </a:pPr>
            <a:endParaRPr sz="2000" b="0" i="0" u="none" strike="noStrike" cap="none">
              <a:solidFill>
                <a:schemeClr val="dk1"/>
              </a:solidFill>
              <a:highlight>
                <a:srgbClr val="FFFFFF"/>
              </a:highlight>
              <a:latin typeface="Helvetica Neue"/>
              <a:ea typeface="Helvetica Neue"/>
              <a:cs typeface="Helvetica Neue"/>
              <a:sym typeface="Helvetica Neue"/>
            </a:endParaRPr>
          </a:p>
          <a:p>
            <a:pPr marL="0" marR="0" lvl="0" indent="0" algn="l" rtl="0">
              <a:lnSpc>
                <a:spcPct val="100000"/>
              </a:lnSpc>
              <a:spcBef>
                <a:spcPts val="1000"/>
              </a:spcBef>
              <a:spcAft>
                <a:spcPts val="0"/>
              </a:spcAft>
              <a:buClr>
                <a:srgbClr val="000000"/>
              </a:buClr>
              <a:buSzPts val="2000"/>
              <a:buFont typeface="Arial"/>
              <a:buNone/>
            </a:pPr>
            <a:endParaRPr sz="2000" b="0" i="0" u="none" strike="noStrike" cap="none">
              <a:solidFill>
                <a:srgbClr val="000000"/>
              </a:solidFill>
              <a:latin typeface="Helvetica Neue"/>
              <a:ea typeface="Helvetica Neue"/>
              <a:cs typeface="Helvetica Neue"/>
              <a:sym typeface="Helvetica Neue"/>
            </a:endParaRPr>
          </a:p>
        </p:txBody>
      </p:sp>
      <p:sp>
        <p:nvSpPr>
          <p:cNvPr id="462" name="Google Shape;462;p91"/>
          <p:cNvSpPr txBox="1">
            <a:spLocks noGrp="1"/>
          </p:cNvSpPr>
          <p:nvPr>
            <p:ph type="title"/>
          </p:nvPr>
        </p:nvSpPr>
        <p:spPr>
          <a:xfrm>
            <a:off x="828225" y="291025"/>
            <a:ext cx="8229600" cy="6066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SzPts val="1400"/>
              <a:buNone/>
            </a:pPr>
            <a:r>
              <a:rPr lang="en-US" sz="2800">
                <a:solidFill>
                  <a:schemeClr val="dk1"/>
                </a:solidFill>
              </a:rPr>
              <a:t>What is a NAICS Code?</a:t>
            </a:r>
            <a:endParaRPr sz="2800">
              <a:solidFill>
                <a:schemeClr val="dk1"/>
              </a:solidFill>
            </a:endParaRPr>
          </a:p>
        </p:txBody>
      </p:sp>
    </p:spTree>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GSA Theme 3">
  <a:themeElements>
    <a:clrScheme name="Custom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432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GSA Theme 3">
  <a:themeElements>
    <a:clrScheme name="Custom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432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GSA Theme 3">
  <a:themeElements>
    <a:clrScheme name="Custom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432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GSA Theme 3">
  <a:themeElements>
    <a:clrScheme name="Custom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432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TotalTime>
  <Words>2709</Words>
  <Application>Microsoft Office PowerPoint</Application>
  <PresentationFormat>On-screen Show (4:3)</PresentationFormat>
  <Paragraphs>510</Paragraphs>
  <Slides>45</Slides>
  <Notes>45</Notes>
  <HiddenSlides>0</HiddenSlides>
  <MMClips>0</MMClips>
  <ScaleCrop>false</ScaleCrop>
  <HeadingPairs>
    <vt:vector size="6" baseType="variant">
      <vt:variant>
        <vt:lpstr>Fonts Used</vt:lpstr>
      </vt:variant>
      <vt:variant>
        <vt:i4>11</vt:i4>
      </vt:variant>
      <vt:variant>
        <vt:lpstr>Theme</vt:lpstr>
      </vt:variant>
      <vt:variant>
        <vt:i4>6</vt:i4>
      </vt:variant>
      <vt:variant>
        <vt:lpstr>Slide Titles</vt:lpstr>
      </vt:variant>
      <vt:variant>
        <vt:i4>45</vt:i4>
      </vt:variant>
    </vt:vector>
  </HeadingPairs>
  <TitlesOfParts>
    <vt:vector size="62" baseType="lpstr">
      <vt:lpstr>Arial</vt:lpstr>
      <vt:lpstr>Century Gothic</vt:lpstr>
      <vt:lpstr>Calibri</vt:lpstr>
      <vt:lpstr>Times</vt:lpstr>
      <vt:lpstr>Noto Sans Symbols</vt:lpstr>
      <vt:lpstr>Helvetica Neue</vt:lpstr>
      <vt:lpstr>Source Sans Pro</vt:lpstr>
      <vt:lpstr>Roboto</vt:lpstr>
      <vt:lpstr>Courier New</vt:lpstr>
      <vt:lpstr>Libre Franklin Medium</vt:lpstr>
      <vt:lpstr>Arimo</vt:lpstr>
      <vt:lpstr>Blank Presentation</vt:lpstr>
      <vt:lpstr>GSA Theme 3</vt:lpstr>
      <vt:lpstr>Office Theme</vt:lpstr>
      <vt:lpstr>2_GSA Theme 3</vt:lpstr>
      <vt:lpstr>GSA Theme 3</vt:lpstr>
      <vt:lpstr>2_GSA Theme 3</vt:lpstr>
      <vt:lpstr>The GSA Schedules Program:   What You Need to Know! </vt:lpstr>
      <vt:lpstr>Understanding the GSA  Multiple Award Schedule (MAS) Program</vt:lpstr>
      <vt:lpstr>The Structure The Solicitation The Roadmap The Offer The Resources</vt:lpstr>
      <vt:lpstr>The Structure</vt:lpstr>
      <vt:lpstr>What is a GSA Multiple Award Schedule?</vt:lpstr>
      <vt:lpstr>12 Large Categories</vt:lpstr>
      <vt:lpstr>MAS Subcategories</vt:lpstr>
      <vt:lpstr>MAS Subcategories (cont)</vt:lpstr>
      <vt:lpstr>What is a NAICS Code?</vt:lpstr>
      <vt:lpstr>kk</vt:lpstr>
      <vt:lpstr>Special Item Number (SIN) Structure – Example 1</vt:lpstr>
      <vt:lpstr>Special Item Number (SIN) Structure – Example 2</vt:lpstr>
      <vt:lpstr>www.gsaelibrary.gsa.gov </vt:lpstr>
      <vt:lpstr>GSA eLibrary www.gsaelibrary.gsa.gov  </vt:lpstr>
      <vt:lpstr>GSA eLibrary www.gsaelibrary.gsa.gov  </vt:lpstr>
      <vt:lpstr>https://www.gsaelibrary.gsa.gov/ElibMain/scheduleSummary.do?scheduleNumber=MAS </vt:lpstr>
      <vt:lpstr>Contractor Listing by SIN</vt:lpstr>
      <vt:lpstr>Contractor Detail Page</vt:lpstr>
      <vt:lpstr>The Solicitation</vt:lpstr>
      <vt:lpstr>Training and Solicitation</vt:lpstr>
      <vt:lpstr>https://sam.gov/opp/c3621cd18404429498c811896a04f3d2/view </vt:lpstr>
      <vt:lpstr>Base Solicitation</vt:lpstr>
      <vt:lpstr>The Roadmap</vt:lpstr>
      <vt:lpstr>MAS Roadmap</vt:lpstr>
      <vt:lpstr>Questions to Consider Up Front</vt:lpstr>
      <vt:lpstr>Items to Consider  Before Submitting an Offer</vt:lpstr>
      <vt:lpstr>Items to Consider  Before Submitting an Offer</vt:lpstr>
      <vt:lpstr>Evaluation Criteria</vt:lpstr>
      <vt:lpstr>Startup Springboard</vt:lpstr>
      <vt:lpstr>Transactional Data Reporting (TDR)</vt:lpstr>
      <vt:lpstr>Trade Agreements Act (TAA) Compliance</vt:lpstr>
      <vt:lpstr>SAM Registration and Certification</vt:lpstr>
      <vt:lpstr>Registration and Certification</vt:lpstr>
      <vt:lpstr>FAS ID</vt:lpstr>
      <vt:lpstr>FAS ID   https://eoffer.gsa.gov/ </vt:lpstr>
      <vt:lpstr>The Offer</vt:lpstr>
      <vt:lpstr>Offer Preparation</vt:lpstr>
      <vt:lpstr>--</vt:lpstr>
      <vt:lpstr>Offer Preparation (cont)</vt:lpstr>
      <vt:lpstr>Offer Submission</vt:lpstr>
      <vt:lpstr>The Resources</vt:lpstr>
      <vt:lpstr>Schedules Sales Query Plus (SSQ+)</vt:lpstr>
      <vt:lpstr>Schedules Sales Query  Plus (SSQ+) (cont)</vt:lpstr>
      <vt:lpstr>Helpful Links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GSA Schedules Program:   What You Need to Know! </dc:title>
  <dc:creator>YolandaGJohnson</dc:creator>
  <cp:lastModifiedBy>YolandaGJohnson</cp:lastModifiedBy>
  <cp:revision>2</cp:revision>
  <dcterms:modified xsi:type="dcterms:W3CDTF">2023-09-21T17:53:41Z</dcterms:modified>
</cp:coreProperties>
</file>