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58" r:id="rId3"/>
    <p:sldId id="257" r:id="rId4"/>
    <p:sldId id="259" r:id="rId5"/>
    <p:sldId id="260" r:id="rId6"/>
    <p:sldId id="261" r:id="rId7"/>
    <p:sldId id="262" r:id="rId8"/>
    <p:sldId id="269" r:id="rId9"/>
    <p:sldId id="263" r:id="rId10"/>
    <p:sldId id="267" r:id="rId11"/>
    <p:sldId id="271" r:id="rId12"/>
    <p:sldId id="272" r:id="rId13"/>
    <p:sldId id="273" r:id="rId14"/>
    <p:sldId id="274" r:id="rId15"/>
    <p:sldId id="275" r:id="rId16"/>
    <p:sldId id="270" r:id="rId17"/>
    <p:sldId id="264" r:id="rId18"/>
    <p:sldId id="276" r:id="rId19"/>
    <p:sldId id="277" r:id="rId20"/>
    <p:sldId id="278" r:id="rId21"/>
    <p:sldId id="288" r:id="rId22"/>
    <p:sldId id="289" r:id="rId23"/>
    <p:sldId id="280" r:id="rId24"/>
    <p:sldId id="281" r:id="rId25"/>
    <p:sldId id="268" r:id="rId26"/>
    <p:sldId id="265" r:id="rId27"/>
    <p:sldId id="282" r:id="rId28"/>
    <p:sldId id="283" r:id="rId29"/>
    <p:sldId id="299" r:id="rId30"/>
    <p:sldId id="290" r:id="rId31"/>
    <p:sldId id="291" r:id="rId32"/>
    <p:sldId id="285" r:id="rId33"/>
    <p:sldId id="286" r:id="rId34"/>
    <p:sldId id="287" r:id="rId35"/>
    <p:sldId id="292" r:id="rId36"/>
    <p:sldId id="294" r:id="rId37"/>
    <p:sldId id="295" r:id="rId38"/>
    <p:sldId id="298" r:id="rId39"/>
    <p:sldId id="297" r:id="rId40"/>
    <p:sldId id="266"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2" autoAdjust="0"/>
    <p:restoredTop sz="92009" autoAdjust="0"/>
  </p:normalViewPr>
  <p:slideViewPr>
    <p:cSldViewPr snapToGrid="0">
      <p:cViewPr varScale="1">
        <p:scale>
          <a:sx n="100" d="100"/>
          <a:sy n="100" d="100"/>
        </p:scale>
        <p:origin x="90" y="19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901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11598F-E92A-41BF-AA00-704AAE8518CD}" type="datetimeFigureOut">
              <a:rPr lang="en-US" smtClean="0"/>
              <a:t>10/19/2023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9D3810-BD65-4863-9489-9EF520AB3A9F}" type="slidenum">
              <a:rPr lang="en-US" smtClean="0"/>
              <a:t>‹#›</a:t>
            </a:fld>
            <a:endParaRPr lang="en-US"/>
          </a:p>
        </p:txBody>
      </p:sp>
    </p:spTree>
    <p:extLst>
      <p:ext uri="{BB962C8B-B14F-4D97-AF65-F5344CB8AC3E}">
        <p14:creationId xmlns:p14="http://schemas.microsoft.com/office/powerpoint/2010/main" val="9764547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9D3810-BD65-4863-9489-9EF520AB3A9F}" type="slidenum">
              <a:rPr lang="en-US" smtClean="0"/>
              <a:t>4</a:t>
            </a:fld>
            <a:endParaRPr lang="en-US"/>
          </a:p>
        </p:txBody>
      </p:sp>
    </p:spTree>
    <p:extLst>
      <p:ext uri="{BB962C8B-B14F-4D97-AF65-F5344CB8AC3E}">
        <p14:creationId xmlns:p14="http://schemas.microsoft.com/office/powerpoint/2010/main" val="20826987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9D3810-BD65-4863-9489-9EF520AB3A9F}" type="slidenum">
              <a:rPr lang="en-US" smtClean="0"/>
              <a:t>16</a:t>
            </a:fld>
            <a:endParaRPr lang="en-US"/>
          </a:p>
        </p:txBody>
      </p:sp>
    </p:spTree>
    <p:extLst>
      <p:ext uri="{BB962C8B-B14F-4D97-AF65-F5344CB8AC3E}">
        <p14:creationId xmlns:p14="http://schemas.microsoft.com/office/powerpoint/2010/main" val="23405715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GSA </a:t>
            </a:r>
            <a:r>
              <a:rPr lang="en-US" dirty="0" err="1"/>
              <a:t>eBuy</a:t>
            </a:r>
            <a:r>
              <a:rPr lang="en-US" dirty="0"/>
              <a:t> is also a valuable tool for small businesses. It can help small businesses to compete for government contracts by making it easier for them to create and manage </a:t>
            </a:r>
            <a:r>
              <a:rPr lang="en-US" dirty="0" err="1"/>
              <a:t>POs.</a:t>
            </a:r>
            <a:r>
              <a:rPr lang="en-US" dirty="0"/>
              <a:t> GSA </a:t>
            </a:r>
            <a:r>
              <a:rPr lang="en-US" dirty="0" err="1"/>
              <a:t>eBuy</a:t>
            </a:r>
            <a:r>
              <a:rPr lang="en-US" dirty="0"/>
              <a:t> also provides small businesses with access to a large government market.</a:t>
            </a:r>
          </a:p>
        </p:txBody>
      </p:sp>
      <p:sp>
        <p:nvSpPr>
          <p:cNvPr id="4" name="Slide Number Placeholder 3"/>
          <p:cNvSpPr>
            <a:spLocks noGrp="1"/>
          </p:cNvSpPr>
          <p:nvPr>
            <p:ph type="sldNum" sz="quarter" idx="5"/>
          </p:nvPr>
        </p:nvSpPr>
        <p:spPr/>
        <p:txBody>
          <a:bodyPr/>
          <a:lstStyle/>
          <a:p>
            <a:fld id="{169D3810-BD65-4863-9489-9EF520AB3A9F}" type="slidenum">
              <a:rPr lang="en-US" smtClean="0"/>
              <a:t>18</a:t>
            </a:fld>
            <a:endParaRPr lang="en-US"/>
          </a:p>
        </p:txBody>
      </p:sp>
    </p:spTree>
    <p:extLst>
      <p:ext uri="{BB962C8B-B14F-4D97-AF65-F5344CB8AC3E}">
        <p14:creationId xmlns:p14="http://schemas.microsoft.com/office/powerpoint/2010/main" val="14923609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a:effectLst/>
              </a:rPr>
              <a:t>To gain access to </a:t>
            </a:r>
            <a:r>
              <a:rPr lang="en-US" dirty="0" err="1">
                <a:effectLst/>
              </a:rPr>
              <a:t>eBuy</a:t>
            </a:r>
            <a:r>
              <a:rPr lang="en-US" dirty="0">
                <a:effectLst/>
              </a:rPr>
              <a:t> as a vendor, you must first register your contract with the GSA Vendor Support Center (VSC). You can do this online at https://vsc.gsa.gov/vsc/app-registration. Once your contract is registered, you will be able to create an </a:t>
            </a:r>
            <a:r>
              <a:rPr lang="en-US" dirty="0" err="1">
                <a:effectLst/>
              </a:rPr>
              <a:t>eBuy</a:t>
            </a:r>
            <a:r>
              <a:rPr lang="en-US" dirty="0">
                <a:effectLst/>
              </a:rPr>
              <a:t> account.</a:t>
            </a:r>
          </a:p>
          <a:p>
            <a:pPr rtl="0"/>
            <a:r>
              <a:rPr lang="en-US" dirty="0">
                <a:effectLst/>
              </a:rPr>
              <a:t>To create an </a:t>
            </a:r>
            <a:r>
              <a:rPr lang="en-US" dirty="0" err="1">
                <a:effectLst/>
              </a:rPr>
              <a:t>eBuy</a:t>
            </a:r>
            <a:r>
              <a:rPr lang="en-US" dirty="0">
                <a:effectLst/>
              </a:rPr>
              <a:t> account as a vendor, go to https://ebuy.gsa.gov/ and click on the "Sign in as a Contractor" button. You will be prompted to enter your contract number and password. If you do not have a password, you can request one by clicking on the "Forgot Password?" link.</a:t>
            </a:r>
          </a:p>
          <a:p>
            <a:pPr rtl="0"/>
            <a:r>
              <a:rPr lang="en-US" dirty="0">
                <a:effectLst/>
              </a:rPr>
              <a:t>Once you have created an </a:t>
            </a:r>
            <a:r>
              <a:rPr lang="en-US" dirty="0" err="1">
                <a:effectLst/>
              </a:rPr>
              <a:t>eBuy</a:t>
            </a:r>
            <a:r>
              <a:rPr lang="en-US" dirty="0">
                <a:effectLst/>
              </a:rPr>
              <a:t> account, you will be able to log in and access the </a:t>
            </a:r>
            <a:r>
              <a:rPr lang="en-US" dirty="0" err="1">
                <a:effectLst/>
              </a:rPr>
              <a:t>eBuy</a:t>
            </a:r>
            <a:r>
              <a:rPr lang="en-US" dirty="0">
                <a:effectLst/>
              </a:rPr>
              <a:t> system. You can use </a:t>
            </a:r>
            <a:r>
              <a:rPr lang="en-US" dirty="0" err="1">
                <a:effectLst/>
              </a:rPr>
              <a:t>eBuy</a:t>
            </a:r>
            <a:r>
              <a:rPr lang="en-US" dirty="0">
                <a:effectLst/>
              </a:rPr>
              <a:t> to view solicitations, submit bids, and manage your contracts.</a:t>
            </a:r>
          </a:p>
          <a:p>
            <a:pPr rtl="0"/>
            <a:r>
              <a:rPr lang="en-US" dirty="0">
                <a:effectLst/>
              </a:rPr>
              <a:t>To gain access to </a:t>
            </a:r>
            <a:r>
              <a:rPr lang="en-US" dirty="0" err="1">
                <a:effectLst/>
              </a:rPr>
              <a:t>eBuy</a:t>
            </a:r>
            <a:r>
              <a:rPr lang="en-US" dirty="0">
                <a:effectLst/>
              </a:rPr>
              <a:t> as a buyer, you must first create an account. You can do this online at https://ebuy.gsa.gov/ and clicking on the "Sign in as a Buyer" button. You will be prompted to enter your email address and password. If you do not have a password, you can create one by clicking on the "Create an Account" link.</a:t>
            </a:r>
          </a:p>
          <a:p>
            <a:pPr rtl="0"/>
            <a:r>
              <a:rPr lang="en-US" dirty="0">
                <a:effectLst/>
              </a:rPr>
              <a:t>Once you have created an </a:t>
            </a:r>
            <a:r>
              <a:rPr lang="en-US" dirty="0" err="1">
                <a:effectLst/>
              </a:rPr>
              <a:t>eBuy</a:t>
            </a:r>
            <a:r>
              <a:rPr lang="en-US" dirty="0">
                <a:effectLst/>
              </a:rPr>
              <a:t> account, you will be able to log in and access the </a:t>
            </a:r>
            <a:r>
              <a:rPr lang="en-US" dirty="0" err="1">
                <a:effectLst/>
              </a:rPr>
              <a:t>eBuy</a:t>
            </a:r>
            <a:r>
              <a:rPr lang="en-US" dirty="0">
                <a:effectLst/>
              </a:rPr>
              <a:t> system. You can use </a:t>
            </a:r>
            <a:r>
              <a:rPr lang="en-US" dirty="0" err="1">
                <a:effectLst/>
              </a:rPr>
              <a:t>eBuy</a:t>
            </a:r>
            <a:r>
              <a:rPr lang="en-US" dirty="0">
                <a:effectLst/>
              </a:rPr>
              <a:t> to search for products and services, create and manage purchase orders, and track the status of your orders.</a:t>
            </a:r>
          </a:p>
          <a:p>
            <a:pPr rtl="0"/>
            <a:r>
              <a:rPr lang="en-US" b="1" dirty="0">
                <a:effectLst/>
              </a:rPr>
              <a:t>Additional information:</a:t>
            </a:r>
            <a:endParaRPr lang="en-US" dirty="0">
              <a:effectLst/>
            </a:endParaRPr>
          </a:p>
          <a:p>
            <a:pPr rtl="0">
              <a:buFont typeface="Arial" panose="020B0604020202020204" pitchFamily="34" charset="0"/>
              <a:buChar char="•"/>
            </a:pPr>
            <a:r>
              <a:rPr lang="en-US" dirty="0">
                <a:effectLst/>
              </a:rPr>
              <a:t>Federal civilian and military customers can login to </a:t>
            </a:r>
            <a:r>
              <a:rPr lang="en-US" dirty="0" err="1">
                <a:effectLst/>
              </a:rPr>
              <a:t>eBuy</a:t>
            </a:r>
            <a:r>
              <a:rPr lang="en-US" dirty="0">
                <a:effectLst/>
              </a:rPr>
              <a:t> (Buyer) using their Personal Identity Verification (PIV)/Common Access Card (CAC) cards.</a:t>
            </a:r>
          </a:p>
          <a:p>
            <a:pPr rtl="0">
              <a:buFont typeface="Arial" panose="020B0604020202020204" pitchFamily="34" charset="0"/>
              <a:buChar char="•"/>
            </a:pPr>
            <a:r>
              <a:rPr lang="en-US" dirty="0">
                <a:effectLst/>
              </a:rPr>
              <a:t>If you are a vendor, you can register your contract with the VSC by phone at 1-800-488-3116.</a:t>
            </a:r>
          </a:p>
          <a:p>
            <a:pPr rtl="0">
              <a:buFont typeface="Arial" panose="020B0604020202020204" pitchFamily="34" charset="0"/>
              <a:buChar char="•"/>
            </a:pPr>
            <a:r>
              <a:rPr lang="en-US" dirty="0">
                <a:effectLst/>
              </a:rPr>
              <a:t>If you are a buyer, you can get help creating an </a:t>
            </a:r>
            <a:r>
              <a:rPr lang="en-US" dirty="0" err="1">
                <a:effectLst/>
              </a:rPr>
              <a:t>eBuy</a:t>
            </a:r>
            <a:r>
              <a:rPr lang="en-US" dirty="0">
                <a:effectLst/>
              </a:rPr>
              <a:t> account by contacting the </a:t>
            </a:r>
            <a:r>
              <a:rPr lang="en-US" dirty="0" err="1">
                <a:effectLst/>
              </a:rPr>
              <a:t>eBuy</a:t>
            </a:r>
            <a:r>
              <a:rPr lang="en-US" dirty="0">
                <a:effectLst/>
              </a:rPr>
              <a:t> Customer Support Center at 1-877-418-8015.</a:t>
            </a:r>
          </a:p>
          <a:p>
            <a:endParaRPr lang="en-US" dirty="0"/>
          </a:p>
        </p:txBody>
      </p:sp>
      <p:sp>
        <p:nvSpPr>
          <p:cNvPr id="4" name="Slide Number Placeholder 3"/>
          <p:cNvSpPr>
            <a:spLocks noGrp="1"/>
          </p:cNvSpPr>
          <p:nvPr>
            <p:ph type="sldNum" sz="quarter" idx="5"/>
          </p:nvPr>
        </p:nvSpPr>
        <p:spPr/>
        <p:txBody>
          <a:bodyPr/>
          <a:lstStyle/>
          <a:p>
            <a:fld id="{169D3810-BD65-4863-9489-9EF520AB3A9F}" type="slidenum">
              <a:rPr lang="en-US" smtClean="0"/>
              <a:t>19</a:t>
            </a:fld>
            <a:endParaRPr lang="en-US"/>
          </a:p>
        </p:txBody>
      </p:sp>
    </p:spTree>
    <p:extLst>
      <p:ext uri="{BB962C8B-B14F-4D97-AF65-F5344CB8AC3E}">
        <p14:creationId xmlns:p14="http://schemas.microsoft.com/office/powerpoint/2010/main" val="39946146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use GSA </a:t>
            </a:r>
            <a:r>
              <a:rPr lang="en-US" dirty="0" err="1"/>
              <a:t>eBuy</a:t>
            </a:r>
            <a:r>
              <a:rPr lang="en-US" dirty="0"/>
              <a:t>, buyers must first create an account. Once an account is created, buyers can search for products and services by keyword, category, or vendor. Buyers can also create and manage POs, track PO status, and view PO reports.</a:t>
            </a:r>
          </a:p>
          <a:p>
            <a:r>
              <a:rPr lang="en-US" dirty="0"/>
              <a:t>To create a PO in GSA </a:t>
            </a:r>
            <a:r>
              <a:rPr lang="en-US" dirty="0" err="1"/>
              <a:t>eBuy</a:t>
            </a:r>
            <a:r>
              <a:rPr lang="en-US" dirty="0"/>
              <a:t>, buyers must first select the products or services they want to purchase. Buyers can then add the products or services to a shopping cart and proceed to checkout. At checkout, buyers will need to enter the vendor's GSA contract number and the PO information. Once the PO is created, buyers can submit it to the vendor.</a:t>
            </a:r>
          </a:p>
        </p:txBody>
      </p:sp>
      <p:sp>
        <p:nvSpPr>
          <p:cNvPr id="4" name="Slide Number Placeholder 3"/>
          <p:cNvSpPr>
            <a:spLocks noGrp="1"/>
          </p:cNvSpPr>
          <p:nvPr>
            <p:ph type="sldNum" sz="quarter" idx="5"/>
          </p:nvPr>
        </p:nvSpPr>
        <p:spPr/>
        <p:txBody>
          <a:bodyPr/>
          <a:lstStyle/>
          <a:p>
            <a:fld id="{169D3810-BD65-4863-9489-9EF520AB3A9F}" type="slidenum">
              <a:rPr lang="en-US" smtClean="0"/>
              <a:t>20</a:t>
            </a:fld>
            <a:endParaRPr lang="en-US"/>
          </a:p>
        </p:txBody>
      </p:sp>
    </p:spTree>
    <p:extLst>
      <p:ext uri="{BB962C8B-B14F-4D97-AF65-F5344CB8AC3E}">
        <p14:creationId xmlns:p14="http://schemas.microsoft.com/office/powerpoint/2010/main" val="9179882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Vendors with GSA schedules and contracts will log into </a:t>
            </a:r>
            <a:r>
              <a:rPr lang="en-US" dirty="0" err="1"/>
              <a:t>eBuy</a:t>
            </a:r>
            <a:r>
              <a:rPr lang="en-US" dirty="0"/>
              <a:t> to review solicitations and respond to opportunities. </a:t>
            </a:r>
          </a:p>
        </p:txBody>
      </p:sp>
      <p:sp>
        <p:nvSpPr>
          <p:cNvPr id="4" name="Slide Number Placeholder 3"/>
          <p:cNvSpPr>
            <a:spLocks noGrp="1"/>
          </p:cNvSpPr>
          <p:nvPr>
            <p:ph type="sldNum" sz="quarter" idx="5"/>
          </p:nvPr>
        </p:nvSpPr>
        <p:spPr/>
        <p:txBody>
          <a:bodyPr/>
          <a:lstStyle/>
          <a:p>
            <a:fld id="{169D3810-BD65-4863-9489-9EF520AB3A9F}" type="slidenum">
              <a:rPr lang="en-US" smtClean="0"/>
              <a:t>21</a:t>
            </a:fld>
            <a:endParaRPr lang="en-US"/>
          </a:p>
        </p:txBody>
      </p:sp>
    </p:spTree>
    <p:extLst>
      <p:ext uri="{BB962C8B-B14F-4D97-AF65-F5344CB8AC3E}">
        <p14:creationId xmlns:p14="http://schemas.microsoft.com/office/powerpoint/2010/main" val="15306217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Vendors with GSA schedules and contracts will log into </a:t>
            </a:r>
            <a:r>
              <a:rPr lang="en-US" dirty="0" err="1"/>
              <a:t>eBuy</a:t>
            </a:r>
            <a:r>
              <a:rPr lang="en-US" dirty="0"/>
              <a:t> to review solicitations and respond to opportunities.  These opportunities are only accessible by vendors with active GSA Schedules. Just like sam.gov solicitations, contractors are responsible for amendments and modifications. </a:t>
            </a:r>
          </a:p>
        </p:txBody>
      </p:sp>
      <p:sp>
        <p:nvSpPr>
          <p:cNvPr id="4" name="Slide Number Placeholder 3"/>
          <p:cNvSpPr>
            <a:spLocks noGrp="1"/>
          </p:cNvSpPr>
          <p:nvPr>
            <p:ph type="sldNum" sz="quarter" idx="5"/>
          </p:nvPr>
        </p:nvSpPr>
        <p:spPr/>
        <p:txBody>
          <a:bodyPr/>
          <a:lstStyle/>
          <a:p>
            <a:fld id="{169D3810-BD65-4863-9489-9EF520AB3A9F}" type="slidenum">
              <a:rPr lang="en-US" smtClean="0"/>
              <a:t>22</a:t>
            </a:fld>
            <a:endParaRPr lang="en-US"/>
          </a:p>
        </p:txBody>
      </p:sp>
    </p:spTree>
    <p:extLst>
      <p:ext uri="{BB962C8B-B14F-4D97-AF65-F5344CB8AC3E}">
        <p14:creationId xmlns:p14="http://schemas.microsoft.com/office/powerpoint/2010/main" val="4277336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GSA contract holders will receive email updates for solicitations and buys can issue solicitations. Each vendor and contractor will receive a log in aligned with their account to search and/or respond to solicitations. </a:t>
            </a:r>
          </a:p>
        </p:txBody>
      </p:sp>
      <p:sp>
        <p:nvSpPr>
          <p:cNvPr id="4" name="Slide Number Placeholder 3"/>
          <p:cNvSpPr>
            <a:spLocks noGrp="1"/>
          </p:cNvSpPr>
          <p:nvPr>
            <p:ph type="sldNum" sz="quarter" idx="5"/>
          </p:nvPr>
        </p:nvSpPr>
        <p:spPr/>
        <p:txBody>
          <a:bodyPr/>
          <a:lstStyle/>
          <a:p>
            <a:fld id="{169D3810-BD65-4863-9489-9EF520AB3A9F}" type="slidenum">
              <a:rPr lang="en-US" smtClean="0"/>
              <a:t>23</a:t>
            </a:fld>
            <a:endParaRPr lang="en-US"/>
          </a:p>
        </p:txBody>
      </p:sp>
    </p:spTree>
    <p:extLst>
      <p:ext uri="{BB962C8B-B14F-4D97-AF65-F5344CB8AC3E}">
        <p14:creationId xmlns:p14="http://schemas.microsoft.com/office/powerpoint/2010/main" val="9830715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Benefits for buyers:</a:t>
            </a:r>
            <a:endParaRPr lang="en-US" dirty="0"/>
          </a:p>
          <a:p>
            <a:pPr>
              <a:buFont typeface="Arial" panose="020B0604020202020204" pitchFamily="34" charset="0"/>
              <a:buChar char="•"/>
            </a:pPr>
            <a:r>
              <a:rPr lang="en-US" dirty="0"/>
              <a:t>Convenience: Buyers can create and manage POs online, 24 hours a day, 7 days a week.</a:t>
            </a:r>
          </a:p>
          <a:p>
            <a:pPr>
              <a:buFont typeface="Arial" panose="020B0604020202020204" pitchFamily="34" charset="0"/>
              <a:buChar char="•"/>
            </a:pPr>
            <a:r>
              <a:rPr lang="en-US" dirty="0"/>
              <a:t>Efficiency: GSA </a:t>
            </a:r>
            <a:r>
              <a:rPr lang="en-US" dirty="0" err="1"/>
              <a:t>eBuy</a:t>
            </a:r>
            <a:r>
              <a:rPr lang="en-US" dirty="0"/>
              <a:t> can help buyers to save time and money by streamlining the procurement process.</a:t>
            </a:r>
          </a:p>
          <a:p>
            <a:pPr>
              <a:buFont typeface="Arial" panose="020B0604020202020204" pitchFamily="34" charset="0"/>
              <a:buChar char="•"/>
            </a:pPr>
            <a:r>
              <a:rPr lang="en-US" dirty="0"/>
              <a:t>Compliance: GSA </a:t>
            </a:r>
            <a:r>
              <a:rPr lang="en-US" dirty="0" err="1"/>
              <a:t>eBuy</a:t>
            </a:r>
            <a:r>
              <a:rPr lang="en-US" dirty="0"/>
              <a:t> helps buyers to comply with government contracting regulations.</a:t>
            </a:r>
          </a:p>
          <a:p>
            <a:pPr>
              <a:buFont typeface="Arial" panose="020B0604020202020204" pitchFamily="34" charset="0"/>
              <a:buChar char="•"/>
            </a:pPr>
            <a:r>
              <a:rPr lang="en-US" dirty="0"/>
              <a:t>Visibility: GSA </a:t>
            </a:r>
            <a:r>
              <a:rPr lang="en-US" dirty="0" err="1"/>
              <a:t>eBuy</a:t>
            </a:r>
            <a:r>
              <a:rPr lang="en-US" dirty="0"/>
              <a:t> provides buyers with visibility into their POs, including PO status and tracking information.</a:t>
            </a:r>
          </a:p>
          <a:p>
            <a:r>
              <a:rPr lang="en-US" b="1" dirty="0"/>
              <a:t>Benefits for sellers:</a:t>
            </a:r>
            <a:endParaRPr lang="en-US" dirty="0"/>
          </a:p>
          <a:p>
            <a:pPr>
              <a:buFont typeface="Arial" panose="020B0604020202020204" pitchFamily="34" charset="0"/>
              <a:buChar char="•"/>
            </a:pPr>
            <a:r>
              <a:rPr lang="en-US" dirty="0"/>
              <a:t>Increased market reach: GSA </a:t>
            </a:r>
            <a:r>
              <a:rPr lang="en-US" dirty="0" err="1"/>
              <a:t>eBuy</a:t>
            </a:r>
            <a:r>
              <a:rPr lang="en-US" dirty="0"/>
              <a:t> gives sellers access to a large government market.</a:t>
            </a:r>
          </a:p>
          <a:p>
            <a:pPr>
              <a:buFont typeface="Arial" panose="020B0604020202020204" pitchFamily="34" charset="0"/>
              <a:buChar char="•"/>
            </a:pPr>
            <a:r>
              <a:rPr lang="en-US" dirty="0"/>
              <a:t>Reduced sales costs: GSA </a:t>
            </a:r>
            <a:r>
              <a:rPr lang="en-US" dirty="0" err="1"/>
              <a:t>eBuy</a:t>
            </a:r>
            <a:r>
              <a:rPr lang="en-US" dirty="0"/>
              <a:t> can help sellers to reduce their sales costs by automating the procurement process.</a:t>
            </a:r>
          </a:p>
          <a:p>
            <a:pPr>
              <a:buFont typeface="Arial" panose="020B0604020202020204" pitchFamily="34" charset="0"/>
              <a:buChar char="•"/>
            </a:pPr>
            <a:r>
              <a:rPr lang="en-US" dirty="0"/>
              <a:t>Streamlined contracting: GSA </a:t>
            </a:r>
            <a:r>
              <a:rPr lang="en-US" dirty="0" err="1"/>
              <a:t>eBuy</a:t>
            </a:r>
            <a:r>
              <a:rPr lang="en-US" dirty="0"/>
              <a:t> helps sellers to streamline the contracting process by providing standard contracts and terms and conditions.</a:t>
            </a:r>
          </a:p>
          <a:p>
            <a:pPr>
              <a:buFont typeface="Arial" panose="020B0604020202020204" pitchFamily="34" charset="0"/>
              <a:buChar char="•"/>
            </a:pPr>
            <a:r>
              <a:rPr lang="en-US" dirty="0"/>
              <a:t>Simplified payments: GSA </a:t>
            </a:r>
            <a:r>
              <a:rPr lang="en-US" dirty="0" err="1"/>
              <a:t>eBuy</a:t>
            </a:r>
            <a:r>
              <a:rPr lang="en-US" dirty="0"/>
              <a:t> makes it easy for sellers to receive payments from government buyers.</a:t>
            </a:r>
          </a:p>
          <a:p>
            <a:r>
              <a:rPr lang="en-US" dirty="0"/>
              <a:t>Overall, GSA </a:t>
            </a:r>
            <a:r>
              <a:rPr lang="en-US" dirty="0" err="1"/>
              <a:t>eBuy</a:t>
            </a:r>
            <a:r>
              <a:rPr lang="en-US" dirty="0"/>
              <a:t> is a valuable resource for both buyers and sellers. It offers a convenient and efficient way to do business with the government, and it offers a variety of benefits to both parties.</a:t>
            </a:r>
          </a:p>
          <a:p>
            <a:endParaRPr lang="en-US" dirty="0"/>
          </a:p>
        </p:txBody>
      </p:sp>
      <p:sp>
        <p:nvSpPr>
          <p:cNvPr id="4" name="Slide Number Placeholder 3"/>
          <p:cNvSpPr>
            <a:spLocks noGrp="1"/>
          </p:cNvSpPr>
          <p:nvPr>
            <p:ph type="sldNum" sz="quarter" idx="5"/>
          </p:nvPr>
        </p:nvSpPr>
        <p:spPr/>
        <p:txBody>
          <a:bodyPr/>
          <a:lstStyle/>
          <a:p>
            <a:fld id="{169D3810-BD65-4863-9489-9EF520AB3A9F}" type="slidenum">
              <a:rPr lang="en-US" smtClean="0"/>
              <a:t>24</a:t>
            </a:fld>
            <a:endParaRPr lang="en-US"/>
          </a:p>
        </p:txBody>
      </p:sp>
    </p:spTree>
    <p:extLst>
      <p:ext uri="{BB962C8B-B14F-4D97-AF65-F5344CB8AC3E}">
        <p14:creationId xmlns:p14="http://schemas.microsoft.com/office/powerpoint/2010/main" val="29652156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9D3810-BD65-4863-9489-9EF520AB3A9F}" type="slidenum">
              <a:rPr lang="en-US" smtClean="0"/>
              <a:t>25</a:t>
            </a:fld>
            <a:endParaRPr lang="en-US"/>
          </a:p>
        </p:txBody>
      </p:sp>
    </p:spTree>
    <p:extLst>
      <p:ext uri="{BB962C8B-B14F-4D97-AF65-F5344CB8AC3E}">
        <p14:creationId xmlns:p14="http://schemas.microsoft.com/office/powerpoint/2010/main" val="31106961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GSA </a:t>
            </a:r>
            <a:r>
              <a:rPr lang="en-US" dirty="0" err="1"/>
              <a:t>eLibrary</a:t>
            </a:r>
            <a:r>
              <a:rPr lang="en-US" dirty="0"/>
              <a:t> is a repository of government contracting resources, including policies, procedures, and templates. It is a valuable resource for both buyers and sellers who do business with the government.</a:t>
            </a:r>
          </a:p>
        </p:txBody>
      </p:sp>
      <p:sp>
        <p:nvSpPr>
          <p:cNvPr id="4" name="Slide Number Placeholder 3"/>
          <p:cNvSpPr>
            <a:spLocks noGrp="1"/>
          </p:cNvSpPr>
          <p:nvPr>
            <p:ph type="sldNum" sz="quarter" idx="5"/>
          </p:nvPr>
        </p:nvSpPr>
        <p:spPr/>
        <p:txBody>
          <a:bodyPr/>
          <a:lstStyle/>
          <a:p>
            <a:fld id="{169D3810-BD65-4863-9489-9EF520AB3A9F}" type="slidenum">
              <a:rPr lang="en-US" smtClean="0"/>
              <a:t>27</a:t>
            </a:fld>
            <a:endParaRPr lang="en-US"/>
          </a:p>
        </p:txBody>
      </p:sp>
    </p:spTree>
    <p:extLst>
      <p:ext uri="{BB962C8B-B14F-4D97-AF65-F5344CB8AC3E}">
        <p14:creationId xmlns:p14="http://schemas.microsoft.com/office/powerpoint/2010/main" val="464656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GSA's </a:t>
            </a:r>
            <a:r>
              <a:rPr lang="en-US" dirty="0" err="1"/>
              <a:t>eTools</a:t>
            </a:r>
            <a:r>
              <a:rPr lang="en-US" dirty="0"/>
              <a:t> are a suite of online tools that help buyers and sellers connect and transact business. The three main </a:t>
            </a:r>
            <a:r>
              <a:rPr lang="en-US" dirty="0" err="1"/>
              <a:t>eTools</a:t>
            </a:r>
            <a:r>
              <a:rPr lang="en-US" dirty="0"/>
              <a:t> are:</a:t>
            </a:r>
          </a:p>
          <a:p>
            <a:endParaRPr lang="en-US" dirty="0"/>
          </a:p>
          <a:p>
            <a:r>
              <a:rPr lang="en-US" dirty="0"/>
              <a:t>    GSA Advantage: An online marketplace where buyers can search for and purchase products and services from GSA-approved vendors.</a:t>
            </a:r>
          </a:p>
          <a:p>
            <a:r>
              <a:rPr lang="en-US" dirty="0"/>
              <a:t>	https://www.gsaadvantage.gov/advantage/ws/main/start_page?store=ADVANTAGE</a:t>
            </a:r>
          </a:p>
          <a:p>
            <a:r>
              <a:rPr lang="en-US" dirty="0"/>
              <a:t>    GSA </a:t>
            </a:r>
            <a:r>
              <a:rPr lang="en-US" dirty="0" err="1"/>
              <a:t>eBuy</a:t>
            </a:r>
            <a:r>
              <a:rPr lang="en-US" dirty="0"/>
              <a:t>: A web-based procurement system that helps buyers create and manage purchase orders.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https://www.ebuy.gsa.gov/ebuy/?returnUrl=%2Fbuyer%3Ffrom%3Delibrary</a:t>
            </a:r>
          </a:p>
          <a:p>
            <a:r>
              <a:rPr lang="en-US" dirty="0"/>
              <a:t>    GSA </a:t>
            </a:r>
            <a:r>
              <a:rPr lang="en-US" dirty="0" err="1"/>
              <a:t>eLibrary</a:t>
            </a:r>
            <a:r>
              <a:rPr lang="en-US" dirty="0"/>
              <a:t>: A repository of government contracting resources, including policies, procedures, and templates.</a:t>
            </a:r>
          </a:p>
          <a:p>
            <a:r>
              <a:rPr lang="en-US" dirty="0"/>
              <a:t>	https://www.gsaelibrary.gsa.gov/ElibMain/home.do</a:t>
            </a:r>
          </a:p>
        </p:txBody>
      </p:sp>
      <p:sp>
        <p:nvSpPr>
          <p:cNvPr id="4" name="Slide Number Placeholder 3"/>
          <p:cNvSpPr>
            <a:spLocks noGrp="1"/>
          </p:cNvSpPr>
          <p:nvPr>
            <p:ph type="sldNum" sz="quarter" idx="5"/>
          </p:nvPr>
        </p:nvSpPr>
        <p:spPr/>
        <p:txBody>
          <a:bodyPr/>
          <a:lstStyle/>
          <a:p>
            <a:fld id="{169D3810-BD65-4863-9489-9EF520AB3A9F}" type="slidenum">
              <a:rPr lang="en-US" smtClean="0"/>
              <a:t>5</a:t>
            </a:fld>
            <a:endParaRPr lang="en-US"/>
          </a:p>
        </p:txBody>
      </p:sp>
    </p:spTree>
    <p:extLst>
      <p:ext uri="{BB962C8B-B14F-4D97-AF65-F5344CB8AC3E}">
        <p14:creationId xmlns:p14="http://schemas.microsoft.com/office/powerpoint/2010/main" val="15514907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use GSA </a:t>
            </a:r>
            <a:r>
              <a:rPr lang="en-US" dirty="0" err="1"/>
              <a:t>eLibrary</a:t>
            </a:r>
            <a:r>
              <a:rPr lang="en-US" dirty="0"/>
              <a:t>, simply visit the website and search for the resources you need. You can search by keyword, category, or document type. GSA </a:t>
            </a:r>
            <a:r>
              <a:rPr lang="en-US" dirty="0" err="1"/>
              <a:t>eLibrary</a:t>
            </a:r>
            <a:r>
              <a:rPr lang="en-US" dirty="0"/>
              <a:t> also offers a variety of tools to help you find the resources you need, such as a search engine, a topic index, and a list of frequently asked questions.</a:t>
            </a:r>
          </a:p>
        </p:txBody>
      </p:sp>
      <p:sp>
        <p:nvSpPr>
          <p:cNvPr id="4" name="Slide Number Placeholder 3"/>
          <p:cNvSpPr>
            <a:spLocks noGrp="1"/>
          </p:cNvSpPr>
          <p:nvPr>
            <p:ph type="sldNum" sz="quarter" idx="5"/>
          </p:nvPr>
        </p:nvSpPr>
        <p:spPr/>
        <p:txBody>
          <a:bodyPr/>
          <a:lstStyle/>
          <a:p>
            <a:fld id="{169D3810-BD65-4863-9489-9EF520AB3A9F}" type="slidenum">
              <a:rPr lang="en-US" smtClean="0"/>
              <a:t>28</a:t>
            </a:fld>
            <a:endParaRPr lang="en-US"/>
          </a:p>
        </p:txBody>
      </p:sp>
    </p:spTree>
    <p:extLst>
      <p:ext uri="{BB962C8B-B14F-4D97-AF65-F5344CB8AC3E}">
        <p14:creationId xmlns:p14="http://schemas.microsoft.com/office/powerpoint/2010/main" val="143291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search by contract vehicle. This is a great means of market research, partner identification, and networking. </a:t>
            </a:r>
          </a:p>
        </p:txBody>
      </p:sp>
      <p:sp>
        <p:nvSpPr>
          <p:cNvPr id="4" name="Slide Number Placeholder 3"/>
          <p:cNvSpPr>
            <a:spLocks noGrp="1"/>
          </p:cNvSpPr>
          <p:nvPr>
            <p:ph type="sldNum" sz="quarter" idx="5"/>
          </p:nvPr>
        </p:nvSpPr>
        <p:spPr/>
        <p:txBody>
          <a:bodyPr/>
          <a:lstStyle/>
          <a:p>
            <a:fld id="{169D3810-BD65-4863-9489-9EF520AB3A9F}" type="slidenum">
              <a:rPr lang="en-US" smtClean="0"/>
              <a:t>30</a:t>
            </a:fld>
            <a:endParaRPr lang="en-US"/>
          </a:p>
        </p:txBody>
      </p:sp>
    </p:spTree>
    <p:extLst>
      <p:ext uri="{BB962C8B-B14F-4D97-AF65-F5344CB8AC3E}">
        <p14:creationId xmlns:p14="http://schemas.microsoft.com/office/powerpoint/2010/main" val="9687906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search by vendor name, services, and UEI.</a:t>
            </a:r>
          </a:p>
        </p:txBody>
      </p:sp>
      <p:sp>
        <p:nvSpPr>
          <p:cNvPr id="4" name="Slide Number Placeholder 3"/>
          <p:cNvSpPr>
            <a:spLocks noGrp="1"/>
          </p:cNvSpPr>
          <p:nvPr>
            <p:ph type="sldNum" sz="quarter" idx="5"/>
          </p:nvPr>
        </p:nvSpPr>
        <p:spPr/>
        <p:txBody>
          <a:bodyPr/>
          <a:lstStyle/>
          <a:p>
            <a:fld id="{169D3810-BD65-4863-9489-9EF520AB3A9F}" type="slidenum">
              <a:rPr lang="en-US" smtClean="0"/>
              <a:t>31</a:t>
            </a:fld>
            <a:endParaRPr lang="en-US"/>
          </a:p>
        </p:txBody>
      </p:sp>
    </p:spTree>
    <p:extLst>
      <p:ext uri="{BB962C8B-B14F-4D97-AF65-F5344CB8AC3E}">
        <p14:creationId xmlns:p14="http://schemas.microsoft.com/office/powerpoint/2010/main" val="31525830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GSA </a:t>
            </a:r>
            <a:r>
              <a:rPr lang="en-US" sz="1200" dirty="0" err="1"/>
              <a:t>eLibrary</a:t>
            </a:r>
            <a:r>
              <a:rPr lang="en-US" sz="1200" dirty="0"/>
              <a:t> has extensive resources for both buyers and contractors to conduct market research, identify partners, locate resources for purchase, and for state and local government solicitations and purchases. </a:t>
            </a:r>
          </a:p>
          <a:p>
            <a:endParaRPr lang="en-US" dirty="0"/>
          </a:p>
        </p:txBody>
      </p:sp>
      <p:sp>
        <p:nvSpPr>
          <p:cNvPr id="4" name="Slide Number Placeholder 3"/>
          <p:cNvSpPr>
            <a:spLocks noGrp="1"/>
          </p:cNvSpPr>
          <p:nvPr>
            <p:ph type="sldNum" sz="quarter" idx="5"/>
          </p:nvPr>
        </p:nvSpPr>
        <p:spPr/>
        <p:txBody>
          <a:bodyPr/>
          <a:lstStyle/>
          <a:p>
            <a:fld id="{169D3810-BD65-4863-9489-9EF520AB3A9F}" type="slidenum">
              <a:rPr lang="en-US" smtClean="0"/>
              <a:t>32</a:t>
            </a:fld>
            <a:endParaRPr lang="en-US"/>
          </a:p>
        </p:txBody>
      </p:sp>
    </p:spTree>
    <p:extLst>
      <p:ext uri="{BB962C8B-B14F-4D97-AF65-F5344CB8AC3E}">
        <p14:creationId xmlns:p14="http://schemas.microsoft.com/office/powerpoint/2010/main" val="31133868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9D3810-BD65-4863-9489-9EF520AB3A9F}" type="slidenum">
              <a:rPr lang="en-US" smtClean="0"/>
              <a:t>33</a:t>
            </a:fld>
            <a:endParaRPr lang="en-US"/>
          </a:p>
        </p:txBody>
      </p:sp>
    </p:spTree>
    <p:extLst>
      <p:ext uri="{BB962C8B-B14F-4D97-AF65-F5344CB8AC3E}">
        <p14:creationId xmlns:p14="http://schemas.microsoft.com/office/powerpoint/2010/main" val="17962078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Benefits for buyers:</a:t>
            </a:r>
            <a:endParaRPr lang="en-US" dirty="0"/>
          </a:p>
          <a:p>
            <a:pPr>
              <a:buFont typeface="Arial" panose="020B0604020202020204" pitchFamily="34" charset="0"/>
              <a:buChar char="•"/>
            </a:pPr>
            <a:r>
              <a:rPr lang="en-US" dirty="0"/>
              <a:t>Access to the latest information: GSA </a:t>
            </a:r>
            <a:r>
              <a:rPr lang="en-US" dirty="0" err="1"/>
              <a:t>eLibrary</a:t>
            </a:r>
            <a:r>
              <a:rPr lang="en-US" dirty="0"/>
              <a:t> provides buyers with access to the latest government contracting policies and procedures. This is essential information for buyers who want to comply with government regulations.</a:t>
            </a:r>
          </a:p>
          <a:p>
            <a:pPr>
              <a:buFont typeface="Arial" panose="020B0604020202020204" pitchFamily="34" charset="0"/>
              <a:buChar char="•"/>
            </a:pPr>
            <a:r>
              <a:rPr lang="en-US" dirty="0"/>
              <a:t>Time savings: GSA </a:t>
            </a:r>
            <a:r>
              <a:rPr lang="en-US" dirty="0" err="1"/>
              <a:t>eLibrary</a:t>
            </a:r>
            <a:r>
              <a:rPr lang="en-US" dirty="0"/>
              <a:t> can help buyers to save time by providing them with templates for common contracting documents.</a:t>
            </a:r>
          </a:p>
          <a:p>
            <a:pPr>
              <a:buFont typeface="Arial" panose="020B0604020202020204" pitchFamily="34" charset="0"/>
              <a:buChar char="•"/>
            </a:pPr>
            <a:r>
              <a:rPr lang="en-US" dirty="0"/>
              <a:t>Reduced errors: GSA </a:t>
            </a:r>
            <a:r>
              <a:rPr lang="en-US" dirty="0" err="1"/>
              <a:t>eLibrary</a:t>
            </a:r>
            <a:r>
              <a:rPr lang="en-US" dirty="0"/>
              <a:t> can help buyers to reduce errors by providing them with accurate and up-to-date information.</a:t>
            </a:r>
          </a:p>
          <a:p>
            <a:r>
              <a:rPr lang="en-US" b="1" dirty="0"/>
              <a:t>Benefits for sellers:</a:t>
            </a:r>
            <a:endParaRPr lang="en-US" dirty="0"/>
          </a:p>
          <a:p>
            <a:pPr>
              <a:buFont typeface="Arial" panose="020B0604020202020204" pitchFamily="34" charset="0"/>
              <a:buChar char="•"/>
            </a:pPr>
            <a:r>
              <a:rPr lang="en-US" dirty="0"/>
              <a:t>Increased sales opportunities: GSA </a:t>
            </a:r>
            <a:r>
              <a:rPr lang="en-US" dirty="0" err="1"/>
              <a:t>eLibrary</a:t>
            </a:r>
            <a:r>
              <a:rPr lang="en-US" dirty="0"/>
              <a:t> can help sellers to increase their sales opportunities by providing them with access to a large government market.</a:t>
            </a:r>
          </a:p>
          <a:p>
            <a:pPr>
              <a:buFont typeface="Arial" panose="020B0604020202020204" pitchFamily="34" charset="0"/>
              <a:buChar char="•"/>
            </a:pPr>
            <a:r>
              <a:rPr lang="en-US" dirty="0"/>
              <a:t>Reduced sales costs: GSA </a:t>
            </a:r>
            <a:r>
              <a:rPr lang="en-US" dirty="0" err="1"/>
              <a:t>eLibrary</a:t>
            </a:r>
            <a:r>
              <a:rPr lang="en-US" dirty="0"/>
              <a:t> can help sellers to reduce their sales costs by automating the procurement process.</a:t>
            </a:r>
          </a:p>
          <a:p>
            <a:pPr>
              <a:buFont typeface="Arial" panose="020B0604020202020204" pitchFamily="34" charset="0"/>
              <a:buChar char="•"/>
            </a:pPr>
            <a:r>
              <a:rPr lang="en-US" dirty="0"/>
              <a:t>Streamlined contracting: GSA </a:t>
            </a:r>
            <a:r>
              <a:rPr lang="en-US" dirty="0" err="1"/>
              <a:t>eLibrary</a:t>
            </a:r>
            <a:r>
              <a:rPr lang="en-US" dirty="0"/>
              <a:t> helps sellers to streamline the contracting process by providing standard contracts and terms and conditions.</a:t>
            </a:r>
          </a:p>
          <a:p>
            <a:pPr>
              <a:buFont typeface="Arial" panose="020B0604020202020204" pitchFamily="34" charset="0"/>
              <a:buChar char="•"/>
            </a:pPr>
            <a:r>
              <a:rPr lang="en-US" dirty="0"/>
              <a:t>Simplified payments: GSA </a:t>
            </a:r>
            <a:r>
              <a:rPr lang="en-US" dirty="0" err="1"/>
              <a:t>eLibrary</a:t>
            </a:r>
            <a:r>
              <a:rPr lang="en-US" dirty="0"/>
              <a:t> makes it easy for sellers to receive payments from government buyers.</a:t>
            </a:r>
          </a:p>
          <a:p>
            <a:endParaRPr lang="en-US" dirty="0"/>
          </a:p>
        </p:txBody>
      </p:sp>
      <p:sp>
        <p:nvSpPr>
          <p:cNvPr id="4" name="Slide Number Placeholder 3"/>
          <p:cNvSpPr>
            <a:spLocks noGrp="1"/>
          </p:cNvSpPr>
          <p:nvPr>
            <p:ph type="sldNum" sz="quarter" idx="5"/>
          </p:nvPr>
        </p:nvSpPr>
        <p:spPr/>
        <p:txBody>
          <a:bodyPr/>
          <a:lstStyle/>
          <a:p>
            <a:fld id="{169D3810-BD65-4863-9489-9EF520AB3A9F}" type="slidenum">
              <a:rPr lang="en-US" smtClean="0"/>
              <a:t>34</a:t>
            </a:fld>
            <a:endParaRPr lang="en-US"/>
          </a:p>
        </p:txBody>
      </p:sp>
    </p:spTree>
    <p:extLst>
      <p:ext uri="{BB962C8B-B14F-4D97-AF65-F5344CB8AC3E}">
        <p14:creationId xmlns:p14="http://schemas.microsoft.com/office/powerpoint/2010/main" val="2230347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9D3810-BD65-4863-9489-9EF520AB3A9F}" type="slidenum">
              <a:rPr lang="en-US" smtClean="0"/>
              <a:t>35</a:t>
            </a:fld>
            <a:endParaRPr lang="en-US"/>
          </a:p>
        </p:txBody>
      </p:sp>
    </p:spTree>
    <p:extLst>
      <p:ext uri="{BB962C8B-B14F-4D97-AF65-F5344CB8AC3E}">
        <p14:creationId xmlns:p14="http://schemas.microsoft.com/office/powerpoint/2010/main" val="3294985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9D3810-BD65-4863-9489-9EF520AB3A9F}" type="slidenum">
              <a:rPr lang="en-US" smtClean="0"/>
              <a:t>36</a:t>
            </a:fld>
            <a:endParaRPr lang="en-US"/>
          </a:p>
        </p:txBody>
      </p:sp>
    </p:spTree>
    <p:extLst>
      <p:ext uri="{BB962C8B-B14F-4D97-AF65-F5344CB8AC3E}">
        <p14:creationId xmlns:p14="http://schemas.microsoft.com/office/powerpoint/2010/main" val="39291813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9D3810-BD65-4863-9489-9EF520AB3A9F}" type="slidenum">
              <a:rPr lang="en-US" smtClean="0"/>
              <a:t>37</a:t>
            </a:fld>
            <a:endParaRPr lang="en-US"/>
          </a:p>
        </p:txBody>
      </p:sp>
    </p:spTree>
    <p:extLst>
      <p:ext uri="{BB962C8B-B14F-4D97-AF65-F5344CB8AC3E}">
        <p14:creationId xmlns:p14="http://schemas.microsoft.com/office/powerpoint/2010/main" val="23437715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9D3810-BD65-4863-9489-9EF520AB3A9F}" type="slidenum">
              <a:rPr lang="en-US" smtClean="0"/>
              <a:t>39</a:t>
            </a:fld>
            <a:endParaRPr lang="en-US"/>
          </a:p>
        </p:txBody>
      </p:sp>
    </p:spTree>
    <p:extLst>
      <p:ext uri="{BB962C8B-B14F-4D97-AF65-F5344CB8AC3E}">
        <p14:creationId xmlns:p14="http://schemas.microsoft.com/office/powerpoint/2010/main" val="1759364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9D3810-BD65-4863-9489-9EF520AB3A9F}" type="slidenum">
              <a:rPr lang="en-US" smtClean="0"/>
              <a:t>6</a:t>
            </a:fld>
            <a:endParaRPr lang="en-US"/>
          </a:p>
        </p:txBody>
      </p:sp>
    </p:spTree>
    <p:extLst>
      <p:ext uri="{BB962C8B-B14F-4D97-AF65-F5344CB8AC3E}">
        <p14:creationId xmlns:p14="http://schemas.microsoft.com/office/powerpoint/2010/main" val="1509927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Convenience:</a:t>
            </a:r>
            <a:r>
              <a:rPr lang="en-US" dirty="0"/>
              <a:t> Businesses can search for and purchase products and services online, 24 hours a day, 7 days a week. This is especially beneficial for small businesses with limited resources. </a:t>
            </a:r>
            <a:r>
              <a:rPr lang="en-US" b="1" dirty="0"/>
              <a:t>Efficiency:</a:t>
            </a:r>
            <a:r>
              <a:rPr lang="en-US" dirty="0"/>
              <a:t> The </a:t>
            </a:r>
            <a:r>
              <a:rPr lang="en-US" dirty="0" err="1"/>
              <a:t>eTools</a:t>
            </a:r>
            <a:r>
              <a:rPr lang="en-US" dirty="0"/>
              <a:t> can help businesses save time and money by streamlining the procurement process. For example, GSA Advantage allows businesses to create and manage shopping carts, compare prices from different vendors, and place orders with just a few clicks. </a:t>
            </a:r>
            <a:r>
              <a:rPr lang="en-US" b="1" dirty="0"/>
              <a:t>Compliance:</a:t>
            </a:r>
            <a:r>
              <a:rPr lang="en-US" dirty="0"/>
              <a:t> The </a:t>
            </a:r>
            <a:r>
              <a:rPr lang="en-US" dirty="0" err="1"/>
              <a:t>eTools</a:t>
            </a:r>
            <a:r>
              <a:rPr lang="en-US" dirty="0"/>
              <a:t> provide businesses with the resources they need to comply with government regulations. For example, GSA </a:t>
            </a:r>
            <a:r>
              <a:rPr lang="en-US" dirty="0" err="1"/>
              <a:t>eLibrary</a:t>
            </a:r>
            <a:r>
              <a:rPr lang="en-US" dirty="0"/>
              <a:t> provides access to a variety of government contracting resources, including policies, procedures, and templates. </a:t>
            </a:r>
            <a:r>
              <a:rPr lang="en-US" b="1" dirty="0"/>
              <a:t>Value:</a:t>
            </a:r>
            <a:r>
              <a:rPr lang="en-US" dirty="0"/>
              <a:t> The </a:t>
            </a:r>
            <a:r>
              <a:rPr lang="en-US" dirty="0" err="1"/>
              <a:t>eTools</a:t>
            </a:r>
            <a:r>
              <a:rPr lang="en-US" dirty="0"/>
              <a:t> offer a wide range of products and services at competitive prices. This is because GSA has negotiated favorable pricing with vendors on behalf of the government</a:t>
            </a:r>
          </a:p>
        </p:txBody>
      </p:sp>
      <p:sp>
        <p:nvSpPr>
          <p:cNvPr id="4" name="Slide Number Placeholder 3"/>
          <p:cNvSpPr>
            <a:spLocks noGrp="1"/>
          </p:cNvSpPr>
          <p:nvPr>
            <p:ph type="sldNum" sz="quarter" idx="5"/>
          </p:nvPr>
        </p:nvSpPr>
        <p:spPr/>
        <p:txBody>
          <a:bodyPr/>
          <a:lstStyle/>
          <a:p>
            <a:fld id="{169D3810-BD65-4863-9489-9EF520AB3A9F}" type="slidenum">
              <a:rPr lang="en-US" smtClean="0"/>
              <a:t>7</a:t>
            </a:fld>
            <a:endParaRPr lang="en-US"/>
          </a:p>
        </p:txBody>
      </p:sp>
    </p:spTree>
    <p:extLst>
      <p:ext uri="{BB962C8B-B14F-4D97-AF65-F5344CB8AC3E}">
        <p14:creationId xmlns:p14="http://schemas.microsoft.com/office/powerpoint/2010/main" val="3491937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9D3810-BD65-4863-9489-9EF520AB3A9F}" type="slidenum">
              <a:rPr lang="en-US" smtClean="0"/>
              <a:t>8</a:t>
            </a:fld>
            <a:endParaRPr lang="en-US"/>
          </a:p>
        </p:txBody>
      </p:sp>
    </p:spTree>
    <p:extLst>
      <p:ext uri="{BB962C8B-B14F-4D97-AF65-F5344CB8AC3E}">
        <p14:creationId xmlns:p14="http://schemas.microsoft.com/office/powerpoint/2010/main" val="25850707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use GSA Advantage, buyers must first create an account. Once an account is created, buyers can search for products and services by keyword, category, or vendor. Buyers can also compare prices from different vendors and add items to a shopping cart. Once buyers are finished shopping, they can place an order and pay with a credit card or government purchase card.</a:t>
            </a:r>
          </a:p>
        </p:txBody>
      </p:sp>
      <p:sp>
        <p:nvSpPr>
          <p:cNvPr id="4" name="Slide Number Placeholder 3"/>
          <p:cNvSpPr>
            <a:spLocks noGrp="1"/>
          </p:cNvSpPr>
          <p:nvPr>
            <p:ph type="sldNum" sz="quarter" idx="5"/>
          </p:nvPr>
        </p:nvSpPr>
        <p:spPr/>
        <p:txBody>
          <a:bodyPr/>
          <a:lstStyle/>
          <a:p>
            <a:fld id="{169D3810-BD65-4863-9489-9EF520AB3A9F}" type="slidenum">
              <a:rPr lang="en-US" smtClean="0"/>
              <a:t>11</a:t>
            </a:fld>
            <a:endParaRPr lang="en-US"/>
          </a:p>
        </p:txBody>
      </p:sp>
    </p:spTree>
    <p:extLst>
      <p:ext uri="{BB962C8B-B14F-4D97-AF65-F5344CB8AC3E}">
        <p14:creationId xmlns:p14="http://schemas.microsoft.com/office/powerpoint/2010/main" val="4173527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use GSA Advantage, buyers must first create an account. Once an account is created, buyers can search for products and services by keyword, category, or vendor. Buyers can also compare prices from different vendors and add items to a shopping cart. Once buyers are finished shopping, they can place an order and pay with a credit card or government purchase card.</a:t>
            </a:r>
          </a:p>
        </p:txBody>
      </p:sp>
      <p:sp>
        <p:nvSpPr>
          <p:cNvPr id="4" name="Slide Number Placeholder 3"/>
          <p:cNvSpPr>
            <a:spLocks noGrp="1"/>
          </p:cNvSpPr>
          <p:nvPr>
            <p:ph type="sldNum" sz="quarter" idx="5"/>
          </p:nvPr>
        </p:nvSpPr>
        <p:spPr/>
        <p:txBody>
          <a:bodyPr/>
          <a:lstStyle/>
          <a:p>
            <a:fld id="{169D3810-BD65-4863-9489-9EF520AB3A9F}" type="slidenum">
              <a:rPr lang="en-US" smtClean="0"/>
              <a:t>12</a:t>
            </a:fld>
            <a:endParaRPr lang="en-US"/>
          </a:p>
        </p:txBody>
      </p:sp>
    </p:spTree>
    <p:extLst>
      <p:ext uri="{BB962C8B-B14F-4D97-AF65-F5344CB8AC3E}">
        <p14:creationId xmlns:p14="http://schemas.microsoft.com/office/powerpoint/2010/main" val="24389169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use GSA Advantage, buyers must first create an account. Once an account is created, buyers can search for products and services by keyword, category, or vendor. Buyers can also compare prices from different vendors and add items to a shopping cart. Once buyers are finished shopping, they can place an order and pay with a credit card or government purchase card.</a:t>
            </a:r>
          </a:p>
        </p:txBody>
      </p:sp>
      <p:sp>
        <p:nvSpPr>
          <p:cNvPr id="4" name="Slide Number Placeholder 3"/>
          <p:cNvSpPr>
            <a:spLocks noGrp="1"/>
          </p:cNvSpPr>
          <p:nvPr>
            <p:ph type="sldNum" sz="quarter" idx="5"/>
          </p:nvPr>
        </p:nvSpPr>
        <p:spPr/>
        <p:txBody>
          <a:bodyPr/>
          <a:lstStyle/>
          <a:p>
            <a:fld id="{169D3810-BD65-4863-9489-9EF520AB3A9F}" type="slidenum">
              <a:rPr lang="en-US" smtClean="0"/>
              <a:t>13</a:t>
            </a:fld>
            <a:endParaRPr lang="en-US"/>
          </a:p>
        </p:txBody>
      </p:sp>
    </p:spTree>
    <p:extLst>
      <p:ext uri="{BB962C8B-B14F-4D97-AF65-F5344CB8AC3E}">
        <p14:creationId xmlns:p14="http://schemas.microsoft.com/office/powerpoint/2010/main" val="2322159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Benefits for buyers:</a:t>
            </a:r>
            <a:endParaRPr lang="en-US" dirty="0"/>
          </a:p>
          <a:p>
            <a:pPr>
              <a:buFont typeface="Arial" panose="020B0604020202020204" pitchFamily="34" charset="0"/>
              <a:buChar char="•"/>
            </a:pPr>
            <a:r>
              <a:rPr lang="en-US" dirty="0"/>
              <a:t>Convenience: Buyers can search for and purchase products and services online, 24 hours a day, 7 days a week.</a:t>
            </a:r>
          </a:p>
          <a:p>
            <a:pPr>
              <a:buFont typeface="Arial" panose="020B0604020202020204" pitchFamily="34" charset="0"/>
              <a:buChar char="•"/>
            </a:pPr>
            <a:r>
              <a:rPr lang="en-US" dirty="0"/>
              <a:t>Efficiency: GSA Advantage can help buyers save time and money by streamlining the procurement process.</a:t>
            </a:r>
          </a:p>
          <a:p>
            <a:pPr>
              <a:buFont typeface="Arial" panose="020B0604020202020204" pitchFamily="34" charset="0"/>
              <a:buChar char="•"/>
            </a:pPr>
            <a:r>
              <a:rPr lang="en-US" dirty="0"/>
              <a:t>Compliance: GSA Advantage helps buyers to comply with government contracting regulations.</a:t>
            </a:r>
          </a:p>
          <a:p>
            <a:pPr>
              <a:buFont typeface="Arial" panose="020B0604020202020204" pitchFamily="34" charset="0"/>
              <a:buChar char="•"/>
            </a:pPr>
            <a:r>
              <a:rPr lang="en-US" dirty="0"/>
              <a:t>Value: GSA Advantage offers a wide range of products and services at competitive prices.</a:t>
            </a:r>
          </a:p>
          <a:p>
            <a:r>
              <a:rPr lang="en-US" b="1" dirty="0"/>
              <a:t>Benefits for sellers:</a:t>
            </a:r>
            <a:endParaRPr lang="en-US" dirty="0"/>
          </a:p>
          <a:p>
            <a:pPr>
              <a:buFont typeface="Arial" panose="020B0604020202020204" pitchFamily="34" charset="0"/>
              <a:buChar char="•"/>
            </a:pPr>
            <a:r>
              <a:rPr lang="en-US" dirty="0"/>
              <a:t>Increased market reach: GSA Advantage gives sellers access to a large government market.</a:t>
            </a:r>
          </a:p>
          <a:p>
            <a:pPr>
              <a:buFont typeface="Arial" panose="020B0604020202020204" pitchFamily="34" charset="0"/>
              <a:buChar char="•"/>
            </a:pPr>
            <a:r>
              <a:rPr lang="en-US" dirty="0"/>
              <a:t>Reduced sales costs: GSA Advantage can help sellers to reduce their sales costs by automating the procurement process.</a:t>
            </a:r>
          </a:p>
          <a:p>
            <a:pPr>
              <a:buFont typeface="Arial" panose="020B0604020202020204" pitchFamily="34" charset="0"/>
              <a:buChar char="•"/>
            </a:pPr>
            <a:r>
              <a:rPr lang="en-US" dirty="0"/>
              <a:t>Streamlined contracting: GSA Advantage helps sellers to streamline the contracting process by providing standard contracts and terms and conditions.</a:t>
            </a:r>
          </a:p>
          <a:p>
            <a:pPr>
              <a:buFont typeface="Arial" panose="020B0604020202020204" pitchFamily="34" charset="0"/>
              <a:buChar char="•"/>
            </a:pPr>
            <a:r>
              <a:rPr lang="en-US" dirty="0"/>
              <a:t>Simplified payments: GSA Advantage makes it easy for sellers to receive payments from government buyers.</a:t>
            </a:r>
          </a:p>
          <a:p>
            <a:r>
              <a:rPr lang="en-US" dirty="0"/>
              <a:t>Overall, GSA Advantage is a valuable resource for both buyers and sellers. It offers a convenient and efficient way to do business with the government, and it offers a variety of benefits to both parties.</a:t>
            </a:r>
          </a:p>
          <a:p>
            <a:endParaRPr lang="en-US" dirty="0"/>
          </a:p>
        </p:txBody>
      </p:sp>
      <p:sp>
        <p:nvSpPr>
          <p:cNvPr id="4" name="Slide Number Placeholder 3"/>
          <p:cNvSpPr>
            <a:spLocks noGrp="1"/>
          </p:cNvSpPr>
          <p:nvPr>
            <p:ph type="sldNum" sz="quarter" idx="5"/>
          </p:nvPr>
        </p:nvSpPr>
        <p:spPr/>
        <p:txBody>
          <a:bodyPr/>
          <a:lstStyle/>
          <a:p>
            <a:fld id="{169D3810-BD65-4863-9489-9EF520AB3A9F}" type="slidenum">
              <a:rPr lang="en-US" smtClean="0"/>
              <a:t>15</a:t>
            </a:fld>
            <a:endParaRPr lang="en-US"/>
          </a:p>
        </p:txBody>
      </p:sp>
    </p:spTree>
    <p:extLst>
      <p:ext uri="{BB962C8B-B14F-4D97-AF65-F5344CB8AC3E}">
        <p14:creationId xmlns:p14="http://schemas.microsoft.com/office/powerpoint/2010/main" val="16494739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sv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sv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sv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9_Blank">
    <p:spTree>
      <p:nvGrpSpPr>
        <p:cNvPr id="1" name=""/>
        <p:cNvGrpSpPr/>
        <p:nvPr/>
      </p:nvGrpSpPr>
      <p:grpSpPr>
        <a:xfrm>
          <a:off x="0" y="0"/>
          <a:ext cx="0" cy="0"/>
          <a:chOff x="0" y="0"/>
          <a:chExt cx="0" cy="0"/>
        </a:xfrm>
      </p:grpSpPr>
      <p:sp>
        <p:nvSpPr>
          <p:cNvPr id="7" name="Freeform 2">
            <a:extLst>
              <a:ext uri="{FF2B5EF4-FFF2-40B4-BE49-F238E27FC236}">
                <a16:creationId xmlns:a16="http://schemas.microsoft.com/office/drawing/2014/main" id="{994E79CD-8E8D-29FF-E598-525C8DA45953}"/>
              </a:ext>
            </a:extLst>
          </p:cNvPr>
          <p:cNvSpPr/>
          <p:nvPr userDrawn="1"/>
        </p:nvSpPr>
        <p:spPr>
          <a:xfrm>
            <a:off x="157727" y="84641"/>
            <a:ext cx="11790787" cy="6688718"/>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6666" b="-16666"/>
            </a:stretch>
          </a:blipFill>
        </p:spPr>
        <p:txBody>
          <a:bodyPr/>
          <a:lstStyle/>
          <a:p>
            <a:endParaRPr lang="en-US" dirty="0"/>
          </a:p>
        </p:txBody>
      </p:sp>
      <p:grpSp>
        <p:nvGrpSpPr>
          <p:cNvPr id="8" name="Group 3">
            <a:extLst>
              <a:ext uri="{FF2B5EF4-FFF2-40B4-BE49-F238E27FC236}">
                <a16:creationId xmlns:a16="http://schemas.microsoft.com/office/drawing/2014/main" id="{5AA8EFA7-7417-8089-9386-0A665FD9C408}"/>
              </a:ext>
            </a:extLst>
          </p:cNvPr>
          <p:cNvGrpSpPr/>
          <p:nvPr userDrawn="1"/>
        </p:nvGrpSpPr>
        <p:grpSpPr>
          <a:xfrm>
            <a:off x="8359995" y="0"/>
            <a:ext cx="3832005" cy="6858000"/>
            <a:chOff x="0" y="0"/>
            <a:chExt cx="1565393" cy="2777903"/>
          </a:xfrm>
        </p:grpSpPr>
        <p:sp>
          <p:nvSpPr>
            <p:cNvPr id="17" name="Freeform 4">
              <a:extLst>
                <a:ext uri="{FF2B5EF4-FFF2-40B4-BE49-F238E27FC236}">
                  <a16:creationId xmlns:a16="http://schemas.microsoft.com/office/drawing/2014/main" id="{505A7517-9237-B2E9-43B4-260A9F95979B}"/>
                </a:ext>
              </a:extLst>
            </p:cNvPr>
            <p:cNvSpPr/>
            <p:nvPr/>
          </p:nvSpPr>
          <p:spPr>
            <a:xfrm>
              <a:off x="0" y="0"/>
              <a:ext cx="1565393" cy="2777903"/>
            </a:xfrm>
            <a:custGeom>
              <a:avLst/>
              <a:gdLst/>
              <a:ahLst/>
              <a:cxnLst/>
              <a:rect l="l" t="t" r="r" b="b"/>
              <a:pathLst>
                <a:path w="1565393" h="2777903">
                  <a:moveTo>
                    <a:pt x="66431" y="0"/>
                  </a:moveTo>
                  <a:lnTo>
                    <a:pt x="1498962" y="0"/>
                  </a:lnTo>
                  <a:cubicBezTo>
                    <a:pt x="1535651" y="0"/>
                    <a:pt x="1565393" y="29742"/>
                    <a:pt x="1565393" y="66431"/>
                  </a:cubicBezTo>
                  <a:lnTo>
                    <a:pt x="1565393" y="2711472"/>
                  </a:lnTo>
                  <a:cubicBezTo>
                    <a:pt x="1565393" y="2729091"/>
                    <a:pt x="1558394" y="2745988"/>
                    <a:pt x="1545935" y="2758446"/>
                  </a:cubicBezTo>
                  <a:cubicBezTo>
                    <a:pt x="1533477" y="2770904"/>
                    <a:pt x="1516580" y="2777903"/>
                    <a:pt x="1498962" y="2777903"/>
                  </a:cubicBezTo>
                  <a:lnTo>
                    <a:pt x="66431" y="2777903"/>
                  </a:lnTo>
                  <a:cubicBezTo>
                    <a:pt x="29742" y="2777903"/>
                    <a:pt x="0" y="2748161"/>
                    <a:pt x="0" y="2711472"/>
                  </a:cubicBezTo>
                  <a:lnTo>
                    <a:pt x="0" y="66431"/>
                  </a:lnTo>
                  <a:cubicBezTo>
                    <a:pt x="0" y="48812"/>
                    <a:pt x="6999" y="31915"/>
                    <a:pt x="19457" y="19457"/>
                  </a:cubicBezTo>
                  <a:cubicBezTo>
                    <a:pt x="31915" y="6999"/>
                    <a:pt x="48812" y="0"/>
                    <a:pt x="66431" y="0"/>
                  </a:cubicBezTo>
                  <a:close/>
                </a:path>
              </a:pathLst>
            </a:custGeom>
            <a:gradFill rotWithShape="1">
              <a:gsLst>
                <a:gs pos="0">
                  <a:srgbClr val="000000">
                    <a:alpha val="100000"/>
                  </a:srgbClr>
                </a:gs>
                <a:gs pos="100000">
                  <a:srgbClr val="3533CD">
                    <a:alpha val="100000"/>
                  </a:srgbClr>
                </a:gs>
              </a:gsLst>
              <a:lin ang="0"/>
            </a:gradFill>
          </p:spPr>
          <p:txBody>
            <a:bodyPr/>
            <a:lstStyle/>
            <a:p>
              <a:endParaRPr lang="en-US" dirty="0"/>
            </a:p>
          </p:txBody>
        </p:sp>
        <p:sp>
          <p:nvSpPr>
            <p:cNvPr id="18" name="TextBox 5">
              <a:extLst>
                <a:ext uri="{FF2B5EF4-FFF2-40B4-BE49-F238E27FC236}">
                  <a16:creationId xmlns:a16="http://schemas.microsoft.com/office/drawing/2014/main" id="{93771748-9EE4-BDE1-68E0-1C467AA7600E}"/>
                </a:ext>
              </a:extLst>
            </p:cNvPr>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sp>
        <p:nvSpPr>
          <p:cNvPr id="15" name="Freeform 7">
            <a:extLst>
              <a:ext uri="{FF2B5EF4-FFF2-40B4-BE49-F238E27FC236}">
                <a16:creationId xmlns:a16="http://schemas.microsoft.com/office/drawing/2014/main" id="{F7F19257-F3E8-D957-A2C7-B446731404E7}"/>
              </a:ext>
            </a:extLst>
          </p:cNvPr>
          <p:cNvSpPr/>
          <p:nvPr/>
        </p:nvSpPr>
        <p:spPr>
          <a:xfrm>
            <a:off x="6291882" y="850697"/>
            <a:ext cx="5263287" cy="5066328"/>
          </a:xfrm>
          <a:custGeom>
            <a:avLst/>
            <a:gdLst/>
            <a:ahLst/>
            <a:cxnLst/>
            <a:rect l="l" t="t" r="r" b="b"/>
            <a:pathLst>
              <a:path w="6542159" h="6244242">
                <a:moveTo>
                  <a:pt x="3271080" y="4996"/>
                </a:moveTo>
                <a:cubicBezTo>
                  <a:pt x="2154117" y="0"/>
                  <a:pt x="1119857" y="593026"/>
                  <a:pt x="559929" y="1559521"/>
                </a:cubicBezTo>
                <a:cubicBezTo>
                  <a:pt x="0" y="2526015"/>
                  <a:pt x="0" y="3718228"/>
                  <a:pt x="559929" y="4684723"/>
                </a:cubicBezTo>
                <a:cubicBezTo>
                  <a:pt x="1119857" y="5651217"/>
                  <a:pt x="2154117" y="6244243"/>
                  <a:pt x="3271080" y="6239248"/>
                </a:cubicBezTo>
                <a:cubicBezTo>
                  <a:pt x="4388043" y="6244243"/>
                  <a:pt x="5422303" y="5651217"/>
                  <a:pt x="5982231" y="4684723"/>
                </a:cubicBezTo>
                <a:cubicBezTo>
                  <a:pt x="6542160" y="3718229"/>
                  <a:pt x="6542160" y="2526015"/>
                  <a:pt x="5982231" y="1559521"/>
                </a:cubicBezTo>
                <a:cubicBezTo>
                  <a:pt x="5422303" y="593027"/>
                  <a:pt x="4388043" y="1"/>
                  <a:pt x="3271080" y="4996"/>
                </a:cubicBezTo>
                <a:close/>
              </a:path>
            </a:pathLst>
          </a:custGeom>
          <a:solidFill>
            <a:schemeClr val="bg1"/>
          </a:solidFill>
        </p:spPr>
        <p:txBody>
          <a:bodyPr/>
          <a:lstStyle/>
          <a:p>
            <a:endParaRPr lang="en-US" dirty="0"/>
          </a:p>
        </p:txBody>
      </p:sp>
      <p:sp>
        <p:nvSpPr>
          <p:cNvPr id="16" name="Freeform 8">
            <a:extLst>
              <a:ext uri="{FF2B5EF4-FFF2-40B4-BE49-F238E27FC236}">
                <a16:creationId xmlns:a16="http://schemas.microsoft.com/office/drawing/2014/main" id="{38E10A30-2AAB-6B04-BE42-3C41999C756A}"/>
              </a:ext>
            </a:extLst>
          </p:cNvPr>
          <p:cNvSpPr/>
          <p:nvPr/>
        </p:nvSpPr>
        <p:spPr>
          <a:xfrm>
            <a:off x="6385685" y="855179"/>
            <a:ext cx="5108691" cy="5152124"/>
          </a:xfrm>
          <a:custGeom>
            <a:avLst/>
            <a:gdLst/>
            <a:ahLst/>
            <a:cxnLst/>
            <a:rect l="l" t="t" r="r" b="b"/>
            <a:pathLst>
              <a:path w="6350000" h="6349987">
                <a:moveTo>
                  <a:pt x="3175000" y="6349987"/>
                </a:moveTo>
                <a:cubicBezTo>
                  <a:pt x="1424279" y="6349987"/>
                  <a:pt x="0" y="4925733"/>
                  <a:pt x="0" y="3175038"/>
                </a:cubicBezTo>
                <a:cubicBezTo>
                  <a:pt x="0" y="1424317"/>
                  <a:pt x="1424292" y="0"/>
                  <a:pt x="3175000" y="0"/>
                </a:cubicBezTo>
                <a:cubicBezTo>
                  <a:pt x="4925733" y="0"/>
                  <a:pt x="6350000" y="1424330"/>
                  <a:pt x="6350000" y="3175038"/>
                </a:cubicBezTo>
                <a:cubicBezTo>
                  <a:pt x="6350000" y="4925720"/>
                  <a:pt x="4925733" y="6349987"/>
                  <a:pt x="3175000" y="6349987"/>
                </a:cubicBezTo>
                <a:close/>
                <a:moveTo>
                  <a:pt x="3175000" y="115760"/>
                </a:moveTo>
                <a:cubicBezTo>
                  <a:pt x="1488135" y="115760"/>
                  <a:pt x="115760" y="1488148"/>
                  <a:pt x="115760" y="3175038"/>
                </a:cubicBezTo>
                <a:cubicBezTo>
                  <a:pt x="115760" y="4861915"/>
                  <a:pt x="1488135" y="6234265"/>
                  <a:pt x="3175000" y="6234265"/>
                </a:cubicBezTo>
                <a:cubicBezTo>
                  <a:pt x="4861852" y="6234265"/>
                  <a:pt x="6234265" y="4861890"/>
                  <a:pt x="6234265" y="3175038"/>
                </a:cubicBezTo>
                <a:cubicBezTo>
                  <a:pt x="6234265" y="1488148"/>
                  <a:pt x="4861852" y="115760"/>
                  <a:pt x="3175000" y="115760"/>
                </a:cubicBezTo>
                <a:close/>
              </a:path>
            </a:pathLst>
          </a:custGeom>
          <a:solidFill>
            <a:srgbClr val="FFFFFF"/>
          </a:solidFill>
        </p:spPr>
        <p:txBody>
          <a:bodyPr/>
          <a:lstStyle/>
          <a:p>
            <a:endParaRPr lang="en-US"/>
          </a:p>
        </p:txBody>
      </p:sp>
      <p:sp>
        <p:nvSpPr>
          <p:cNvPr id="10" name="Freeform 9">
            <a:extLst>
              <a:ext uri="{FF2B5EF4-FFF2-40B4-BE49-F238E27FC236}">
                <a16:creationId xmlns:a16="http://schemas.microsoft.com/office/drawing/2014/main" id="{DB17503D-5EF8-17C2-CF4B-47329F8CA7E9}"/>
              </a:ext>
            </a:extLst>
          </p:cNvPr>
          <p:cNvSpPr/>
          <p:nvPr userDrawn="1"/>
        </p:nvSpPr>
        <p:spPr>
          <a:xfrm>
            <a:off x="297760" y="6104487"/>
            <a:ext cx="1344749" cy="462436"/>
          </a:xfrm>
          <a:custGeom>
            <a:avLst/>
            <a:gdLst/>
            <a:ahLst/>
            <a:cxnLst/>
            <a:rect l="l" t="t" r="r" b="b"/>
            <a:pathLst>
              <a:path w="2085761" h="711210">
                <a:moveTo>
                  <a:pt x="0" y="0"/>
                </a:moveTo>
                <a:lnTo>
                  <a:pt x="2085761" y="0"/>
                </a:lnTo>
                <a:lnTo>
                  <a:pt x="2085761" y="711210"/>
                </a:lnTo>
                <a:lnTo>
                  <a:pt x="0" y="711210"/>
                </a:lnTo>
                <a:lnTo>
                  <a:pt x="0" y="0"/>
                </a:lnTo>
                <a:close/>
              </a:path>
            </a:pathLst>
          </a:custGeom>
          <a:blipFill>
            <a:blip r:embed="rId3"/>
            <a:stretch>
              <a:fillRect/>
            </a:stretch>
          </a:blipFill>
        </p:spPr>
        <p:txBody>
          <a:bodyPr/>
          <a:lstStyle/>
          <a:p>
            <a:endParaRPr lang="en-US"/>
          </a:p>
        </p:txBody>
      </p:sp>
      <p:sp>
        <p:nvSpPr>
          <p:cNvPr id="11" name="Freeform 10">
            <a:extLst>
              <a:ext uri="{FF2B5EF4-FFF2-40B4-BE49-F238E27FC236}">
                <a16:creationId xmlns:a16="http://schemas.microsoft.com/office/drawing/2014/main" id="{65507644-4549-0826-B275-C3AD8FF92F23}"/>
              </a:ext>
            </a:extLst>
          </p:cNvPr>
          <p:cNvSpPr/>
          <p:nvPr userDrawn="1"/>
        </p:nvSpPr>
        <p:spPr>
          <a:xfrm>
            <a:off x="5681680" y="272830"/>
            <a:ext cx="6406867" cy="6222062"/>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dirty="0"/>
          </a:p>
        </p:txBody>
      </p:sp>
      <p:sp>
        <p:nvSpPr>
          <p:cNvPr id="20" name="Text Placeholder 19">
            <a:extLst>
              <a:ext uri="{FF2B5EF4-FFF2-40B4-BE49-F238E27FC236}">
                <a16:creationId xmlns:a16="http://schemas.microsoft.com/office/drawing/2014/main" id="{01DB5C4E-97B7-F256-7B7F-12A55566EEF6}"/>
              </a:ext>
            </a:extLst>
          </p:cNvPr>
          <p:cNvSpPr>
            <a:spLocks noGrp="1"/>
          </p:cNvSpPr>
          <p:nvPr userDrawn="1">
            <p:ph type="body" sz="quarter" idx="10"/>
          </p:nvPr>
        </p:nvSpPr>
        <p:spPr>
          <a:xfrm>
            <a:off x="825206" y="4175380"/>
            <a:ext cx="5261126" cy="636736"/>
          </a:xfrm>
        </p:spPr>
        <p:txBody>
          <a:bodyPr/>
          <a:lstStyle>
            <a:lvl1pPr marL="0" indent="0">
              <a:buNone/>
              <a:defRPr/>
            </a:lvl1pPr>
          </a:lstStyle>
          <a:p>
            <a:pPr lvl="0"/>
            <a:r>
              <a:rPr lang="en-US"/>
              <a:t>Click to edit Master text styles</a:t>
            </a:r>
          </a:p>
        </p:txBody>
      </p:sp>
      <p:sp>
        <p:nvSpPr>
          <p:cNvPr id="21" name="Title 20">
            <a:extLst>
              <a:ext uri="{FF2B5EF4-FFF2-40B4-BE49-F238E27FC236}">
                <a16:creationId xmlns:a16="http://schemas.microsoft.com/office/drawing/2014/main" id="{3D54A816-D0C9-000A-68F8-5939BDC9477D}"/>
              </a:ext>
            </a:extLst>
          </p:cNvPr>
          <p:cNvSpPr>
            <a:spLocks noGrp="1"/>
          </p:cNvSpPr>
          <p:nvPr userDrawn="1">
            <p:ph type="title"/>
          </p:nvPr>
        </p:nvSpPr>
        <p:spPr>
          <a:xfrm>
            <a:off x="825206" y="1357057"/>
            <a:ext cx="5969168" cy="1325563"/>
          </a:xfrm>
        </p:spPr>
        <p:txBody>
          <a:bodyPr/>
          <a:lstStyle/>
          <a:p>
            <a:r>
              <a:rPr lang="en-US"/>
              <a:t>Click to edit Master title style</a:t>
            </a:r>
            <a:endParaRPr lang="en-US" dirty="0"/>
          </a:p>
        </p:txBody>
      </p:sp>
    </p:spTree>
    <p:extLst>
      <p:ext uri="{BB962C8B-B14F-4D97-AF65-F5344CB8AC3E}">
        <p14:creationId xmlns:p14="http://schemas.microsoft.com/office/powerpoint/2010/main" val="2349245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8_Blank">
    <p:spTree>
      <p:nvGrpSpPr>
        <p:cNvPr id="1" name=""/>
        <p:cNvGrpSpPr/>
        <p:nvPr/>
      </p:nvGrpSpPr>
      <p:grpSpPr>
        <a:xfrm>
          <a:off x="0" y="0"/>
          <a:ext cx="0" cy="0"/>
          <a:chOff x="0" y="0"/>
          <a:chExt cx="0" cy="0"/>
        </a:xfrm>
      </p:grpSpPr>
      <p:sp>
        <p:nvSpPr>
          <p:cNvPr id="39" name="Freeform 4">
            <a:extLst>
              <a:ext uri="{FF2B5EF4-FFF2-40B4-BE49-F238E27FC236}">
                <a16:creationId xmlns:a16="http://schemas.microsoft.com/office/drawing/2014/main" id="{53E86D12-2A22-BA9C-0042-098889C04BA6}"/>
              </a:ext>
            </a:extLst>
          </p:cNvPr>
          <p:cNvSpPr/>
          <p:nvPr/>
        </p:nvSpPr>
        <p:spPr>
          <a:xfrm>
            <a:off x="8088924" y="0"/>
            <a:ext cx="4103074" cy="6901821"/>
          </a:xfrm>
          <a:custGeom>
            <a:avLst/>
            <a:gdLst/>
            <a:ahLst/>
            <a:cxnLst/>
            <a:rect l="l" t="t" r="r" b="b"/>
            <a:pathLst>
              <a:path w="4816592" h="1108795">
                <a:moveTo>
                  <a:pt x="21590" y="0"/>
                </a:moveTo>
                <a:lnTo>
                  <a:pt x="4795002" y="0"/>
                </a:lnTo>
                <a:cubicBezTo>
                  <a:pt x="4800728" y="0"/>
                  <a:pt x="4806220" y="2275"/>
                  <a:pt x="4810269" y="6324"/>
                </a:cubicBezTo>
                <a:cubicBezTo>
                  <a:pt x="4814318" y="10372"/>
                  <a:pt x="4816592" y="15864"/>
                  <a:pt x="4816592" y="21590"/>
                </a:cubicBezTo>
                <a:lnTo>
                  <a:pt x="4816592" y="1087205"/>
                </a:lnTo>
                <a:cubicBezTo>
                  <a:pt x="4816592" y="1099129"/>
                  <a:pt x="4806926" y="1108795"/>
                  <a:pt x="4795002" y="1108795"/>
                </a:cubicBezTo>
                <a:lnTo>
                  <a:pt x="21590" y="1108795"/>
                </a:lnTo>
                <a:cubicBezTo>
                  <a:pt x="15864" y="1108795"/>
                  <a:pt x="10372" y="1106520"/>
                  <a:pt x="6324" y="1102471"/>
                </a:cubicBezTo>
                <a:cubicBezTo>
                  <a:pt x="2275" y="1098422"/>
                  <a:pt x="0" y="1092931"/>
                  <a:pt x="0" y="1087205"/>
                </a:cubicBezTo>
                <a:lnTo>
                  <a:pt x="0" y="21590"/>
                </a:lnTo>
                <a:cubicBezTo>
                  <a:pt x="0" y="9666"/>
                  <a:pt x="9666" y="0"/>
                  <a:pt x="21590" y="0"/>
                </a:cubicBezTo>
                <a:close/>
              </a:path>
            </a:pathLst>
          </a:custGeom>
          <a:gradFill rotWithShape="1">
            <a:gsLst>
              <a:gs pos="0">
                <a:srgbClr val="000000">
                  <a:alpha val="100000"/>
                </a:srgbClr>
              </a:gs>
              <a:gs pos="100000">
                <a:srgbClr val="3533CD">
                  <a:alpha val="100000"/>
                </a:srgbClr>
              </a:gs>
            </a:gsLst>
            <a:lin ang="0"/>
          </a:gradFill>
        </p:spPr>
        <p:txBody>
          <a:bodyPr/>
          <a:lstStyle/>
          <a:p>
            <a:endParaRPr lang="en-US" dirty="0"/>
          </a:p>
        </p:txBody>
      </p:sp>
      <p:sp>
        <p:nvSpPr>
          <p:cNvPr id="26" name="Freeform 26">
            <a:extLst>
              <a:ext uri="{FF2B5EF4-FFF2-40B4-BE49-F238E27FC236}">
                <a16:creationId xmlns:a16="http://schemas.microsoft.com/office/drawing/2014/main" id="{2F7C3765-7D97-6CE7-63E7-BD4ADF062BD6}"/>
              </a:ext>
            </a:extLst>
          </p:cNvPr>
          <p:cNvSpPr/>
          <p:nvPr userDrawn="1"/>
        </p:nvSpPr>
        <p:spPr>
          <a:xfrm>
            <a:off x="33557" y="259010"/>
            <a:ext cx="919895" cy="881126"/>
          </a:xfrm>
          <a:custGeom>
            <a:avLst/>
            <a:gdLst/>
            <a:ahLst/>
            <a:cxnLst/>
            <a:rect l="l" t="t" r="r" b="b"/>
            <a:pathLst>
              <a:path w="1328358" h="1328358">
                <a:moveTo>
                  <a:pt x="0" y="0"/>
                </a:moveTo>
                <a:lnTo>
                  <a:pt x="1328358" y="0"/>
                </a:lnTo>
                <a:lnTo>
                  <a:pt x="1328358" y="1328358"/>
                </a:lnTo>
                <a:lnTo>
                  <a:pt x="0" y="13283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2400"/>
          </a:p>
        </p:txBody>
      </p:sp>
      <p:sp>
        <p:nvSpPr>
          <p:cNvPr id="27" name="Freeform 27">
            <a:extLst>
              <a:ext uri="{FF2B5EF4-FFF2-40B4-BE49-F238E27FC236}">
                <a16:creationId xmlns:a16="http://schemas.microsoft.com/office/drawing/2014/main" id="{B56EEB8A-A26F-B473-F911-EEC2BEE07690}"/>
              </a:ext>
            </a:extLst>
          </p:cNvPr>
          <p:cNvSpPr/>
          <p:nvPr userDrawn="1"/>
        </p:nvSpPr>
        <p:spPr>
          <a:xfrm>
            <a:off x="124591" y="6373730"/>
            <a:ext cx="1135560" cy="370889"/>
          </a:xfrm>
          <a:custGeom>
            <a:avLst/>
            <a:gdLst/>
            <a:ahLst/>
            <a:cxnLst/>
            <a:rect l="l" t="t" r="r" b="b"/>
            <a:pathLst>
              <a:path w="1639786" h="559140">
                <a:moveTo>
                  <a:pt x="0" y="0"/>
                </a:moveTo>
                <a:lnTo>
                  <a:pt x="1639786" y="0"/>
                </a:lnTo>
                <a:lnTo>
                  <a:pt x="1639786" y="559140"/>
                </a:lnTo>
                <a:lnTo>
                  <a:pt x="0" y="559140"/>
                </a:lnTo>
                <a:lnTo>
                  <a:pt x="0" y="0"/>
                </a:lnTo>
                <a:close/>
              </a:path>
            </a:pathLst>
          </a:custGeom>
          <a:blipFill>
            <a:blip r:embed="rId4"/>
            <a:stretch>
              <a:fillRect/>
            </a:stretch>
          </a:blipFill>
        </p:spPr>
        <p:txBody>
          <a:bodyPr/>
          <a:lstStyle/>
          <a:p>
            <a:endParaRPr lang="en-US" sz="2400"/>
          </a:p>
        </p:txBody>
      </p:sp>
      <p:sp>
        <p:nvSpPr>
          <p:cNvPr id="44" name="Text Placeholder 43">
            <a:extLst>
              <a:ext uri="{FF2B5EF4-FFF2-40B4-BE49-F238E27FC236}">
                <a16:creationId xmlns:a16="http://schemas.microsoft.com/office/drawing/2014/main" id="{CB93DC6C-85B3-A2CE-22A9-FB360C5C74B9}"/>
              </a:ext>
            </a:extLst>
          </p:cNvPr>
          <p:cNvSpPr>
            <a:spLocks noGrp="1"/>
          </p:cNvSpPr>
          <p:nvPr>
            <p:ph type="body" sz="quarter" idx="10"/>
          </p:nvPr>
        </p:nvSpPr>
        <p:spPr>
          <a:xfrm>
            <a:off x="857829" y="1640796"/>
            <a:ext cx="6828773" cy="4578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6" name="Picture Placeholder 45">
            <a:extLst>
              <a:ext uri="{FF2B5EF4-FFF2-40B4-BE49-F238E27FC236}">
                <a16:creationId xmlns:a16="http://schemas.microsoft.com/office/drawing/2014/main" id="{8E729CD4-D43C-F94A-C493-92374677D6AC}"/>
              </a:ext>
            </a:extLst>
          </p:cNvPr>
          <p:cNvSpPr>
            <a:spLocks noGrp="1"/>
          </p:cNvSpPr>
          <p:nvPr>
            <p:ph type="pic" sz="quarter" idx="11"/>
          </p:nvPr>
        </p:nvSpPr>
        <p:spPr>
          <a:xfrm>
            <a:off x="8756954" y="1600200"/>
            <a:ext cx="2767013" cy="3657600"/>
          </a:xfrm>
          <a:solidFill>
            <a:schemeClr val="bg1"/>
          </a:solidFill>
          <a:ln>
            <a:solidFill>
              <a:srgbClr val="7030A0"/>
            </a:solidFill>
          </a:ln>
        </p:spPr>
        <p:txBody>
          <a:bodyPr/>
          <a:lstStyle/>
          <a:p>
            <a:r>
              <a:rPr lang="en-US"/>
              <a:t>Click icon to add picture</a:t>
            </a:r>
          </a:p>
        </p:txBody>
      </p:sp>
      <p:sp>
        <p:nvSpPr>
          <p:cNvPr id="47" name="Title 46">
            <a:extLst>
              <a:ext uri="{FF2B5EF4-FFF2-40B4-BE49-F238E27FC236}">
                <a16:creationId xmlns:a16="http://schemas.microsoft.com/office/drawing/2014/main" id="{8C65A2C3-27E4-86BF-FE5B-1FCE81B41A13}"/>
              </a:ext>
            </a:extLst>
          </p:cNvPr>
          <p:cNvSpPr>
            <a:spLocks noGrp="1"/>
          </p:cNvSpPr>
          <p:nvPr>
            <p:ph type="title"/>
          </p:nvPr>
        </p:nvSpPr>
        <p:spPr>
          <a:xfrm>
            <a:off x="838200" y="365125"/>
            <a:ext cx="6828773" cy="1325563"/>
          </a:xfrm>
        </p:spPr>
        <p:txBody>
          <a:bodyPr/>
          <a:lstStyle>
            <a:lvl1pPr algn="ctr">
              <a:defRPr b="1">
                <a:solidFill>
                  <a:srgbClr val="002060"/>
                </a:solidFill>
              </a:defRPr>
            </a:lvl1pPr>
          </a:lstStyle>
          <a:p>
            <a:r>
              <a:rPr lang="en-US"/>
              <a:t>Click to edit Master title style</a:t>
            </a:r>
            <a:endParaRPr lang="en-US" dirty="0"/>
          </a:p>
        </p:txBody>
      </p:sp>
    </p:spTree>
    <p:extLst>
      <p:ext uri="{BB962C8B-B14F-4D97-AF65-F5344CB8AC3E}">
        <p14:creationId xmlns:p14="http://schemas.microsoft.com/office/powerpoint/2010/main" val="2046184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9_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BB1F9B3-9497-60ED-4AAB-568159A0349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0" name="Freeform 7">
            <a:extLst>
              <a:ext uri="{FF2B5EF4-FFF2-40B4-BE49-F238E27FC236}">
                <a16:creationId xmlns:a16="http://schemas.microsoft.com/office/drawing/2014/main" id="{DFAE828E-F664-6E11-7508-26B8050B151E}"/>
              </a:ext>
            </a:extLst>
          </p:cNvPr>
          <p:cNvSpPr/>
          <p:nvPr userDrawn="1"/>
        </p:nvSpPr>
        <p:spPr>
          <a:xfrm>
            <a:off x="6096000" y="-64321"/>
            <a:ext cx="1657128" cy="184379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sp>
        <p:nvSpPr>
          <p:cNvPr id="15" name="Freeform 12">
            <a:extLst>
              <a:ext uri="{FF2B5EF4-FFF2-40B4-BE49-F238E27FC236}">
                <a16:creationId xmlns:a16="http://schemas.microsoft.com/office/drawing/2014/main" id="{33C67CBE-38AD-33E6-A789-48A968FCECCB}"/>
              </a:ext>
            </a:extLst>
          </p:cNvPr>
          <p:cNvSpPr/>
          <p:nvPr userDrawn="1"/>
        </p:nvSpPr>
        <p:spPr>
          <a:xfrm>
            <a:off x="319227" y="6255572"/>
            <a:ext cx="1557651" cy="473416"/>
          </a:xfrm>
          <a:custGeom>
            <a:avLst/>
            <a:gdLst/>
            <a:ahLst/>
            <a:cxnLst/>
            <a:rect l="l" t="t" r="r" b="b"/>
            <a:pathLst>
              <a:path w="2085761" h="711210">
                <a:moveTo>
                  <a:pt x="0" y="0"/>
                </a:moveTo>
                <a:lnTo>
                  <a:pt x="2085761" y="0"/>
                </a:lnTo>
                <a:lnTo>
                  <a:pt x="2085761" y="711210"/>
                </a:lnTo>
                <a:lnTo>
                  <a:pt x="0" y="711210"/>
                </a:lnTo>
                <a:lnTo>
                  <a:pt x="0" y="0"/>
                </a:lnTo>
                <a:close/>
              </a:path>
            </a:pathLst>
          </a:custGeom>
          <a:blipFill>
            <a:blip r:embed="rId5"/>
            <a:stretch>
              <a:fillRect/>
            </a:stretch>
          </a:blipFill>
        </p:spPr>
        <p:txBody>
          <a:bodyPr/>
          <a:lstStyle/>
          <a:p>
            <a:endParaRPr lang="en-US"/>
          </a:p>
        </p:txBody>
      </p:sp>
      <p:sp>
        <p:nvSpPr>
          <p:cNvPr id="18" name="Content Placeholder 17">
            <a:extLst>
              <a:ext uri="{FF2B5EF4-FFF2-40B4-BE49-F238E27FC236}">
                <a16:creationId xmlns:a16="http://schemas.microsoft.com/office/drawing/2014/main" id="{78083DFE-7E28-8069-0C44-4D025D4235F9}"/>
              </a:ext>
            </a:extLst>
          </p:cNvPr>
          <p:cNvSpPr>
            <a:spLocks noGrp="1"/>
          </p:cNvSpPr>
          <p:nvPr userDrawn="1">
            <p:ph sz="quarter" idx="10"/>
          </p:nvPr>
        </p:nvSpPr>
        <p:spPr>
          <a:xfrm>
            <a:off x="803275" y="554038"/>
            <a:ext cx="5989638" cy="5083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880510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0_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9DA1DC5-144E-713B-0A2C-3159C4D4B65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0" name="Freeform 7">
            <a:extLst>
              <a:ext uri="{FF2B5EF4-FFF2-40B4-BE49-F238E27FC236}">
                <a16:creationId xmlns:a16="http://schemas.microsoft.com/office/drawing/2014/main" id="{DFAE828E-F664-6E11-7508-26B8050B151E}"/>
              </a:ext>
            </a:extLst>
          </p:cNvPr>
          <p:cNvSpPr/>
          <p:nvPr userDrawn="1"/>
        </p:nvSpPr>
        <p:spPr>
          <a:xfrm>
            <a:off x="5834530" y="-200709"/>
            <a:ext cx="2163927" cy="2176242"/>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5" name="Freeform 12">
            <a:extLst>
              <a:ext uri="{FF2B5EF4-FFF2-40B4-BE49-F238E27FC236}">
                <a16:creationId xmlns:a16="http://schemas.microsoft.com/office/drawing/2014/main" id="{33C67CBE-38AD-33E6-A789-48A968FCECCB}"/>
              </a:ext>
            </a:extLst>
          </p:cNvPr>
          <p:cNvSpPr/>
          <p:nvPr userDrawn="1"/>
        </p:nvSpPr>
        <p:spPr>
          <a:xfrm>
            <a:off x="136238" y="6177585"/>
            <a:ext cx="1557651" cy="473416"/>
          </a:xfrm>
          <a:custGeom>
            <a:avLst/>
            <a:gdLst/>
            <a:ahLst/>
            <a:cxnLst/>
            <a:rect l="l" t="t" r="r" b="b"/>
            <a:pathLst>
              <a:path w="2085761" h="711210">
                <a:moveTo>
                  <a:pt x="0" y="0"/>
                </a:moveTo>
                <a:lnTo>
                  <a:pt x="2085761" y="0"/>
                </a:lnTo>
                <a:lnTo>
                  <a:pt x="2085761" y="711210"/>
                </a:lnTo>
                <a:lnTo>
                  <a:pt x="0" y="711210"/>
                </a:lnTo>
                <a:lnTo>
                  <a:pt x="0" y="0"/>
                </a:lnTo>
                <a:close/>
              </a:path>
            </a:pathLst>
          </a:custGeom>
          <a:blipFill>
            <a:blip r:embed="rId5"/>
            <a:stretch>
              <a:fillRect/>
            </a:stretch>
          </a:blipFill>
        </p:spPr>
        <p:txBody>
          <a:bodyPr/>
          <a:lstStyle/>
          <a:p>
            <a:endParaRPr lang="en-US"/>
          </a:p>
        </p:txBody>
      </p:sp>
      <p:sp>
        <p:nvSpPr>
          <p:cNvPr id="18" name="Content Placeholder 17">
            <a:extLst>
              <a:ext uri="{FF2B5EF4-FFF2-40B4-BE49-F238E27FC236}">
                <a16:creationId xmlns:a16="http://schemas.microsoft.com/office/drawing/2014/main" id="{78083DFE-7E28-8069-0C44-4D025D4235F9}"/>
              </a:ext>
            </a:extLst>
          </p:cNvPr>
          <p:cNvSpPr>
            <a:spLocks noGrp="1"/>
          </p:cNvSpPr>
          <p:nvPr userDrawn="1">
            <p:ph sz="quarter" idx="10"/>
          </p:nvPr>
        </p:nvSpPr>
        <p:spPr>
          <a:xfrm>
            <a:off x="757928" y="887412"/>
            <a:ext cx="5989638" cy="5083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Picture Placeholder 2">
            <a:extLst>
              <a:ext uri="{FF2B5EF4-FFF2-40B4-BE49-F238E27FC236}">
                <a16:creationId xmlns:a16="http://schemas.microsoft.com/office/drawing/2014/main" id="{2262832C-DD3E-8130-AB41-DF11B514B761}"/>
              </a:ext>
            </a:extLst>
          </p:cNvPr>
          <p:cNvSpPr>
            <a:spLocks noGrp="1" noChangeAspect="1"/>
          </p:cNvSpPr>
          <p:nvPr userDrawn="1">
            <p:ph type="pic" sz="quarter" idx="11"/>
          </p:nvPr>
        </p:nvSpPr>
        <p:spPr>
          <a:xfrm>
            <a:off x="6418765" y="344774"/>
            <a:ext cx="8286587" cy="7976503"/>
          </a:xfrm>
          <a:prstGeom prst="flowChartConnector">
            <a:avLst/>
          </a:prstGeom>
        </p:spPr>
        <p:txBody>
          <a:bodyPr/>
          <a:lstStyle/>
          <a:p>
            <a:r>
              <a:rPr lang="en-US"/>
              <a:t>Click icon to add picture</a:t>
            </a:r>
          </a:p>
        </p:txBody>
      </p:sp>
    </p:spTree>
    <p:extLst>
      <p:ext uri="{BB962C8B-B14F-4D97-AF65-F5344CB8AC3E}">
        <p14:creationId xmlns:p14="http://schemas.microsoft.com/office/powerpoint/2010/main" val="1736912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1_Blank">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0D59CCF-6A84-8F4E-4748-365BC362D916}"/>
              </a:ext>
            </a:extLst>
          </p:cNvPr>
          <p:cNvGrpSpPr/>
          <p:nvPr userDrawn="1"/>
        </p:nvGrpSpPr>
        <p:grpSpPr>
          <a:xfrm>
            <a:off x="0" y="0"/>
            <a:ext cx="12192000" cy="6858000"/>
            <a:chOff x="0" y="0"/>
            <a:chExt cx="18288000" cy="10287000"/>
          </a:xfrm>
        </p:grpSpPr>
        <p:sp>
          <p:nvSpPr>
            <p:cNvPr id="3" name="Freeform 2">
              <a:extLst>
                <a:ext uri="{FF2B5EF4-FFF2-40B4-BE49-F238E27FC236}">
                  <a16:creationId xmlns:a16="http://schemas.microsoft.com/office/drawing/2014/main" id="{A206AC1A-2C2F-EAF8-DFE6-6EB69C6ED3DB}"/>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6666" b="-16666"/>
              </a:stretch>
            </a:blipFill>
          </p:spPr>
          <p:txBody>
            <a:bodyPr/>
            <a:lstStyle/>
            <a:p>
              <a:endParaRPr lang="en-US"/>
            </a:p>
          </p:txBody>
        </p:sp>
        <p:grpSp>
          <p:nvGrpSpPr>
            <p:cNvPr id="4" name="Group 3">
              <a:extLst>
                <a:ext uri="{FF2B5EF4-FFF2-40B4-BE49-F238E27FC236}">
                  <a16:creationId xmlns:a16="http://schemas.microsoft.com/office/drawing/2014/main" id="{1A239794-F2BB-42AB-48EE-87AEF965378D}"/>
                </a:ext>
              </a:extLst>
            </p:cNvPr>
            <p:cNvGrpSpPr/>
            <p:nvPr/>
          </p:nvGrpSpPr>
          <p:grpSpPr>
            <a:xfrm>
              <a:off x="1758531" y="2991256"/>
              <a:ext cx="4452245" cy="5934254"/>
              <a:chOff x="0" y="-310366"/>
              <a:chExt cx="1172608" cy="1562931"/>
            </a:xfrm>
          </p:grpSpPr>
          <p:sp>
            <p:nvSpPr>
              <p:cNvPr id="32" name="Freeform 4">
                <a:extLst>
                  <a:ext uri="{FF2B5EF4-FFF2-40B4-BE49-F238E27FC236}">
                    <a16:creationId xmlns:a16="http://schemas.microsoft.com/office/drawing/2014/main" id="{AAD127EE-1BF0-C638-C9E2-E44D26910A3D}"/>
                  </a:ext>
                </a:extLst>
              </p:cNvPr>
              <p:cNvSpPr/>
              <p:nvPr/>
            </p:nvSpPr>
            <p:spPr>
              <a:xfrm>
                <a:off x="0" y="-310366"/>
                <a:ext cx="1172608" cy="1562931"/>
              </a:xfrm>
              <a:custGeom>
                <a:avLst/>
                <a:gdLst/>
                <a:ahLst/>
                <a:cxnLst/>
                <a:rect l="l" t="t" r="r" b="b"/>
                <a:pathLst>
                  <a:path w="1172608" h="1252565">
                    <a:moveTo>
                      <a:pt x="88683" y="0"/>
                    </a:moveTo>
                    <a:lnTo>
                      <a:pt x="1083925" y="0"/>
                    </a:lnTo>
                    <a:cubicBezTo>
                      <a:pt x="1132903" y="0"/>
                      <a:pt x="1172608" y="39705"/>
                      <a:pt x="1172608" y="88683"/>
                    </a:cubicBezTo>
                    <a:lnTo>
                      <a:pt x="1172608" y="1163882"/>
                    </a:lnTo>
                    <a:cubicBezTo>
                      <a:pt x="1172608" y="1212860"/>
                      <a:pt x="1132903" y="1252565"/>
                      <a:pt x="1083925" y="1252565"/>
                    </a:cubicBezTo>
                    <a:lnTo>
                      <a:pt x="88683" y="1252565"/>
                    </a:lnTo>
                    <a:cubicBezTo>
                      <a:pt x="39705" y="1252565"/>
                      <a:pt x="0" y="1212860"/>
                      <a:pt x="0" y="1163882"/>
                    </a:cubicBezTo>
                    <a:lnTo>
                      <a:pt x="0" y="88683"/>
                    </a:lnTo>
                    <a:cubicBezTo>
                      <a:pt x="0" y="39705"/>
                      <a:pt x="39705" y="0"/>
                      <a:pt x="88683" y="0"/>
                    </a:cubicBezTo>
                    <a:close/>
                  </a:path>
                </a:pathLst>
              </a:custGeom>
              <a:solidFill>
                <a:srgbClr val="EAEAEA"/>
              </a:solidFill>
            </p:spPr>
            <p:txBody>
              <a:bodyPr/>
              <a:lstStyle/>
              <a:p>
                <a:endParaRPr lang="en-US"/>
              </a:p>
            </p:txBody>
          </p:sp>
          <p:sp>
            <p:nvSpPr>
              <p:cNvPr id="33" name="TextBox 5">
                <a:extLst>
                  <a:ext uri="{FF2B5EF4-FFF2-40B4-BE49-F238E27FC236}">
                    <a16:creationId xmlns:a16="http://schemas.microsoft.com/office/drawing/2014/main" id="{1E623D50-5943-E5A8-3D80-A847616A5510}"/>
                  </a:ext>
                </a:extLst>
              </p:cNvPr>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grpSp>
          <p:nvGrpSpPr>
            <p:cNvPr id="5" name="Group 6">
              <a:extLst>
                <a:ext uri="{FF2B5EF4-FFF2-40B4-BE49-F238E27FC236}">
                  <a16:creationId xmlns:a16="http://schemas.microsoft.com/office/drawing/2014/main" id="{FDABCB20-9196-6ED0-68C8-6FC813E2A1FC}"/>
                </a:ext>
              </a:extLst>
            </p:cNvPr>
            <p:cNvGrpSpPr/>
            <p:nvPr/>
          </p:nvGrpSpPr>
          <p:grpSpPr>
            <a:xfrm>
              <a:off x="6920129" y="2991256"/>
              <a:ext cx="4452245" cy="5934254"/>
              <a:chOff x="0" y="-310366"/>
              <a:chExt cx="1172608" cy="1562931"/>
            </a:xfrm>
          </p:grpSpPr>
          <p:sp>
            <p:nvSpPr>
              <p:cNvPr id="30" name="Freeform 7">
                <a:extLst>
                  <a:ext uri="{FF2B5EF4-FFF2-40B4-BE49-F238E27FC236}">
                    <a16:creationId xmlns:a16="http://schemas.microsoft.com/office/drawing/2014/main" id="{907AE2B0-8B67-0864-D9B7-80122D30117D}"/>
                  </a:ext>
                </a:extLst>
              </p:cNvPr>
              <p:cNvSpPr/>
              <p:nvPr/>
            </p:nvSpPr>
            <p:spPr>
              <a:xfrm>
                <a:off x="0" y="-310366"/>
                <a:ext cx="1172608" cy="1562931"/>
              </a:xfrm>
              <a:custGeom>
                <a:avLst/>
                <a:gdLst/>
                <a:ahLst/>
                <a:cxnLst/>
                <a:rect l="l" t="t" r="r" b="b"/>
                <a:pathLst>
                  <a:path w="1172608" h="1252565">
                    <a:moveTo>
                      <a:pt x="88683" y="0"/>
                    </a:moveTo>
                    <a:lnTo>
                      <a:pt x="1083925" y="0"/>
                    </a:lnTo>
                    <a:cubicBezTo>
                      <a:pt x="1132903" y="0"/>
                      <a:pt x="1172608" y="39705"/>
                      <a:pt x="1172608" y="88683"/>
                    </a:cubicBezTo>
                    <a:lnTo>
                      <a:pt x="1172608" y="1163882"/>
                    </a:lnTo>
                    <a:cubicBezTo>
                      <a:pt x="1172608" y="1212860"/>
                      <a:pt x="1132903" y="1252565"/>
                      <a:pt x="1083925" y="1252565"/>
                    </a:cubicBezTo>
                    <a:lnTo>
                      <a:pt x="88683" y="1252565"/>
                    </a:lnTo>
                    <a:cubicBezTo>
                      <a:pt x="39705" y="1252565"/>
                      <a:pt x="0" y="1212860"/>
                      <a:pt x="0" y="1163882"/>
                    </a:cubicBezTo>
                    <a:lnTo>
                      <a:pt x="0" y="88683"/>
                    </a:lnTo>
                    <a:cubicBezTo>
                      <a:pt x="0" y="39705"/>
                      <a:pt x="39705" y="0"/>
                      <a:pt x="88683" y="0"/>
                    </a:cubicBezTo>
                    <a:close/>
                  </a:path>
                </a:pathLst>
              </a:custGeom>
              <a:solidFill>
                <a:srgbClr val="EAEAEA"/>
              </a:solidFill>
            </p:spPr>
            <p:txBody>
              <a:bodyPr/>
              <a:lstStyle/>
              <a:p>
                <a:endParaRPr lang="en-US"/>
              </a:p>
            </p:txBody>
          </p:sp>
          <p:sp>
            <p:nvSpPr>
              <p:cNvPr id="31" name="TextBox 8">
                <a:extLst>
                  <a:ext uri="{FF2B5EF4-FFF2-40B4-BE49-F238E27FC236}">
                    <a16:creationId xmlns:a16="http://schemas.microsoft.com/office/drawing/2014/main" id="{552778F8-2489-8D31-1D6D-026CB1B659C3}"/>
                  </a:ext>
                </a:extLst>
              </p:cNvPr>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grpSp>
          <p:nvGrpSpPr>
            <p:cNvPr id="6" name="Group 9">
              <a:extLst>
                <a:ext uri="{FF2B5EF4-FFF2-40B4-BE49-F238E27FC236}">
                  <a16:creationId xmlns:a16="http://schemas.microsoft.com/office/drawing/2014/main" id="{1820148B-64C6-A21E-8469-916967620239}"/>
                </a:ext>
              </a:extLst>
            </p:cNvPr>
            <p:cNvGrpSpPr/>
            <p:nvPr/>
          </p:nvGrpSpPr>
          <p:grpSpPr>
            <a:xfrm>
              <a:off x="12077224" y="2991256"/>
              <a:ext cx="4452245" cy="5934254"/>
              <a:chOff x="0" y="-310366"/>
              <a:chExt cx="1172608" cy="1562931"/>
            </a:xfrm>
          </p:grpSpPr>
          <p:sp>
            <p:nvSpPr>
              <p:cNvPr id="28" name="Freeform 10">
                <a:extLst>
                  <a:ext uri="{FF2B5EF4-FFF2-40B4-BE49-F238E27FC236}">
                    <a16:creationId xmlns:a16="http://schemas.microsoft.com/office/drawing/2014/main" id="{9D374EED-9706-C1A7-AE72-F0E60E70949A}"/>
                  </a:ext>
                </a:extLst>
              </p:cNvPr>
              <p:cNvSpPr/>
              <p:nvPr/>
            </p:nvSpPr>
            <p:spPr>
              <a:xfrm>
                <a:off x="0" y="-310366"/>
                <a:ext cx="1172608" cy="1562931"/>
              </a:xfrm>
              <a:custGeom>
                <a:avLst/>
                <a:gdLst/>
                <a:ahLst/>
                <a:cxnLst/>
                <a:rect l="l" t="t" r="r" b="b"/>
                <a:pathLst>
                  <a:path w="1172608" h="1252565">
                    <a:moveTo>
                      <a:pt x="88683" y="0"/>
                    </a:moveTo>
                    <a:lnTo>
                      <a:pt x="1083925" y="0"/>
                    </a:lnTo>
                    <a:cubicBezTo>
                      <a:pt x="1132903" y="0"/>
                      <a:pt x="1172608" y="39705"/>
                      <a:pt x="1172608" y="88683"/>
                    </a:cubicBezTo>
                    <a:lnTo>
                      <a:pt x="1172608" y="1163882"/>
                    </a:lnTo>
                    <a:cubicBezTo>
                      <a:pt x="1172608" y="1212860"/>
                      <a:pt x="1132903" y="1252565"/>
                      <a:pt x="1083925" y="1252565"/>
                    </a:cubicBezTo>
                    <a:lnTo>
                      <a:pt x="88683" y="1252565"/>
                    </a:lnTo>
                    <a:cubicBezTo>
                      <a:pt x="39705" y="1252565"/>
                      <a:pt x="0" y="1212860"/>
                      <a:pt x="0" y="1163882"/>
                    </a:cubicBezTo>
                    <a:lnTo>
                      <a:pt x="0" y="88683"/>
                    </a:lnTo>
                    <a:cubicBezTo>
                      <a:pt x="0" y="39705"/>
                      <a:pt x="39705" y="0"/>
                      <a:pt x="88683" y="0"/>
                    </a:cubicBezTo>
                    <a:close/>
                  </a:path>
                </a:pathLst>
              </a:custGeom>
              <a:solidFill>
                <a:srgbClr val="EAEAEA"/>
              </a:solidFill>
            </p:spPr>
            <p:txBody>
              <a:bodyPr/>
              <a:lstStyle/>
              <a:p>
                <a:endParaRPr lang="en-US"/>
              </a:p>
            </p:txBody>
          </p:sp>
          <p:sp>
            <p:nvSpPr>
              <p:cNvPr id="29" name="TextBox 11">
                <a:extLst>
                  <a:ext uri="{FF2B5EF4-FFF2-40B4-BE49-F238E27FC236}">
                    <a16:creationId xmlns:a16="http://schemas.microsoft.com/office/drawing/2014/main" id="{764B9112-18AC-EC30-0D9E-8AB01483873B}"/>
                  </a:ext>
                </a:extLst>
              </p:cNvPr>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grpSp>
          <p:nvGrpSpPr>
            <p:cNvPr id="7" name="Group 12">
              <a:extLst>
                <a:ext uri="{FF2B5EF4-FFF2-40B4-BE49-F238E27FC236}">
                  <a16:creationId xmlns:a16="http://schemas.microsoft.com/office/drawing/2014/main" id="{B180C694-4099-2687-1A11-F310B4527D3F}"/>
                </a:ext>
              </a:extLst>
            </p:cNvPr>
            <p:cNvGrpSpPr/>
            <p:nvPr/>
          </p:nvGrpSpPr>
          <p:grpSpPr>
            <a:xfrm>
              <a:off x="2952110" y="2437965"/>
              <a:ext cx="1985594" cy="2772188"/>
              <a:chOff x="-16270" y="-398191"/>
              <a:chExt cx="812800" cy="1134791"/>
            </a:xfrm>
          </p:grpSpPr>
          <p:sp>
            <p:nvSpPr>
              <p:cNvPr id="26" name="Freeform 13">
                <a:extLst>
                  <a:ext uri="{FF2B5EF4-FFF2-40B4-BE49-F238E27FC236}">
                    <a16:creationId xmlns:a16="http://schemas.microsoft.com/office/drawing/2014/main" id="{7792AB79-145E-2098-22C0-11B8229E57E2}"/>
                  </a:ext>
                </a:extLst>
              </p:cNvPr>
              <p:cNvSpPr/>
              <p:nvPr/>
            </p:nvSpPr>
            <p:spPr>
              <a:xfrm>
                <a:off x="-16270" y="-398191"/>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path>
                </a:pathLst>
              </a:custGeom>
              <a:gradFill rotWithShape="1">
                <a:gsLst>
                  <a:gs pos="0">
                    <a:srgbClr val="000000">
                      <a:alpha val="100000"/>
                    </a:srgbClr>
                  </a:gs>
                  <a:gs pos="100000">
                    <a:srgbClr val="3533CD">
                      <a:alpha val="100000"/>
                    </a:srgbClr>
                  </a:gs>
                </a:gsLst>
                <a:lin ang="0"/>
              </a:gradFill>
            </p:spPr>
            <p:txBody>
              <a:bodyPr/>
              <a:lstStyle/>
              <a:p>
                <a:endParaRPr lang="en-US"/>
              </a:p>
            </p:txBody>
          </p:sp>
          <p:sp>
            <p:nvSpPr>
              <p:cNvPr id="27" name="TextBox 14">
                <a:extLst>
                  <a:ext uri="{FF2B5EF4-FFF2-40B4-BE49-F238E27FC236}">
                    <a16:creationId xmlns:a16="http://schemas.microsoft.com/office/drawing/2014/main" id="{1EAC1A9E-E225-184E-3B0B-FB1A586CDB72}"/>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8" name="Group 15">
              <a:extLst>
                <a:ext uri="{FF2B5EF4-FFF2-40B4-BE49-F238E27FC236}">
                  <a16:creationId xmlns:a16="http://schemas.microsoft.com/office/drawing/2014/main" id="{CCE460E8-0599-4C30-A0F0-0322320056AE}"/>
                </a:ext>
              </a:extLst>
            </p:cNvPr>
            <p:cNvGrpSpPr/>
            <p:nvPr/>
          </p:nvGrpSpPr>
          <p:grpSpPr>
            <a:xfrm>
              <a:off x="8047298" y="2436899"/>
              <a:ext cx="1985594" cy="2773253"/>
              <a:chOff x="-43455" y="-398627"/>
              <a:chExt cx="812800" cy="1135227"/>
            </a:xfrm>
          </p:grpSpPr>
          <p:sp>
            <p:nvSpPr>
              <p:cNvPr id="24" name="Freeform 16">
                <a:extLst>
                  <a:ext uri="{FF2B5EF4-FFF2-40B4-BE49-F238E27FC236}">
                    <a16:creationId xmlns:a16="http://schemas.microsoft.com/office/drawing/2014/main" id="{F716B5BA-325D-F6F0-3E4F-61444158CACE}"/>
                  </a:ext>
                </a:extLst>
              </p:cNvPr>
              <p:cNvSpPr/>
              <p:nvPr/>
            </p:nvSpPr>
            <p:spPr>
              <a:xfrm>
                <a:off x="-43455" y="-398627"/>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path>
                </a:pathLst>
              </a:custGeom>
              <a:gradFill rotWithShape="1">
                <a:gsLst>
                  <a:gs pos="0">
                    <a:srgbClr val="000000">
                      <a:alpha val="100000"/>
                    </a:srgbClr>
                  </a:gs>
                  <a:gs pos="100000">
                    <a:srgbClr val="3533CD">
                      <a:alpha val="100000"/>
                    </a:srgbClr>
                  </a:gs>
                </a:gsLst>
                <a:lin ang="0"/>
              </a:gradFill>
            </p:spPr>
            <p:txBody>
              <a:bodyPr/>
              <a:lstStyle/>
              <a:p>
                <a:endParaRPr lang="en-US"/>
              </a:p>
            </p:txBody>
          </p:sp>
          <p:sp>
            <p:nvSpPr>
              <p:cNvPr id="25" name="TextBox 17">
                <a:extLst>
                  <a:ext uri="{FF2B5EF4-FFF2-40B4-BE49-F238E27FC236}">
                    <a16:creationId xmlns:a16="http://schemas.microsoft.com/office/drawing/2014/main" id="{E0CCB1BD-7B56-7DD8-B092-55262E3D701A}"/>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9" name="Group 18">
              <a:extLst>
                <a:ext uri="{FF2B5EF4-FFF2-40B4-BE49-F238E27FC236}">
                  <a16:creationId xmlns:a16="http://schemas.microsoft.com/office/drawing/2014/main" id="{38F11B44-C66D-525A-030F-F5579C92B2F0}"/>
                </a:ext>
              </a:extLst>
            </p:cNvPr>
            <p:cNvGrpSpPr/>
            <p:nvPr/>
          </p:nvGrpSpPr>
          <p:grpSpPr>
            <a:xfrm>
              <a:off x="13331429" y="2491213"/>
              <a:ext cx="1985594" cy="2718940"/>
              <a:chOff x="8547" y="-376394"/>
              <a:chExt cx="812800" cy="1112994"/>
            </a:xfrm>
          </p:grpSpPr>
          <p:sp>
            <p:nvSpPr>
              <p:cNvPr id="22" name="Freeform 19">
                <a:extLst>
                  <a:ext uri="{FF2B5EF4-FFF2-40B4-BE49-F238E27FC236}">
                    <a16:creationId xmlns:a16="http://schemas.microsoft.com/office/drawing/2014/main" id="{7A79650A-7DE8-BC65-827B-B897A012E5A6}"/>
                  </a:ext>
                </a:extLst>
              </p:cNvPr>
              <p:cNvSpPr/>
              <p:nvPr/>
            </p:nvSpPr>
            <p:spPr>
              <a:xfrm>
                <a:off x="8547" y="-376394"/>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path>
                </a:pathLst>
              </a:custGeom>
              <a:gradFill rotWithShape="1">
                <a:gsLst>
                  <a:gs pos="0">
                    <a:srgbClr val="000000">
                      <a:alpha val="100000"/>
                    </a:srgbClr>
                  </a:gs>
                  <a:gs pos="100000">
                    <a:srgbClr val="3533CD">
                      <a:alpha val="100000"/>
                    </a:srgbClr>
                  </a:gs>
                </a:gsLst>
                <a:lin ang="0"/>
              </a:gradFill>
            </p:spPr>
            <p:txBody>
              <a:bodyPr/>
              <a:lstStyle/>
              <a:p>
                <a:endParaRPr lang="en-US"/>
              </a:p>
            </p:txBody>
          </p:sp>
          <p:sp>
            <p:nvSpPr>
              <p:cNvPr id="23" name="TextBox 20">
                <a:extLst>
                  <a:ext uri="{FF2B5EF4-FFF2-40B4-BE49-F238E27FC236}">
                    <a16:creationId xmlns:a16="http://schemas.microsoft.com/office/drawing/2014/main" id="{9CDEB0BD-1066-6C5F-010F-2BAC920D52FF}"/>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13" name="Freeform 24">
              <a:extLst>
                <a:ext uri="{FF2B5EF4-FFF2-40B4-BE49-F238E27FC236}">
                  <a16:creationId xmlns:a16="http://schemas.microsoft.com/office/drawing/2014/main" id="{A4CC9941-C8CB-C296-0BA5-894B0B17BDFF}"/>
                </a:ext>
              </a:extLst>
            </p:cNvPr>
            <p:cNvSpPr/>
            <p:nvPr/>
          </p:nvSpPr>
          <p:spPr>
            <a:xfrm>
              <a:off x="15781323" y="155096"/>
              <a:ext cx="2003877" cy="2003877"/>
            </a:xfrm>
            <a:custGeom>
              <a:avLst/>
              <a:gdLst/>
              <a:ahLst/>
              <a:cxnLst/>
              <a:rect l="l" t="t" r="r" b="b"/>
              <a:pathLst>
                <a:path w="2003877" h="2003877">
                  <a:moveTo>
                    <a:pt x="0" y="0"/>
                  </a:moveTo>
                  <a:lnTo>
                    <a:pt x="2003877" y="0"/>
                  </a:lnTo>
                  <a:lnTo>
                    <a:pt x="2003877" y="2003877"/>
                  </a:lnTo>
                  <a:lnTo>
                    <a:pt x="0" y="200387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1" name="Freeform 32">
              <a:extLst>
                <a:ext uri="{FF2B5EF4-FFF2-40B4-BE49-F238E27FC236}">
                  <a16:creationId xmlns:a16="http://schemas.microsoft.com/office/drawing/2014/main" id="{AF948097-346F-EE1F-2F71-055A8E4CF823}"/>
                </a:ext>
              </a:extLst>
            </p:cNvPr>
            <p:cNvSpPr/>
            <p:nvPr/>
          </p:nvSpPr>
          <p:spPr>
            <a:xfrm>
              <a:off x="15699440" y="9258300"/>
              <a:ext cx="2085761" cy="711210"/>
            </a:xfrm>
            <a:custGeom>
              <a:avLst/>
              <a:gdLst/>
              <a:ahLst/>
              <a:cxnLst/>
              <a:rect l="l" t="t" r="r" b="b"/>
              <a:pathLst>
                <a:path w="2085761" h="711210">
                  <a:moveTo>
                    <a:pt x="0" y="0"/>
                  </a:moveTo>
                  <a:lnTo>
                    <a:pt x="2085760" y="0"/>
                  </a:lnTo>
                  <a:lnTo>
                    <a:pt x="2085760" y="711210"/>
                  </a:lnTo>
                  <a:lnTo>
                    <a:pt x="0" y="711210"/>
                  </a:lnTo>
                  <a:lnTo>
                    <a:pt x="0" y="0"/>
                  </a:lnTo>
                  <a:close/>
                </a:path>
              </a:pathLst>
            </a:custGeom>
            <a:blipFill>
              <a:blip r:embed="rId5"/>
              <a:stretch>
                <a:fillRect/>
              </a:stretch>
            </a:blipFill>
          </p:spPr>
          <p:txBody>
            <a:bodyPr/>
            <a:lstStyle/>
            <a:p>
              <a:endParaRPr lang="en-US" dirty="0"/>
            </a:p>
          </p:txBody>
        </p:sp>
      </p:grpSp>
      <p:sp>
        <p:nvSpPr>
          <p:cNvPr id="34" name="Title 33">
            <a:extLst>
              <a:ext uri="{FF2B5EF4-FFF2-40B4-BE49-F238E27FC236}">
                <a16:creationId xmlns:a16="http://schemas.microsoft.com/office/drawing/2014/main" id="{2E0D9A7E-76A0-B054-47F6-15D1DB3F0696}"/>
              </a:ext>
            </a:extLst>
          </p:cNvPr>
          <p:cNvSpPr>
            <a:spLocks noGrp="1"/>
          </p:cNvSpPr>
          <p:nvPr>
            <p:ph type="title"/>
          </p:nvPr>
        </p:nvSpPr>
        <p:spPr/>
        <p:txBody>
          <a:bodyPr/>
          <a:lstStyle/>
          <a:p>
            <a:r>
              <a:rPr lang="en-US"/>
              <a:t>Click to edit Master title style</a:t>
            </a:r>
          </a:p>
        </p:txBody>
      </p:sp>
      <p:sp>
        <p:nvSpPr>
          <p:cNvPr id="36" name="Text Placeholder 35">
            <a:extLst>
              <a:ext uri="{FF2B5EF4-FFF2-40B4-BE49-F238E27FC236}">
                <a16:creationId xmlns:a16="http://schemas.microsoft.com/office/drawing/2014/main" id="{F1C417A1-F6A9-CAC6-6783-325ADF86B378}"/>
              </a:ext>
            </a:extLst>
          </p:cNvPr>
          <p:cNvSpPr>
            <a:spLocks noGrp="1"/>
          </p:cNvSpPr>
          <p:nvPr>
            <p:ph type="body" sz="quarter" idx="10"/>
          </p:nvPr>
        </p:nvSpPr>
        <p:spPr>
          <a:xfrm>
            <a:off x="1580342" y="3077012"/>
            <a:ext cx="2119312" cy="2751138"/>
          </a:xfrm>
        </p:spPr>
        <p:txBody>
          <a:bodyPr/>
          <a:lstStyle/>
          <a:p>
            <a:pPr lvl="0"/>
            <a:r>
              <a:rPr lang="en-US"/>
              <a:t>Click to edit Master text styles</a:t>
            </a:r>
          </a:p>
        </p:txBody>
      </p:sp>
      <p:sp>
        <p:nvSpPr>
          <p:cNvPr id="37" name="Text Placeholder 35">
            <a:extLst>
              <a:ext uri="{FF2B5EF4-FFF2-40B4-BE49-F238E27FC236}">
                <a16:creationId xmlns:a16="http://schemas.microsoft.com/office/drawing/2014/main" id="{B376BD6A-4566-92B9-A031-2350828566B4}"/>
              </a:ext>
            </a:extLst>
          </p:cNvPr>
          <p:cNvSpPr>
            <a:spLocks noGrp="1"/>
          </p:cNvSpPr>
          <p:nvPr>
            <p:ph type="body" sz="quarter" idx="11"/>
          </p:nvPr>
        </p:nvSpPr>
        <p:spPr>
          <a:xfrm>
            <a:off x="8401570" y="3077012"/>
            <a:ext cx="2119312" cy="2751138"/>
          </a:xfrm>
        </p:spPr>
        <p:txBody>
          <a:bodyPr/>
          <a:lstStyle/>
          <a:p>
            <a:pPr lvl="0"/>
            <a:r>
              <a:rPr lang="en-US"/>
              <a:t>Click to edit Master text styles</a:t>
            </a:r>
          </a:p>
        </p:txBody>
      </p:sp>
      <p:sp>
        <p:nvSpPr>
          <p:cNvPr id="38" name="Text Placeholder 35">
            <a:extLst>
              <a:ext uri="{FF2B5EF4-FFF2-40B4-BE49-F238E27FC236}">
                <a16:creationId xmlns:a16="http://schemas.microsoft.com/office/drawing/2014/main" id="{767BD4C3-AA97-2BE8-FDB2-C5188E19F489}"/>
              </a:ext>
            </a:extLst>
          </p:cNvPr>
          <p:cNvSpPr>
            <a:spLocks noGrp="1"/>
          </p:cNvSpPr>
          <p:nvPr>
            <p:ph type="body" sz="quarter" idx="12"/>
          </p:nvPr>
        </p:nvSpPr>
        <p:spPr>
          <a:xfrm>
            <a:off x="5021407" y="3136900"/>
            <a:ext cx="2119312" cy="2751138"/>
          </a:xfrm>
        </p:spPr>
        <p:txBody>
          <a:bodyPr/>
          <a:lstStyle/>
          <a:p>
            <a:pPr lvl="0"/>
            <a:r>
              <a:rPr lang="en-US"/>
              <a:t>Click to edit Master text styles</a:t>
            </a:r>
          </a:p>
        </p:txBody>
      </p:sp>
      <p:sp>
        <p:nvSpPr>
          <p:cNvPr id="15" name="Picture Placeholder 14">
            <a:extLst>
              <a:ext uri="{FF2B5EF4-FFF2-40B4-BE49-F238E27FC236}">
                <a16:creationId xmlns:a16="http://schemas.microsoft.com/office/drawing/2014/main" id="{C7BFBDCF-ACE7-BE1E-A1E5-D782FA39EF98}"/>
              </a:ext>
            </a:extLst>
          </p:cNvPr>
          <p:cNvSpPr>
            <a:spLocks noGrp="1"/>
          </p:cNvSpPr>
          <p:nvPr>
            <p:ph type="pic" sz="quarter" idx="13"/>
          </p:nvPr>
        </p:nvSpPr>
        <p:spPr>
          <a:xfrm>
            <a:off x="9191876" y="1936523"/>
            <a:ext cx="852488" cy="630238"/>
          </a:xfrm>
        </p:spPr>
        <p:txBody>
          <a:bodyPr/>
          <a:lstStyle/>
          <a:p>
            <a:r>
              <a:rPr lang="en-US"/>
              <a:t>Click icon to add picture</a:t>
            </a:r>
            <a:endParaRPr lang="en-US" dirty="0"/>
          </a:p>
        </p:txBody>
      </p:sp>
      <p:sp>
        <p:nvSpPr>
          <p:cNvPr id="16" name="Picture Placeholder 14">
            <a:extLst>
              <a:ext uri="{FF2B5EF4-FFF2-40B4-BE49-F238E27FC236}">
                <a16:creationId xmlns:a16="http://schemas.microsoft.com/office/drawing/2014/main" id="{4B16753B-E23E-F12C-009E-A11B8A5DF2E9}"/>
              </a:ext>
            </a:extLst>
          </p:cNvPr>
          <p:cNvSpPr>
            <a:spLocks noGrp="1"/>
          </p:cNvSpPr>
          <p:nvPr>
            <p:ph type="pic" sz="quarter" idx="14"/>
          </p:nvPr>
        </p:nvSpPr>
        <p:spPr>
          <a:xfrm>
            <a:off x="5620632" y="1971344"/>
            <a:ext cx="852488" cy="630238"/>
          </a:xfrm>
        </p:spPr>
        <p:txBody>
          <a:bodyPr/>
          <a:lstStyle/>
          <a:p>
            <a:r>
              <a:rPr lang="en-US"/>
              <a:t>Click icon to add picture</a:t>
            </a:r>
          </a:p>
        </p:txBody>
      </p:sp>
      <p:sp>
        <p:nvSpPr>
          <p:cNvPr id="17" name="Picture Placeholder 14">
            <a:extLst>
              <a:ext uri="{FF2B5EF4-FFF2-40B4-BE49-F238E27FC236}">
                <a16:creationId xmlns:a16="http://schemas.microsoft.com/office/drawing/2014/main" id="{F2FD79BE-78A0-EC5D-BEB7-A6728D001013}"/>
              </a:ext>
            </a:extLst>
          </p:cNvPr>
          <p:cNvSpPr>
            <a:spLocks noGrp="1"/>
          </p:cNvSpPr>
          <p:nvPr>
            <p:ph type="pic" sz="quarter" idx="15"/>
          </p:nvPr>
        </p:nvSpPr>
        <p:spPr>
          <a:xfrm>
            <a:off x="2150551" y="1957905"/>
            <a:ext cx="852488" cy="630238"/>
          </a:xfrm>
        </p:spPr>
        <p:txBody>
          <a:bodyPr/>
          <a:lstStyle/>
          <a:p>
            <a:r>
              <a:rPr lang="en-US"/>
              <a:t>Click icon to add picture</a:t>
            </a:r>
          </a:p>
        </p:txBody>
      </p:sp>
    </p:spTree>
    <p:extLst>
      <p:ext uri="{BB962C8B-B14F-4D97-AF65-F5344CB8AC3E}">
        <p14:creationId xmlns:p14="http://schemas.microsoft.com/office/powerpoint/2010/main" val="35825268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2_Blank">
    <p:spTree>
      <p:nvGrpSpPr>
        <p:cNvPr id="1" name=""/>
        <p:cNvGrpSpPr/>
        <p:nvPr/>
      </p:nvGrpSpPr>
      <p:grpSpPr>
        <a:xfrm>
          <a:off x="0" y="0"/>
          <a:ext cx="0" cy="0"/>
          <a:chOff x="0" y="0"/>
          <a:chExt cx="0" cy="0"/>
        </a:xfrm>
      </p:grpSpPr>
      <p:grpSp>
        <p:nvGrpSpPr>
          <p:cNvPr id="69" name="Group 68">
            <a:extLst>
              <a:ext uri="{FF2B5EF4-FFF2-40B4-BE49-F238E27FC236}">
                <a16:creationId xmlns:a16="http://schemas.microsoft.com/office/drawing/2014/main" id="{10B22A5E-30F3-457F-FE15-40BD337B0302}"/>
              </a:ext>
            </a:extLst>
          </p:cNvPr>
          <p:cNvGrpSpPr/>
          <p:nvPr userDrawn="1"/>
        </p:nvGrpSpPr>
        <p:grpSpPr>
          <a:xfrm>
            <a:off x="128953" y="1336431"/>
            <a:ext cx="2883876" cy="5322276"/>
            <a:chOff x="0" y="1999815"/>
            <a:chExt cx="3061283" cy="4628940"/>
          </a:xfrm>
        </p:grpSpPr>
        <p:sp>
          <p:nvSpPr>
            <p:cNvPr id="32" name="Freeform 4">
              <a:extLst>
                <a:ext uri="{FF2B5EF4-FFF2-40B4-BE49-F238E27FC236}">
                  <a16:creationId xmlns:a16="http://schemas.microsoft.com/office/drawing/2014/main" id="{AAD127EE-1BF0-C638-C9E2-E44D26910A3D}"/>
                </a:ext>
              </a:extLst>
            </p:cNvPr>
            <p:cNvSpPr/>
            <p:nvPr/>
          </p:nvSpPr>
          <p:spPr>
            <a:xfrm>
              <a:off x="0" y="2672586"/>
              <a:ext cx="3061283" cy="3956169"/>
            </a:xfrm>
            <a:custGeom>
              <a:avLst/>
              <a:gdLst/>
              <a:ahLst/>
              <a:cxnLst/>
              <a:rect l="l" t="t" r="r" b="b"/>
              <a:pathLst>
                <a:path w="1172608" h="1252565">
                  <a:moveTo>
                    <a:pt x="88683" y="0"/>
                  </a:moveTo>
                  <a:lnTo>
                    <a:pt x="1083925" y="0"/>
                  </a:lnTo>
                  <a:cubicBezTo>
                    <a:pt x="1132903" y="0"/>
                    <a:pt x="1172608" y="39705"/>
                    <a:pt x="1172608" y="88683"/>
                  </a:cubicBezTo>
                  <a:lnTo>
                    <a:pt x="1172608" y="1163882"/>
                  </a:lnTo>
                  <a:cubicBezTo>
                    <a:pt x="1172608" y="1212860"/>
                    <a:pt x="1132903" y="1252565"/>
                    <a:pt x="1083925" y="1252565"/>
                  </a:cubicBezTo>
                  <a:lnTo>
                    <a:pt x="88683" y="1252565"/>
                  </a:lnTo>
                  <a:cubicBezTo>
                    <a:pt x="39705" y="1252565"/>
                    <a:pt x="0" y="1212860"/>
                    <a:pt x="0" y="1163882"/>
                  </a:cubicBezTo>
                  <a:lnTo>
                    <a:pt x="0" y="88683"/>
                  </a:lnTo>
                  <a:cubicBezTo>
                    <a:pt x="0" y="39705"/>
                    <a:pt x="39705" y="0"/>
                    <a:pt x="88683" y="0"/>
                  </a:cubicBezTo>
                  <a:close/>
                </a:path>
              </a:pathLst>
            </a:custGeom>
            <a:solidFill>
              <a:srgbClr val="EAEAEA"/>
            </a:solidFill>
          </p:spPr>
          <p:txBody>
            <a:bodyPr/>
            <a:lstStyle/>
            <a:p>
              <a:endParaRPr lang="en-US"/>
            </a:p>
          </p:txBody>
        </p:sp>
        <p:sp>
          <p:nvSpPr>
            <p:cNvPr id="26" name="Freeform 13">
              <a:extLst>
                <a:ext uri="{FF2B5EF4-FFF2-40B4-BE49-F238E27FC236}">
                  <a16:creationId xmlns:a16="http://schemas.microsoft.com/office/drawing/2014/main" id="{7792AB79-145E-2098-22C0-11B8229E57E2}"/>
                </a:ext>
              </a:extLst>
            </p:cNvPr>
            <p:cNvSpPr/>
            <p:nvPr/>
          </p:nvSpPr>
          <p:spPr>
            <a:xfrm>
              <a:off x="788318" y="1999815"/>
              <a:ext cx="1365258" cy="1323729"/>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path>
              </a:pathLst>
            </a:custGeom>
            <a:gradFill rotWithShape="1">
              <a:gsLst>
                <a:gs pos="0">
                  <a:srgbClr val="000000">
                    <a:alpha val="100000"/>
                  </a:srgbClr>
                </a:gs>
                <a:gs pos="100000">
                  <a:srgbClr val="3533CD">
                    <a:alpha val="100000"/>
                  </a:srgbClr>
                </a:gs>
              </a:gsLst>
              <a:lin ang="0"/>
            </a:gradFill>
          </p:spPr>
          <p:txBody>
            <a:bodyPr/>
            <a:lstStyle/>
            <a:p>
              <a:endParaRPr lang="en-US"/>
            </a:p>
          </p:txBody>
        </p:sp>
      </p:grpSp>
      <p:grpSp>
        <p:nvGrpSpPr>
          <p:cNvPr id="70" name="Group 69">
            <a:extLst>
              <a:ext uri="{FF2B5EF4-FFF2-40B4-BE49-F238E27FC236}">
                <a16:creationId xmlns:a16="http://schemas.microsoft.com/office/drawing/2014/main" id="{04109F90-0414-C5C8-87F6-2864A724503D}"/>
              </a:ext>
            </a:extLst>
          </p:cNvPr>
          <p:cNvGrpSpPr/>
          <p:nvPr userDrawn="1"/>
        </p:nvGrpSpPr>
        <p:grpSpPr>
          <a:xfrm>
            <a:off x="3106960" y="1336431"/>
            <a:ext cx="2883876" cy="5322276"/>
            <a:chOff x="0" y="1999815"/>
            <a:chExt cx="3061283" cy="4628940"/>
          </a:xfrm>
        </p:grpSpPr>
        <p:sp>
          <p:nvSpPr>
            <p:cNvPr id="71" name="Freeform 4">
              <a:extLst>
                <a:ext uri="{FF2B5EF4-FFF2-40B4-BE49-F238E27FC236}">
                  <a16:creationId xmlns:a16="http://schemas.microsoft.com/office/drawing/2014/main" id="{3146472F-739C-6BAC-CD04-E5732696B9D7}"/>
                </a:ext>
              </a:extLst>
            </p:cNvPr>
            <p:cNvSpPr/>
            <p:nvPr/>
          </p:nvSpPr>
          <p:spPr>
            <a:xfrm>
              <a:off x="0" y="2672586"/>
              <a:ext cx="3061283" cy="3956169"/>
            </a:xfrm>
            <a:custGeom>
              <a:avLst/>
              <a:gdLst/>
              <a:ahLst/>
              <a:cxnLst/>
              <a:rect l="l" t="t" r="r" b="b"/>
              <a:pathLst>
                <a:path w="1172608" h="1252565">
                  <a:moveTo>
                    <a:pt x="88683" y="0"/>
                  </a:moveTo>
                  <a:lnTo>
                    <a:pt x="1083925" y="0"/>
                  </a:lnTo>
                  <a:cubicBezTo>
                    <a:pt x="1132903" y="0"/>
                    <a:pt x="1172608" y="39705"/>
                    <a:pt x="1172608" y="88683"/>
                  </a:cubicBezTo>
                  <a:lnTo>
                    <a:pt x="1172608" y="1163882"/>
                  </a:lnTo>
                  <a:cubicBezTo>
                    <a:pt x="1172608" y="1212860"/>
                    <a:pt x="1132903" y="1252565"/>
                    <a:pt x="1083925" y="1252565"/>
                  </a:cubicBezTo>
                  <a:lnTo>
                    <a:pt x="88683" y="1252565"/>
                  </a:lnTo>
                  <a:cubicBezTo>
                    <a:pt x="39705" y="1252565"/>
                    <a:pt x="0" y="1212860"/>
                    <a:pt x="0" y="1163882"/>
                  </a:cubicBezTo>
                  <a:lnTo>
                    <a:pt x="0" y="88683"/>
                  </a:lnTo>
                  <a:cubicBezTo>
                    <a:pt x="0" y="39705"/>
                    <a:pt x="39705" y="0"/>
                    <a:pt x="88683" y="0"/>
                  </a:cubicBezTo>
                  <a:close/>
                </a:path>
              </a:pathLst>
            </a:custGeom>
            <a:solidFill>
              <a:srgbClr val="EAEAEA"/>
            </a:solidFill>
          </p:spPr>
          <p:txBody>
            <a:bodyPr/>
            <a:lstStyle/>
            <a:p>
              <a:endParaRPr lang="en-US"/>
            </a:p>
          </p:txBody>
        </p:sp>
        <p:sp>
          <p:nvSpPr>
            <p:cNvPr id="72" name="Freeform 13">
              <a:extLst>
                <a:ext uri="{FF2B5EF4-FFF2-40B4-BE49-F238E27FC236}">
                  <a16:creationId xmlns:a16="http://schemas.microsoft.com/office/drawing/2014/main" id="{F89AB4D2-FA31-4573-2972-663F1B34D050}"/>
                </a:ext>
              </a:extLst>
            </p:cNvPr>
            <p:cNvSpPr/>
            <p:nvPr/>
          </p:nvSpPr>
          <p:spPr>
            <a:xfrm>
              <a:off x="788318" y="1999815"/>
              <a:ext cx="1365258" cy="1323729"/>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path>
              </a:pathLst>
            </a:custGeom>
            <a:gradFill rotWithShape="1">
              <a:gsLst>
                <a:gs pos="0">
                  <a:srgbClr val="000000">
                    <a:alpha val="100000"/>
                  </a:srgbClr>
                </a:gs>
                <a:gs pos="100000">
                  <a:srgbClr val="3533CD">
                    <a:alpha val="100000"/>
                  </a:srgbClr>
                </a:gs>
              </a:gsLst>
              <a:lin ang="0"/>
            </a:gradFill>
          </p:spPr>
          <p:txBody>
            <a:bodyPr/>
            <a:lstStyle/>
            <a:p>
              <a:endParaRPr lang="en-US"/>
            </a:p>
          </p:txBody>
        </p:sp>
      </p:grpSp>
      <p:grpSp>
        <p:nvGrpSpPr>
          <p:cNvPr id="73" name="Group 72">
            <a:extLst>
              <a:ext uri="{FF2B5EF4-FFF2-40B4-BE49-F238E27FC236}">
                <a16:creationId xmlns:a16="http://schemas.microsoft.com/office/drawing/2014/main" id="{61EC7B55-FB10-6A1B-D864-85448E979843}"/>
              </a:ext>
            </a:extLst>
          </p:cNvPr>
          <p:cNvGrpSpPr/>
          <p:nvPr userDrawn="1"/>
        </p:nvGrpSpPr>
        <p:grpSpPr>
          <a:xfrm>
            <a:off x="6166341" y="1336431"/>
            <a:ext cx="2883876" cy="5352854"/>
            <a:chOff x="0" y="1999815"/>
            <a:chExt cx="3061283" cy="4628940"/>
          </a:xfrm>
        </p:grpSpPr>
        <p:sp>
          <p:nvSpPr>
            <p:cNvPr id="74" name="Freeform 4">
              <a:extLst>
                <a:ext uri="{FF2B5EF4-FFF2-40B4-BE49-F238E27FC236}">
                  <a16:creationId xmlns:a16="http://schemas.microsoft.com/office/drawing/2014/main" id="{C1BAE071-F00D-6F26-ABAC-5306101BB0BB}"/>
                </a:ext>
              </a:extLst>
            </p:cNvPr>
            <p:cNvSpPr/>
            <p:nvPr/>
          </p:nvSpPr>
          <p:spPr>
            <a:xfrm>
              <a:off x="0" y="2672586"/>
              <a:ext cx="3061283" cy="3956169"/>
            </a:xfrm>
            <a:custGeom>
              <a:avLst/>
              <a:gdLst/>
              <a:ahLst/>
              <a:cxnLst/>
              <a:rect l="l" t="t" r="r" b="b"/>
              <a:pathLst>
                <a:path w="1172608" h="1252565">
                  <a:moveTo>
                    <a:pt x="88683" y="0"/>
                  </a:moveTo>
                  <a:lnTo>
                    <a:pt x="1083925" y="0"/>
                  </a:lnTo>
                  <a:cubicBezTo>
                    <a:pt x="1132903" y="0"/>
                    <a:pt x="1172608" y="39705"/>
                    <a:pt x="1172608" y="88683"/>
                  </a:cubicBezTo>
                  <a:lnTo>
                    <a:pt x="1172608" y="1163882"/>
                  </a:lnTo>
                  <a:cubicBezTo>
                    <a:pt x="1172608" y="1212860"/>
                    <a:pt x="1132903" y="1252565"/>
                    <a:pt x="1083925" y="1252565"/>
                  </a:cubicBezTo>
                  <a:lnTo>
                    <a:pt x="88683" y="1252565"/>
                  </a:lnTo>
                  <a:cubicBezTo>
                    <a:pt x="39705" y="1252565"/>
                    <a:pt x="0" y="1212860"/>
                    <a:pt x="0" y="1163882"/>
                  </a:cubicBezTo>
                  <a:lnTo>
                    <a:pt x="0" y="88683"/>
                  </a:lnTo>
                  <a:cubicBezTo>
                    <a:pt x="0" y="39705"/>
                    <a:pt x="39705" y="0"/>
                    <a:pt x="88683" y="0"/>
                  </a:cubicBezTo>
                  <a:close/>
                </a:path>
              </a:pathLst>
            </a:custGeom>
            <a:solidFill>
              <a:srgbClr val="EAEAEA"/>
            </a:solidFill>
          </p:spPr>
          <p:txBody>
            <a:bodyPr/>
            <a:lstStyle/>
            <a:p>
              <a:endParaRPr lang="en-US"/>
            </a:p>
          </p:txBody>
        </p:sp>
        <p:sp>
          <p:nvSpPr>
            <p:cNvPr id="75" name="Freeform 13">
              <a:extLst>
                <a:ext uri="{FF2B5EF4-FFF2-40B4-BE49-F238E27FC236}">
                  <a16:creationId xmlns:a16="http://schemas.microsoft.com/office/drawing/2014/main" id="{82E8DA2C-B0E1-8BBC-1819-AA33838FACD0}"/>
                </a:ext>
              </a:extLst>
            </p:cNvPr>
            <p:cNvSpPr/>
            <p:nvPr/>
          </p:nvSpPr>
          <p:spPr>
            <a:xfrm>
              <a:off x="788318" y="1999815"/>
              <a:ext cx="1365258" cy="1323729"/>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path>
              </a:pathLst>
            </a:custGeom>
            <a:gradFill rotWithShape="1">
              <a:gsLst>
                <a:gs pos="0">
                  <a:srgbClr val="000000">
                    <a:alpha val="100000"/>
                  </a:srgbClr>
                </a:gs>
                <a:gs pos="100000">
                  <a:srgbClr val="3533CD">
                    <a:alpha val="100000"/>
                  </a:srgbClr>
                </a:gs>
              </a:gsLst>
              <a:lin ang="0"/>
            </a:gradFill>
          </p:spPr>
          <p:txBody>
            <a:bodyPr/>
            <a:lstStyle/>
            <a:p>
              <a:endParaRPr lang="en-US"/>
            </a:p>
          </p:txBody>
        </p:sp>
      </p:grpSp>
      <p:grpSp>
        <p:nvGrpSpPr>
          <p:cNvPr id="76" name="Group 75">
            <a:extLst>
              <a:ext uri="{FF2B5EF4-FFF2-40B4-BE49-F238E27FC236}">
                <a16:creationId xmlns:a16="http://schemas.microsoft.com/office/drawing/2014/main" id="{B1FC5751-5D79-8FAB-8C33-EBE0B0D0AE6E}"/>
              </a:ext>
            </a:extLst>
          </p:cNvPr>
          <p:cNvGrpSpPr/>
          <p:nvPr userDrawn="1"/>
        </p:nvGrpSpPr>
        <p:grpSpPr>
          <a:xfrm>
            <a:off x="9190897" y="1336431"/>
            <a:ext cx="2883876" cy="5322276"/>
            <a:chOff x="0" y="1999815"/>
            <a:chExt cx="3061283" cy="4628940"/>
          </a:xfrm>
        </p:grpSpPr>
        <p:sp>
          <p:nvSpPr>
            <p:cNvPr id="77" name="Freeform 4">
              <a:extLst>
                <a:ext uri="{FF2B5EF4-FFF2-40B4-BE49-F238E27FC236}">
                  <a16:creationId xmlns:a16="http://schemas.microsoft.com/office/drawing/2014/main" id="{5396D977-DF10-0591-A338-225D4C7FA8DC}"/>
                </a:ext>
              </a:extLst>
            </p:cNvPr>
            <p:cNvSpPr/>
            <p:nvPr/>
          </p:nvSpPr>
          <p:spPr>
            <a:xfrm>
              <a:off x="0" y="2672586"/>
              <a:ext cx="3061283" cy="3956169"/>
            </a:xfrm>
            <a:custGeom>
              <a:avLst/>
              <a:gdLst/>
              <a:ahLst/>
              <a:cxnLst/>
              <a:rect l="l" t="t" r="r" b="b"/>
              <a:pathLst>
                <a:path w="1172608" h="1252565">
                  <a:moveTo>
                    <a:pt x="88683" y="0"/>
                  </a:moveTo>
                  <a:lnTo>
                    <a:pt x="1083925" y="0"/>
                  </a:lnTo>
                  <a:cubicBezTo>
                    <a:pt x="1132903" y="0"/>
                    <a:pt x="1172608" y="39705"/>
                    <a:pt x="1172608" y="88683"/>
                  </a:cubicBezTo>
                  <a:lnTo>
                    <a:pt x="1172608" y="1163882"/>
                  </a:lnTo>
                  <a:cubicBezTo>
                    <a:pt x="1172608" y="1212860"/>
                    <a:pt x="1132903" y="1252565"/>
                    <a:pt x="1083925" y="1252565"/>
                  </a:cubicBezTo>
                  <a:lnTo>
                    <a:pt x="88683" y="1252565"/>
                  </a:lnTo>
                  <a:cubicBezTo>
                    <a:pt x="39705" y="1252565"/>
                    <a:pt x="0" y="1212860"/>
                    <a:pt x="0" y="1163882"/>
                  </a:cubicBezTo>
                  <a:lnTo>
                    <a:pt x="0" y="88683"/>
                  </a:lnTo>
                  <a:cubicBezTo>
                    <a:pt x="0" y="39705"/>
                    <a:pt x="39705" y="0"/>
                    <a:pt x="88683" y="0"/>
                  </a:cubicBezTo>
                  <a:close/>
                </a:path>
              </a:pathLst>
            </a:custGeom>
            <a:solidFill>
              <a:srgbClr val="EAEAEA"/>
            </a:solidFill>
          </p:spPr>
          <p:txBody>
            <a:bodyPr/>
            <a:lstStyle/>
            <a:p>
              <a:endParaRPr lang="en-US"/>
            </a:p>
          </p:txBody>
        </p:sp>
        <p:sp>
          <p:nvSpPr>
            <p:cNvPr id="78" name="Freeform 13">
              <a:extLst>
                <a:ext uri="{FF2B5EF4-FFF2-40B4-BE49-F238E27FC236}">
                  <a16:creationId xmlns:a16="http://schemas.microsoft.com/office/drawing/2014/main" id="{C24097FE-C33E-6389-FA80-6532FE48B914}"/>
                </a:ext>
              </a:extLst>
            </p:cNvPr>
            <p:cNvSpPr/>
            <p:nvPr/>
          </p:nvSpPr>
          <p:spPr>
            <a:xfrm>
              <a:off x="788318" y="1999815"/>
              <a:ext cx="1365258" cy="1323729"/>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path>
              </a:pathLst>
            </a:custGeom>
            <a:gradFill rotWithShape="1">
              <a:gsLst>
                <a:gs pos="0">
                  <a:srgbClr val="000000">
                    <a:alpha val="100000"/>
                  </a:srgbClr>
                </a:gs>
                <a:gs pos="100000">
                  <a:srgbClr val="3533CD">
                    <a:alpha val="100000"/>
                  </a:srgbClr>
                </a:gs>
              </a:gsLst>
              <a:lin ang="0"/>
            </a:gradFill>
          </p:spPr>
          <p:txBody>
            <a:bodyPr/>
            <a:lstStyle/>
            <a:p>
              <a:endParaRPr lang="en-US"/>
            </a:p>
          </p:txBody>
        </p:sp>
      </p:grpSp>
      <p:sp>
        <p:nvSpPr>
          <p:cNvPr id="79" name="Title 78">
            <a:extLst>
              <a:ext uri="{FF2B5EF4-FFF2-40B4-BE49-F238E27FC236}">
                <a16:creationId xmlns:a16="http://schemas.microsoft.com/office/drawing/2014/main" id="{D5B580D9-6BB9-8C4F-93E8-8D7D0B21D077}"/>
              </a:ext>
            </a:extLst>
          </p:cNvPr>
          <p:cNvSpPr>
            <a:spLocks noGrp="1"/>
          </p:cNvSpPr>
          <p:nvPr>
            <p:ph type="title"/>
          </p:nvPr>
        </p:nvSpPr>
        <p:spPr/>
        <p:txBody>
          <a:bodyPr/>
          <a:lstStyle>
            <a:lvl1pPr algn="ctr">
              <a:defRPr b="1">
                <a:solidFill>
                  <a:srgbClr val="002060"/>
                </a:solidFill>
              </a:defRPr>
            </a:lvl1pPr>
          </a:lstStyle>
          <a:p>
            <a:r>
              <a:rPr lang="en-US"/>
              <a:t>Click to edit Master title style</a:t>
            </a:r>
            <a:endParaRPr lang="en-US" dirty="0"/>
          </a:p>
        </p:txBody>
      </p:sp>
      <p:sp>
        <p:nvSpPr>
          <p:cNvPr id="81" name="Text Placeholder 80">
            <a:extLst>
              <a:ext uri="{FF2B5EF4-FFF2-40B4-BE49-F238E27FC236}">
                <a16:creationId xmlns:a16="http://schemas.microsoft.com/office/drawing/2014/main" id="{9B819263-B113-1B9B-2DA8-1028DD79ED0E}"/>
              </a:ext>
            </a:extLst>
          </p:cNvPr>
          <p:cNvSpPr>
            <a:spLocks noGrp="1"/>
          </p:cNvSpPr>
          <p:nvPr>
            <p:ph type="body" sz="quarter" idx="10"/>
          </p:nvPr>
        </p:nvSpPr>
        <p:spPr>
          <a:xfrm>
            <a:off x="398522" y="2879527"/>
            <a:ext cx="2344737" cy="3440113"/>
          </a:xfrm>
        </p:spPr>
        <p:txBody>
          <a:bodyPr/>
          <a:lstStyle/>
          <a:p>
            <a:pPr lvl="0"/>
            <a:r>
              <a:rPr lang="en-US"/>
              <a:t>Click to edit Master text styles</a:t>
            </a:r>
          </a:p>
        </p:txBody>
      </p:sp>
      <p:sp>
        <p:nvSpPr>
          <p:cNvPr id="83" name="Text Placeholder 80">
            <a:extLst>
              <a:ext uri="{FF2B5EF4-FFF2-40B4-BE49-F238E27FC236}">
                <a16:creationId xmlns:a16="http://schemas.microsoft.com/office/drawing/2014/main" id="{F993AFFA-E2B4-EDEC-F632-151922FE0323}"/>
              </a:ext>
            </a:extLst>
          </p:cNvPr>
          <p:cNvSpPr>
            <a:spLocks noGrp="1"/>
          </p:cNvSpPr>
          <p:nvPr>
            <p:ph type="body" sz="quarter" idx="12"/>
          </p:nvPr>
        </p:nvSpPr>
        <p:spPr>
          <a:xfrm>
            <a:off x="3376529" y="2879527"/>
            <a:ext cx="2344737" cy="3440113"/>
          </a:xfrm>
        </p:spPr>
        <p:txBody>
          <a:bodyPr/>
          <a:lstStyle/>
          <a:p>
            <a:pPr lvl="0"/>
            <a:r>
              <a:rPr lang="en-US"/>
              <a:t>Click to edit Master text styles</a:t>
            </a:r>
          </a:p>
        </p:txBody>
      </p:sp>
      <p:sp>
        <p:nvSpPr>
          <p:cNvPr id="84" name="Text Placeholder 80">
            <a:extLst>
              <a:ext uri="{FF2B5EF4-FFF2-40B4-BE49-F238E27FC236}">
                <a16:creationId xmlns:a16="http://schemas.microsoft.com/office/drawing/2014/main" id="{C932A64B-B73A-498F-B3E3-3B0821E70265}"/>
              </a:ext>
            </a:extLst>
          </p:cNvPr>
          <p:cNvSpPr>
            <a:spLocks noGrp="1"/>
          </p:cNvSpPr>
          <p:nvPr>
            <p:ph type="body" sz="quarter" idx="13"/>
          </p:nvPr>
        </p:nvSpPr>
        <p:spPr>
          <a:xfrm>
            <a:off x="6435910" y="2879527"/>
            <a:ext cx="2344737" cy="3440113"/>
          </a:xfrm>
        </p:spPr>
        <p:txBody>
          <a:bodyPr/>
          <a:lstStyle/>
          <a:p>
            <a:pPr lvl="0"/>
            <a:r>
              <a:rPr lang="en-US"/>
              <a:t>Click to edit Master text styles</a:t>
            </a:r>
          </a:p>
        </p:txBody>
      </p:sp>
      <p:sp>
        <p:nvSpPr>
          <p:cNvPr id="85" name="Text Placeholder 80">
            <a:extLst>
              <a:ext uri="{FF2B5EF4-FFF2-40B4-BE49-F238E27FC236}">
                <a16:creationId xmlns:a16="http://schemas.microsoft.com/office/drawing/2014/main" id="{CFD2F7DC-3178-CC55-CEAC-D7E8BAA201D3}"/>
              </a:ext>
            </a:extLst>
          </p:cNvPr>
          <p:cNvSpPr>
            <a:spLocks noGrp="1"/>
          </p:cNvSpPr>
          <p:nvPr>
            <p:ph type="body" sz="quarter" idx="14"/>
          </p:nvPr>
        </p:nvSpPr>
        <p:spPr>
          <a:xfrm>
            <a:off x="9460466" y="2879527"/>
            <a:ext cx="2344737" cy="3440113"/>
          </a:xfrm>
        </p:spPr>
        <p:txBody>
          <a:bodyPr/>
          <a:lstStyle/>
          <a:p>
            <a:pPr lvl="0"/>
            <a:r>
              <a:rPr lang="en-US"/>
              <a:t>Click to edit Master text styles</a:t>
            </a:r>
          </a:p>
        </p:txBody>
      </p:sp>
      <p:sp>
        <p:nvSpPr>
          <p:cNvPr id="87" name="Picture Placeholder 86">
            <a:extLst>
              <a:ext uri="{FF2B5EF4-FFF2-40B4-BE49-F238E27FC236}">
                <a16:creationId xmlns:a16="http://schemas.microsoft.com/office/drawing/2014/main" id="{F6422F51-9CAC-7A51-1F2D-25D6518E8BD9}"/>
              </a:ext>
            </a:extLst>
          </p:cNvPr>
          <p:cNvSpPr>
            <a:spLocks noGrp="1"/>
          </p:cNvSpPr>
          <p:nvPr>
            <p:ph type="pic" sz="quarter" idx="15"/>
          </p:nvPr>
        </p:nvSpPr>
        <p:spPr>
          <a:xfrm>
            <a:off x="1171575" y="1690688"/>
            <a:ext cx="657225" cy="769937"/>
          </a:xfrm>
          <a:solidFill>
            <a:schemeClr val="bg1"/>
          </a:solidFill>
        </p:spPr>
        <p:txBody>
          <a:bodyPr/>
          <a:lstStyle/>
          <a:p>
            <a:r>
              <a:rPr lang="en-US"/>
              <a:t>Click icon to add picture</a:t>
            </a:r>
          </a:p>
        </p:txBody>
      </p:sp>
      <p:sp>
        <p:nvSpPr>
          <p:cNvPr id="88" name="Picture Placeholder 86">
            <a:extLst>
              <a:ext uri="{FF2B5EF4-FFF2-40B4-BE49-F238E27FC236}">
                <a16:creationId xmlns:a16="http://schemas.microsoft.com/office/drawing/2014/main" id="{0ECD1C43-46A1-230C-C648-D4BE4793224E}"/>
              </a:ext>
            </a:extLst>
          </p:cNvPr>
          <p:cNvSpPr>
            <a:spLocks noGrp="1"/>
          </p:cNvSpPr>
          <p:nvPr>
            <p:ph type="pic" sz="quarter" idx="16"/>
          </p:nvPr>
        </p:nvSpPr>
        <p:spPr>
          <a:xfrm>
            <a:off x="7229424" y="1725003"/>
            <a:ext cx="657225" cy="769937"/>
          </a:xfrm>
          <a:solidFill>
            <a:schemeClr val="bg1"/>
          </a:solidFill>
        </p:spPr>
        <p:txBody>
          <a:bodyPr/>
          <a:lstStyle/>
          <a:p>
            <a:r>
              <a:rPr lang="en-US"/>
              <a:t>Click icon to add picture</a:t>
            </a:r>
            <a:endParaRPr lang="en-US" dirty="0"/>
          </a:p>
        </p:txBody>
      </p:sp>
      <p:sp>
        <p:nvSpPr>
          <p:cNvPr id="89" name="Picture Placeholder 86">
            <a:extLst>
              <a:ext uri="{FF2B5EF4-FFF2-40B4-BE49-F238E27FC236}">
                <a16:creationId xmlns:a16="http://schemas.microsoft.com/office/drawing/2014/main" id="{9D08D219-91CF-CDCC-8B1F-8FF8FB6B674D}"/>
              </a:ext>
            </a:extLst>
          </p:cNvPr>
          <p:cNvSpPr>
            <a:spLocks noGrp="1"/>
          </p:cNvSpPr>
          <p:nvPr>
            <p:ph type="pic" sz="quarter" idx="17"/>
          </p:nvPr>
        </p:nvSpPr>
        <p:spPr>
          <a:xfrm>
            <a:off x="4164050" y="1714074"/>
            <a:ext cx="657225" cy="769937"/>
          </a:xfrm>
          <a:solidFill>
            <a:schemeClr val="bg1"/>
          </a:solidFill>
        </p:spPr>
        <p:txBody>
          <a:bodyPr/>
          <a:lstStyle/>
          <a:p>
            <a:r>
              <a:rPr lang="en-US"/>
              <a:t>Click icon to add picture</a:t>
            </a:r>
            <a:endParaRPr lang="en-US" dirty="0"/>
          </a:p>
        </p:txBody>
      </p:sp>
      <p:sp>
        <p:nvSpPr>
          <p:cNvPr id="90" name="Picture Placeholder 86">
            <a:extLst>
              <a:ext uri="{FF2B5EF4-FFF2-40B4-BE49-F238E27FC236}">
                <a16:creationId xmlns:a16="http://schemas.microsoft.com/office/drawing/2014/main" id="{3F4E927F-2D6B-ED3A-4294-4926A627A466}"/>
              </a:ext>
            </a:extLst>
          </p:cNvPr>
          <p:cNvSpPr>
            <a:spLocks noGrp="1"/>
          </p:cNvSpPr>
          <p:nvPr>
            <p:ph type="pic" sz="quarter" idx="18"/>
          </p:nvPr>
        </p:nvSpPr>
        <p:spPr>
          <a:xfrm>
            <a:off x="10247987" y="1714074"/>
            <a:ext cx="657225" cy="769937"/>
          </a:xfrm>
          <a:solidFill>
            <a:schemeClr val="bg1"/>
          </a:solidFill>
        </p:spPr>
        <p:txBody>
          <a:bodyPr/>
          <a:lstStyle/>
          <a:p>
            <a:r>
              <a:rPr lang="en-US"/>
              <a:t>Click icon to add picture</a:t>
            </a:r>
            <a:endParaRPr lang="en-US" dirty="0"/>
          </a:p>
        </p:txBody>
      </p:sp>
      <p:sp>
        <p:nvSpPr>
          <p:cNvPr id="91" name="Freeform 32">
            <a:extLst>
              <a:ext uri="{FF2B5EF4-FFF2-40B4-BE49-F238E27FC236}">
                <a16:creationId xmlns:a16="http://schemas.microsoft.com/office/drawing/2014/main" id="{EB38CCE6-771B-07E6-B5D3-AA3AEA1000FF}"/>
              </a:ext>
            </a:extLst>
          </p:cNvPr>
          <p:cNvSpPr/>
          <p:nvPr userDrawn="1"/>
        </p:nvSpPr>
        <p:spPr>
          <a:xfrm>
            <a:off x="34822" y="6386726"/>
            <a:ext cx="1390507" cy="474140"/>
          </a:xfrm>
          <a:custGeom>
            <a:avLst/>
            <a:gdLst/>
            <a:ahLst/>
            <a:cxnLst/>
            <a:rect l="l" t="t" r="r" b="b"/>
            <a:pathLst>
              <a:path w="2085761" h="711210">
                <a:moveTo>
                  <a:pt x="0" y="0"/>
                </a:moveTo>
                <a:lnTo>
                  <a:pt x="2085760" y="0"/>
                </a:lnTo>
                <a:lnTo>
                  <a:pt x="2085760" y="711210"/>
                </a:lnTo>
                <a:lnTo>
                  <a:pt x="0" y="711210"/>
                </a:lnTo>
                <a:lnTo>
                  <a:pt x="0" y="0"/>
                </a:lnTo>
                <a:close/>
              </a:path>
            </a:pathLst>
          </a:custGeom>
          <a:blipFill>
            <a:blip r:embed="rId2"/>
            <a:stretch>
              <a:fillRect/>
            </a:stretch>
          </a:blipFill>
        </p:spPr>
        <p:txBody>
          <a:bodyPr/>
          <a:lstStyle/>
          <a:p>
            <a:endParaRPr lang="en-US" dirty="0"/>
          </a:p>
        </p:txBody>
      </p:sp>
      <p:sp>
        <p:nvSpPr>
          <p:cNvPr id="92" name="Freeform 24">
            <a:extLst>
              <a:ext uri="{FF2B5EF4-FFF2-40B4-BE49-F238E27FC236}">
                <a16:creationId xmlns:a16="http://schemas.microsoft.com/office/drawing/2014/main" id="{043434C2-50B1-1C01-0074-9E8B6A1CF131}"/>
              </a:ext>
            </a:extLst>
          </p:cNvPr>
          <p:cNvSpPr/>
          <p:nvPr userDrawn="1"/>
        </p:nvSpPr>
        <p:spPr>
          <a:xfrm>
            <a:off x="10846661" y="95548"/>
            <a:ext cx="1335918" cy="1335918"/>
          </a:xfrm>
          <a:custGeom>
            <a:avLst/>
            <a:gdLst/>
            <a:ahLst/>
            <a:cxnLst/>
            <a:rect l="l" t="t" r="r" b="b"/>
            <a:pathLst>
              <a:path w="2003877" h="2003877">
                <a:moveTo>
                  <a:pt x="0" y="0"/>
                </a:moveTo>
                <a:lnTo>
                  <a:pt x="2003877" y="0"/>
                </a:lnTo>
                <a:lnTo>
                  <a:pt x="2003877" y="2003877"/>
                </a:lnTo>
                <a:lnTo>
                  <a:pt x="0" y="200387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extLst>
      <p:ext uri="{BB962C8B-B14F-4D97-AF65-F5344CB8AC3E}">
        <p14:creationId xmlns:p14="http://schemas.microsoft.com/office/powerpoint/2010/main" val="29463796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3_Blank">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FFD8AC6-E8BB-79BF-9F5C-E12DB0657A61}"/>
              </a:ext>
            </a:extLst>
          </p:cNvPr>
          <p:cNvGrpSpPr>
            <a:grpSpLocks noChangeAspect="1"/>
          </p:cNvGrpSpPr>
          <p:nvPr userDrawn="1"/>
        </p:nvGrpSpPr>
        <p:grpSpPr>
          <a:xfrm>
            <a:off x="0" y="0"/>
            <a:ext cx="12192000" cy="6858000"/>
            <a:chOff x="0" y="0"/>
            <a:chExt cx="18288000" cy="10287000"/>
          </a:xfrm>
        </p:grpSpPr>
        <p:grpSp>
          <p:nvGrpSpPr>
            <p:cNvPr id="6" name="Group 2">
              <a:extLst>
                <a:ext uri="{FF2B5EF4-FFF2-40B4-BE49-F238E27FC236}">
                  <a16:creationId xmlns:a16="http://schemas.microsoft.com/office/drawing/2014/main" id="{DC5AAC13-CA4A-A79A-F463-794BBAE1F80F}"/>
                </a:ext>
              </a:extLst>
            </p:cNvPr>
            <p:cNvGrpSpPr/>
            <p:nvPr/>
          </p:nvGrpSpPr>
          <p:grpSpPr>
            <a:xfrm>
              <a:off x="1376816" y="0"/>
              <a:ext cx="452408" cy="10287000"/>
              <a:chOff x="0" y="0"/>
              <a:chExt cx="165040" cy="3752725"/>
            </a:xfrm>
          </p:grpSpPr>
          <p:sp>
            <p:nvSpPr>
              <p:cNvPr id="31" name="Freeform 3">
                <a:extLst>
                  <a:ext uri="{FF2B5EF4-FFF2-40B4-BE49-F238E27FC236}">
                    <a16:creationId xmlns:a16="http://schemas.microsoft.com/office/drawing/2014/main" id="{AD29E7AE-2F86-1ED8-C427-92CBDEB77338}"/>
                  </a:ext>
                </a:extLst>
              </p:cNvPr>
              <p:cNvSpPr/>
              <p:nvPr/>
            </p:nvSpPr>
            <p:spPr>
              <a:xfrm>
                <a:off x="0" y="0"/>
                <a:ext cx="165040" cy="3752726"/>
              </a:xfrm>
              <a:custGeom>
                <a:avLst/>
                <a:gdLst/>
                <a:ahLst/>
                <a:cxnLst/>
                <a:rect l="l" t="t" r="r" b="b"/>
                <a:pathLst>
                  <a:path w="165040" h="3752726">
                    <a:moveTo>
                      <a:pt x="0" y="0"/>
                    </a:moveTo>
                    <a:lnTo>
                      <a:pt x="165040" y="0"/>
                    </a:lnTo>
                    <a:lnTo>
                      <a:pt x="165040" y="3752726"/>
                    </a:lnTo>
                    <a:lnTo>
                      <a:pt x="0" y="3752726"/>
                    </a:lnTo>
                    <a:lnTo>
                      <a:pt x="0" y="0"/>
                    </a:lnTo>
                  </a:path>
                </a:pathLst>
              </a:custGeom>
              <a:solidFill>
                <a:srgbClr val="2B4A9D"/>
              </a:solidFill>
            </p:spPr>
            <p:txBody>
              <a:bodyPr/>
              <a:lstStyle/>
              <a:p>
                <a:endParaRPr lang="en-US"/>
              </a:p>
            </p:txBody>
          </p:sp>
        </p:grpSp>
        <p:grpSp>
          <p:nvGrpSpPr>
            <p:cNvPr id="7" name="Group 4">
              <a:extLst>
                <a:ext uri="{FF2B5EF4-FFF2-40B4-BE49-F238E27FC236}">
                  <a16:creationId xmlns:a16="http://schemas.microsoft.com/office/drawing/2014/main" id="{DC5EEB68-0113-F879-A5F4-60E52C947206}"/>
                </a:ext>
              </a:extLst>
            </p:cNvPr>
            <p:cNvGrpSpPr/>
            <p:nvPr/>
          </p:nvGrpSpPr>
          <p:grpSpPr>
            <a:xfrm>
              <a:off x="11354223" y="0"/>
              <a:ext cx="6933777" cy="10287000"/>
              <a:chOff x="0" y="0"/>
              <a:chExt cx="9245036" cy="13716000"/>
            </a:xfrm>
          </p:grpSpPr>
          <p:grpSp>
            <p:nvGrpSpPr>
              <p:cNvPr id="27" name="Group 5">
                <a:extLst>
                  <a:ext uri="{FF2B5EF4-FFF2-40B4-BE49-F238E27FC236}">
                    <a16:creationId xmlns:a16="http://schemas.microsoft.com/office/drawing/2014/main" id="{ACF00DBC-6662-B9E7-960B-600AF7A8FB13}"/>
                  </a:ext>
                </a:extLst>
              </p:cNvPr>
              <p:cNvGrpSpPr/>
              <p:nvPr/>
            </p:nvGrpSpPr>
            <p:grpSpPr>
              <a:xfrm>
                <a:off x="0" y="9525720"/>
                <a:ext cx="9245036" cy="4190280"/>
                <a:chOff x="0" y="0"/>
                <a:chExt cx="2529461" cy="1146469"/>
              </a:xfrm>
            </p:grpSpPr>
            <p:sp>
              <p:nvSpPr>
                <p:cNvPr id="30" name="Freeform 6">
                  <a:extLst>
                    <a:ext uri="{FF2B5EF4-FFF2-40B4-BE49-F238E27FC236}">
                      <a16:creationId xmlns:a16="http://schemas.microsoft.com/office/drawing/2014/main" id="{33C1BFA8-F871-5651-88E5-3C0985C1784D}"/>
                    </a:ext>
                  </a:extLst>
                </p:cNvPr>
                <p:cNvSpPr/>
                <p:nvPr/>
              </p:nvSpPr>
              <p:spPr>
                <a:xfrm>
                  <a:off x="0" y="0"/>
                  <a:ext cx="2529461" cy="1146469"/>
                </a:xfrm>
                <a:custGeom>
                  <a:avLst/>
                  <a:gdLst/>
                  <a:ahLst/>
                  <a:cxnLst/>
                  <a:rect l="l" t="t" r="r" b="b"/>
                  <a:pathLst>
                    <a:path w="2529461" h="1146469">
                      <a:moveTo>
                        <a:pt x="0" y="0"/>
                      </a:moveTo>
                      <a:lnTo>
                        <a:pt x="2529461" y="0"/>
                      </a:lnTo>
                      <a:lnTo>
                        <a:pt x="2529461" y="1146469"/>
                      </a:lnTo>
                      <a:lnTo>
                        <a:pt x="0" y="1146469"/>
                      </a:lnTo>
                      <a:lnTo>
                        <a:pt x="0" y="0"/>
                      </a:lnTo>
                    </a:path>
                  </a:pathLst>
                </a:custGeom>
                <a:solidFill>
                  <a:srgbClr val="2B4A9D"/>
                </a:solidFill>
              </p:spPr>
              <p:txBody>
                <a:bodyPr/>
                <a:lstStyle/>
                <a:p>
                  <a:endParaRPr lang="en-US"/>
                </a:p>
              </p:txBody>
            </p:sp>
          </p:grpSp>
          <p:grpSp>
            <p:nvGrpSpPr>
              <p:cNvPr id="28" name="Group 7">
                <a:extLst>
                  <a:ext uri="{FF2B5EF4-FFF2-40B4-BE49-F238E27FC236}">
                    <a16:creationId xmlns:a16="http://schemas.microsoft.com/office/drawing/2014/main" id="{A8B6DC76-080E-166B-D4FA-E76E7A0027C6}"/>
                  </a:ext>
                </a:extLst>
              </p:cNvPr>
              <p:cNvGrpSpPr/>
              <p:nvPr/>
            </p:nvGrpSpPr>
            <p:grpSpPr>
              <a:xfrm>
                <a:off x="0" y="0"/>
                <a:ext cx="9245036" cy="9778280"/>
                <a:chOff x="0" y="0"/>
                <a:chExt cx="2529461" cy="2675357"/>
              </a:xfrm>
            </p:grpSpPr>
            <p:sp>
              <p:nvSpPr>
                <p:cNvPr id="29" name="Freeform 8">
                  <a:extLst>
                    <a:ext uri="{FF2B5EF4-FFF2-40B4-BE49-F238E27FC236}">
                      <a16:creationId xmlns:a16="http://schemas.microsoft.com/office/drawing/2014/main" id="{D7FFCED3-A816-F0C0-2D08-45C9720EA202}"/>
                    </a:ext>
                  </a:extLst>
                </p:cNvPr>
                <p:cNvSpPr/>
                <p:nvPr/>
              </p:nvSpPr>
              <p:spPr>
                <a:xfrm>
                  <a:off x="0" y="0"/>
                  <a:ext cx="2529461" cy="2675357"/>
                </a:xfrm>
                <a:custGeom>
                  <a:avLst/>
                  <a:gdLst/>
                  <a:ahLst/>
                  <a:cxnLst/>
                  <a:rect l="l" t="t" r="r" b="b"/>
                  <a:pathLst>
                    <a:path w="2529461" h="2675357">
                      <a:moveTo>
                        <a:pt x="0" y="0"/>
                      </a:moveTo>
                      <a:lnTo>
                        <a:pt x="2529461" y="0"/>
                      </a:lnTo>
                      <a:lnTo>
                        <a:pt x="2529461" y="2675357"/>
                      </a:lnTo>
                      <a:lnTo>
                        <a:pt x="0" y="2675357"/>
                      </a:lnTo>
                      <a:lnTo>
                        <a:pt x="0" y="0"/>
                      </a:lnTo>
                    </a:path>
                  </a:pathLst>
                </a:custGeom>
                <a:solidFill>
                  <a:srgbClr val="5271FF"/>
                </a:solidFill>
              </p:spPr>
              <p:txBody>
                <a:bodyPr/>
                <a:lstStyle/>
                <a:p>
                  <a:endParaRPr lang="en-US"/>
                </a:p>
              </p:txBody>
            </p:sp>
          </p:grpSp>
        </p:grpSp>
        <p:grpSp>
          <p:nvGrpSpPr>
            <p:cNvPr id="8" name="Group 9">
              <a:extLst>
                <a:ext uri="{FF2B5EF4-FFF2-40B4-BE49-F238E27FC236}">
                  <a16:creationId xmlns:a16="http://schemas.microsoft.com/office/drawing/2014/main" id="{2469DF0B-45E2-C5A9-D1BD-4F6B7AF0689D}"/>
                </a:ext>
              </a:extLst>
            </p:cNvPr>
            <p:cNvGrpSpPr/>
            <p:nvPr/>
          </p:nvGrpSpPr>
          <p:grpSpPr>
            <a:xfrm rot="-5400000">
              <a:off x="568482" y="1389170"/>
              <a:ext cx="829509" cy="1966473"/>
              <a:chOff x="0" y="0"/>
              <a:chExt cx="2354580" cy="5581882"/>
            </a:xfrm>
          </p:grpSpPr>
          <p:sp>
            <p:nvSpPr>
              <p:cNvPr id="26" name="Freeform 10">
                <a:extLst>
                  <a:ext uri="{FF2B5EF4-FFF2-40B4-BE49-F238E27FC236}">
                    <a16:creationId xmlns:a16="http://schemas.microsoft.com/office/drawing/2014/main" id="{A348BA8C-7B92-A363-A294-BE736F0DEBC3}"/>
                  </a:ext>
                </a:extLst>
              </p:cNvPr>
              <p:cNvSpPr/>
              <p:nvPr/>
            </p:nvSpPr>
            <p:spPr>
              <a:xfrm>
                <a:off x="0" y="0"/>
                <a:ext cx="2353310" cy="5581882"/>
              </a:xfrm>
              <a:custGeom>
                <a:avLst/>
                <a:gdLst/>
                <a:ahLst/>
                <a:cxnLst/>
                <a:rect l="l" t="t" r="r" b="b"/>
                <a:pathLst>
                  <a:path w="2353310" h="5581882">
                    <a:moveTo>
                      <a:pt x="784860" y="5514572"/>
                    </a:moveTo>
                    <a:cubicBezTo>
                      <a:pt x="905510" y="5555212"/>
                      <a:pt x="1042670" y="5581882"/>
                      <a:pt x="1177290" y="5581882"/>
                    </a:cubicBezTo>
                    <a:cubicBezTo>
                      <a:pt x="1311910" y="5581882"/>
                      <a:pt x="1441450" y="5559022"/>
                      <a:pt x="1560830" y="5518382"/>
                    </a:cubicBezTo>
                    <a:cubicBezTo>
                      <a:pt x="1563370" y="5517112"/>
                      <a:pt x="1565910" y="5517112"/>
                      <a:pt x="1568450" y="5515842"/>
                    </a:cubicBezTo>
                    <a:cubicBezTo>
                      <a:pt x="2016760" y="5353282"/>
                      <a:pt x="2346960" y="4924022"/>
                      <a:pt x="2353310" y="4414024"/>
                    </a:cubicBezTo>
                    <a:lnTo>
                      <a:pt x="2353310" y="0"/>
                    </a:lnTo>
                    <a:lnTo>
                      <a:pt x="0" y="0"/>
                    </a:lnTo>
                    <a:lnTo>
                      <a:pt x="0" y="4410668"/>
                    </a:lnTo>
                    <a:cubicBezTo>
                      <a:pt x="6350" y="4926562"/>
                      <a:pt x="331470" y="5355822"/>
                      <a:pt x="784860" y="5514572"/>
                    </a:cubicBezTo>
                  </a:path>
                </a:pathLst>
              </a:custGeom>
              <a:solidFill>
                <a:srgbClr val="2B4A9D"/>
              </a:solidFill>
            </p:spPr>
            <p:txBody>
              <a:bodyPr/>
              <a:lstStyle/>
              <a:p>
                <a:endParaRPr lang="en-US"/>
              </a:p>
            </p:txBody>
          </p:sp>
        </p:grpSp>
        <p:sp>
          <p:nvSpPr>
            <p:cNvPr id="11" name="TextBox 13">
              <a:extLst>
                <a:ext uri="{FF2B5EF4-FFF2-40B4-BE49-F238E27FC236}">
                  <a16:creationId xmlns:a16="http://schemas.microsoft.com/office/drawing/2014/main" id="{836B5EC2-0E0D-1831-6D2F-7B19EE21A87A}"/>
                </a:ext>
              </a:extLst>
            </p:cNvPr>
            <p:cNvSpPr txBox="1"/>
            <p:nvPr/>
          </p:nvSpPr>
          <p:spPr>
            <a:xfrm>
              <a:off x="1376816" y="1970825"/>
              <a:ext cx="487056" cy="523775"/>
            </a:xfrm>
            <a:prstGeom prst="rect">
              <a:avLst/>
            </a:prstGeom>
          </p:spPr>
          <p:txBody>
            <a:bodyPr lIns="0" tIns="0" rIns="0" bIns="0" rtlCol="0" anchor="t">
              <a:spAutoFit/>
            </a:bodyPr>
            <a:lstStyle/>
            <a:p>
              <a:pPr algn="ctr">
                <a:lnSpc>
                  <a:spcPts val="4200"/>
                </a:lnSpc>
              </a:pPr>
              <a:r>
                <a:rPr lang="en-US" sz="3000" spc="300" dirty="0">
                  <a:solidFill>
                    <a:srgbClr val="FFFFFF"/>
                  </a:solidFill>
                  <a:latin typeface="Lato Bold"/>
                </a:rPr>
                <a:t>1</a:t>
              </a:r>
            </a:p>
          </p:txBody>
        </p:sp>
        <p:grpSp>
          <p:nvGrpSpPr>
            <p:cNvPr id="12" name="Group 14">
              <a:extLst>
                <a:ext uri="{FF2B5EF4-FFF2-40B4-BE49-F238E27FC236}">
                  <a16:creationId xmlns:a16="http://schemas.microsoft.com/office/drawing/2014/main" id="{09B5F107-87F9-853A-AB0A-066011726B9F}"/>
                </a:ext>
              </a:extLst>
            </p:cNvPr>
            <p:cNvGrpSpPr/>
            <p:nvPr/>
          </p:nvGrpSpPr>
          <p:grpSpPr>
            <a:xfrm rot="-5400000">
              <a:off x="568482" y="3755528"/>
              <a:ext cx="829509" cy="1966473"/>
              <a:chOff x="0" y="0"/>
              <a:chExt cx="2354580" cy="5581882"/>
            </a:xfrm>
          </p:grpSpPr>
          <p:sp>
            <p:nvSpPr>
              <p:cNvPr id="25" name="Freeform 15">
                <a:extLst>
                  <a:ext uri="{FF2B5EF4-FFF2-40B4-BE49-F238E27FC236}">
                    <a16:creationId xmlns:a16="http://schemas.microsoft.com/office/drawing/2014/main" id="{AD0E4D97-6D11-68D4-566D-CFFA332D6FBC}"/>
                  </a:ext>
                </a:extLst>
              </p:cNvPr>
              <p:cNvSpPr/>
              <p:nvPr/>
            </p:nvSpPr>
            <p:spPr>
              <a:xfrm>
                <a:off x="0" y="0"/>
                <a:ext cx="2353310" cy="5581882"/>
              </a:xfrm>
              <a:custGeom>
                <a:avLst/>
                <a:gdLst/>
                <a:ahLst/>
                <a:cxnLst/>
                <a:rect l="l" t="t" r="r" b="b"/>
                <a:pathLst>
                  <a:path w="2353310" h="5581882">
                    <a:moveTo>
                      <a:pt x="784860" y="5514572"/>
                    </a:moveTo>
                    <a:cubicBezTo>
                      <a:pt x="905510" y="5555212"/>
                      <a:pt x="1042670" y="5581882"/>
                      <a:pt x="1177290" y="5581882"/>
                    </a:cubicBezTo>
                    <a:cubicBezTo>
                      <a:pt x="1311910" y="5581882"/>
                      <a:pt x="1441450" y="5559022"/>
                      <a:pt x="1560830" y="5518382"/>
                    </a:cubicBezTo>
                    <a:cubicBezTo>
                      <a:pt x="1563370" y="5517112"/>
                      <a:pt x="1565910" y="5517112"/>
                      <a:pt x="1568450" y="5515842"/>
                    </a:cubicBezTo>
                    <a:cubicBezTo>
                      <a:pt x="2016760" y="5353282"/>
                      <a:pt x="2346960" y="4924022"/>
                      <a:pt x="2353310" y="4414024"/>
                    </a:cubicBezTo>
                    <a:lnTo>
                      <a:pt x="2353310" y="0"/>
                    </a:lnTo>
                    <a:lnTo>
                      <a:pt x="0" y="0"/>
                    </a:lnTo>
                    <a:lnTo>
                      <a:pt x="0" y="4410668"/>
                    </a:lnTo>
                    <a:cubicBezTo>
                      <a:pt x="6350" y="4926562"/>
                      <a:pt x="331470" y="5355822"/>
                      <a:pt x="784860" y="5514572"/>
                    </a:cubicBezTo>
                  </a:path>
                </a:pathLst>
              </a:custGeom>
              <a:solidFill>
                <a:srgbClr val="2B4A9D"/>
              </a:solidFill>
            </p:spPr>
            <p:txBody>
              <a:bodyPr/>
              <a:lstStyle/>
              <a:p>
                <a:endParaRPr lang="en-US"/>
              </a:p>
            </p:txBody>
          </p:sp>
        </p:grpSp>
        <p:sp>
          <p:nvSpPr>
            <p:cNvPr id="14" name="TextBox 17">
              <a:extLst>
                <a:ext uri="{FF2B5EF4-FFF2-40B4-BE49-F238E27FC236}">
                  <a16:creationId xmlns:a16="http://schemas.microsoft.com/office/drawing/2014/main" id="{D8CA9F5E-1B50-7368-2A31-9F277A396488}"/>
                </a:ext>
              </a:extLst>
            </p:cNvPr>
            <p:cNvSpPr txBox="1"/>
            <p:nvPr/>
          </p:nvSpPr>
          <p:spPr>
            <a:xfrm>
              <a:off x="1342169" y="4324457"/>
              <a:ext cx="487056" cy="523775"/>
            </a:xfrm>
            <a:prstGeom prst="rect">
              <a:avLst/>
            </a:prstGeom>
          </p:spPr>
          <p:txBody>
            <a:bodyPr lIns="0" tIns="0" rIns="0" bIns="0" rtlCol="0" anchor="t">
              <a:spAutoFit/>
            </a:bodyPr>
            <a:lstStyle/>
            <a:p>
              <a:pPr algn="ctr">
                <a:lnSpc>
                  <a:spcPts val="4200"/>
                </a:lnSpc>
              </a:pPr>
              <a:r>
                <a:rPr lang="en-US" sz="3000" spc="300" dirty="0">
                  <a:solidFill>
                    <a:srgbClr val="FFFFFF"/>
                  </a:solidFill>
                  <a:latin typeface="Lato Bold"/>
                </a:rPr>
                <a:t>2</a:t>
              </a:r>
            </a:p>
          </p:txBody>
        </p:sp>
        <p:grpSp>
          <p:nvGrpSpPr>
            <p:cNvPr id="16" name="Group 19">
              <a:extLst>
                <a:ext uri="{FF2B5EF4-FFF2-40B4-BE49-F238E27FC236}">
                  <a16:creationId xmlns:a16="http://schemas.microsoft.com/office/drawing/2014/main" id="{597EF691-7262-6688-A89B-9284930DA5ED}"/>
                </a:ext>
              </a:extLst>
            </p:cNvPr>
            <p:cNvGrpSpPr/>
            <p:nvPr/>
          </p:nvGrpSpPr>
          <p:grpSpPr>
            <a:xfrm rot="-5400000">
              <a:off x="568482" y="6128041"/>
              <a:ext cx="829509" cy="1966473"/>
              <a:chOff x="0" y="0"/>
              <a:chExt cx="2354580" cy="5581882"/>
            </a:xfrm>
          </p:grpSpPr>
          <p:sp>
            <p:nvSpPr>
              <p:cNvPr id="24" name="Freeform 20">
                <a:extLst>
                  <a:ext uri="{FF2B5EF4-FFF2-40B4-BE49-F238E27FC236}">
                    <a16:creationId xmlns:a16="http://schemas.microsoft.com/office/drawing/2014/main" id="{1FA63354-926C-0CDF-6D83-B4495DE21F0F}"/>
                  </a:ext>
                </a:extLst>
              </p:cNvPr>
              <p:cNvSpPr/>
              <p:nvPr/>
            </p:nvSpPr>
            <p:spPr>
              <a:xfrm>
                <a:off x="0" y="0"/>
                <a:ext cx="2353310" cy="5581882"/>
              </a:xfrm>
              <a:custGeom>
                <a:avLst/>
                <a:gdLst/>
                <a:ahLst/>
                <a:cxnLst/>
                <a:rect l="l" t="t" r="r" b="b"/>
                <a:pathLst>
                  <a:path w="2353310" h="5581882">
                    <a:moveTo>
                      <a:pt x="784860" y="5514572"/>
                    </a:moveTo>
                    <a:cubicBezTo>
                      <a:pt x="905510" y="5555212"/>
                      <a:pt x="1042670" y="5581882"/>
                      <a:pt x="1177290" y="5581882"/>
                    </a:cubicBezTo>
                    <a:cubicBezTo>
                      <a:pt x="1311910" y="5581882"/>
                      <a:pt x="1441450" y="5559022"/>
                      <a:pt x="1560830" y="5518382"/>
                    </a:cubicBezTo>
                    <a:cubicBezTo>
                      <a:pt x="1563370" y="5517112"/>
                      <a:pt x="1565910" y="5517112"/>
                      <a:pt x="1568450" y="5515842"/>
                    </a:cubicBezTo>
                    <a:cubicBezTo>
                      <a:pt x="2016760" y="5353282"/>
                      <a:pt x="2346960" y="4924022"/>
                      <a:pt x="2353310" y="4414024"/>
                    </a:cubicBezTo>
                    <a:lnTo>
                      <a:pt x="2353310" y="0"/>
                    </a:lnTo>
                    <a:lnTo>
                      <a:pt x="0" y="0"/>
                    </a:lnTo>
                    <a:lnTo>
                      <a:pt x="0" y="4410668"/>
                    </a:lnTo>
                    <a:cubicBezTo>
                      <a:pt x="6350" y="4926562"/>
                      <a:pt x="331470" y="5355822"/>
                      <a:pt x="784860" y="5514572"/>
                    </a:cubicBezTo>
                  </a:path>
                </a:pathLst>
              </a:custGeom>
              <a:solidFill>
                <a:srgbClr val="2B4A9D"/>
              </a:solidFill>
            </p:spPr>
            <p:txBody>
              <a:bodyPr/>
              <a:lstStyle/>
              <a:p>
                <a:endParaRPr lang="en-US"/>
              </a:p>
            </p:txBody>
          </p:sp>
        </p:grpSp>
        <p:sp>
          <p:nvSpPr>
            <p:cNvPr id="18" name="TextBox 22">
              <a:extLst>
                <a:ext uri="{FF2B5EF4-FFF2-40B4-BE49-F238E27FC236}">
                  <a16:creationId xmlns:a16="http://schemas.microsoft.com/office/drawing/2014/main" id="{F48E2D5E-850F-40B2-9662-CAC96E0504BF}"/>
                </a:ext>
              </a:extLst>
            </p:cNvPr>
            <p:cNvSpPr txBox="1"/>
            <p:nvPr/>
          </p:nvSpPr>
          <p:spPr>
            <a:xfrm>
              <a:off x="1376816" y="6690815"/>
              <a:ext cx="487056" cy="523775"/>
            </a:xfrm>
            <a:prstGeom prst="rect">
              <a:avLst/>
            </a:prstGeom>
          </p:spPr>
          <p:txBody>
            <a:bodyPr lIns="0" tIns="0" rIns="0" bIns="0" rtlCol="0" anchor="t">
              <a:spAutoFit/>
            </a:bodyPr>
            <a:lstStyle/>
            <a:p>
              <a:pPr algn="ctr">
                <a:lnSpc>
                  <a:spcPts val="4200"/>
                </a:lnSpc>
              </a:pPr>
              <a:r>
                <a:rPr lang="en-US" sz="3000" spc="300" dirty="0">
                  <a:solidFill>
                    <a:srgbClr val="FFFFFF"/>
                  </a:solidFill>
                  <a:latin typeface="Lato Bold"/>
                </a:rPr>
                <a:t>3</a:t>
              </a:r>
            </a:p>
          </p:txBody>
        </p:sp>
        <p:grpSp>
          <p:nvGrpSpPr>
            <p:cNvPr id="20" name="Group 24">
              <a:extLst>
                <a:ext uri="{FF2B5EF4-FFF2-40B4-BE49-F238E27FC236}">
                  <a16:creationId xmlns:a16="http://schemas.microsoft.com/office/drawing/2014/main" id="{1BF7C852-7A35-21B3-4B93-46834BC0A98E}"/>
                </a:ext>
              </a:extLst>
            </p:cNvPr>
            <p:cNvGrpSpPr/>
            <p:nvPr/>
          </p:nvGrpSpPr>
          <p:grpSpPr>
            <a:xfrm>
              <a:off x="11839786" y="438150"/>
              <a:ext cx="5962650" cy="9410700"/>
              <a:chOff x="0" y="0"/>
              <a:chExt cx="7950200" cy="12547600"/>
            </a:xfrm>
          </p:grpSpPr>
          <p:pic>
            <p:nvPicPr>
              <p:cNvPr id="23" name="Picture 25">
                <a:extLst>
                  <a:ext uri="{FF2B5EF4-FFF2-40B4-BE49-F238E27FC236}">
                    <a16:creationId xmlns:a16="http://schemas.microsoft.com/office/drawing/2014/main" id="{91784CFA-DEF4-D96A-DF5E-C24DEDF53851}"/>
                  </a:ext>
                </a:extLst>
              </p:cNvPr>
              <p:cNvPicPr>
                <a:picLocks noChangeAspect="1"/>
              </p:cNvPicPr>
              <p:nvPr/>
            </p:nvPicPr>
            <p:blipFill>
              <a:blip r:embed="rId2"/>
              <a:srcRect l="2479" r="2479"/>
              <a:stretch>
                <a:fillRect/>
              </a:stretch>
            </p:blipFill>
            <p:spPr>
              <a:xfrm>
                <a:off x="0" y="0"/>
                <a:ext cx="7950200" cy="12547600"/>
              </a:xfrm>
              <a:prstGeom prst="rect">
                <a:avLst/>
              </a:prstGeom>
            </p:spPr>
          </p:pic>
        </p:grpSp>
        <p:sp>
          <p:nvSpPr>
            <p:cNvPr id="21" name="Freeform 26">
              <a:extLst>
                <a:ext uri="{FF2B5EF4-FFF2-40B4-BE49-F238E27FC236}">
                  <a16:creationId xmlns:a16="http://schemas.microsoft.com/office/drawing/2014/main" id="{9B234F9E-E391-66AA-F194-7BF06D3CE9F3}"/>
                </a:ext>
              </a:extLst>
            </p:cNvPr>
            <p:cNvSpPr/>
            <p:nvPr/>
          </p:nvSpPr>
          <p:spPr>
            <a:xfrm>
              <a:off x="156249" y="9566861"/>
              <a:ext cx="1653976" cy="563979"/>
            </a:xfrm>
            <a:custGeom>
              <a:avLst/>
              <a:gdLst/>
              <a:ahLst/>
              <a:cxnLst/>
              <a:rect l="l" t="t" r="r" b="b"/>
              <a:pathLst>
                <a:path w="1653976" h="563979">
                  <a:moveTo>
                    <a:pt x="0" y="0"/>
                  </a:moveTo>
                  <a:lnTo>
                    <a:pt x="1653975" y="0"/>
                  </a:lnTo>
                  <a:lnTo>
                    <a:pt x="1653975" y="563978"/>
                  </a:lnTo>
                  <a:lnTo>
                    <a:pt x="0" y="563978"/>
                  </a:lnTo>
                  <a:lnTo>
                    <a:pt x="0" y="0"/>
                  </a:lnTo>
                  <a:close/>
                </a:path>
              </a:pathLst>
            </a:custGeom>
            <a:blipFill>
              <a:blip r:embed="rId3"/>
              <a:stretch>
                <a:fillRect/>
              </a:stretch>
            </a:blipFill>
          </p:spPr>
          <p:txBody>
            <a:bodyPr/>
            <a:lstStyle/>
            <a:p>
              <a:endParaRPr lang="en-US"/>
            </a:p>
          </p:txBody>
        </p:sp>
        <p:sp>
          <p:nvSpPr>
            <p:cNvPr id="22" name="Freeform 27">
              <a:extLst>
                <a:ext uri="{FF2B5EF4-FFF2-40B4-BE49-F238E27FC236}">
                  <a16:creationId xmlns:a16="http://schemas.microsoft.com/office/drawing/2014/main" id="{78BCF519-EF68-62B9-E949-6A5C9963D793}"/>
                </a:ext>
              </a:extLst>
            </p:cNvPr>
            <p:cNvSpPr/>
            <p:nvPr/>
          </p:nvSpPr>
          <p:spPr>
            <a:xfrm>
              <a:off x="191188" y="331446"/>
              <a:ext cx="1394507" cy="1394507"/>
            </a:xfrm>
            <a:custGeom>
              <a:avLst/>
              <a:gdLst/>
              <a:ahLst/>
              <a:cxnLst/>
              <a:rect l="l" t="t" r="r" b="b"/>
              <a:pathLst>
                <a:path w="1394507" h="1394507">
                  <a:moveTo>
                    <a:pt x="0" y="0"/>
                  </a:moveTo>
                  <a:lnTo>
                    <a:pt x="1394508" y="0"/>
                  </a:lnTo>
                  <a:lnTo>
                    <a:pt x="1394508" y="1394508"/>
                  </a:lnTo>
                  <a:lnTo>
                    <a:pt x="0" y="13945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sp>
        <p:nvSpPr>
          <p:cNvPr id="33" name="Content Placeholder 32">
            <a:extLst>
              <a:ext uri="{FF2B5EF4-FFF2-40B4-BE49-F238E27FC236}">
                <a16:creationId xmlns:a16="http://schemas.microsoft.com/office/drawing/2014/main" id="{1249B0B7-70F6-669B-6222-7527BFA68A75}"/>
              </a:ext>
            </a:extLst>
          </p:cNvPr>
          <p:cNvSpPr>
            <a:spLocks noGrp="1"/>
          </p:cNvSpPr>
          <p:nvPr>
            <p:ph sz="quarter" idx="10"/>
          </p:nvPr>
        </p:nvSpPr>
        <p:spPr>
          <a:xfrm>
            <a:off x="1635125" y="685800"/>
            <a:ext cx="5680075" cy="5692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578136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4_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D343244-6CFE-AACA-4EE0-AD783130F437}"/>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34" name="Freeform 61">
            <a:extLst>
              <a:ext uri="{FF2B5EF4-FFF2-40B4-BE49-F238E27FC236}">
                <a16:creationId xmlns:a16="http://schemas.microsoft.com/office/drawing/2014/main" id="{F6B95285-2234-3C26-2D01-A2719C61990A}"/>
              </a:ext>
            </a:extLst>
          </p:cNvPr>
          <p:cNvSpPr/>
          <p:nvPr/>
        </p:nvSpPr>
        <p:spPr>
          <a:xfrm>
            <a:off x="10783092" y="6337940"/>
            <a:ext cx="1407264" cy="431194"/>
          </a:xfrm>
          <a:custGeom>
            <a:avLst/>
            <a:gdLst/>
            <a:ahLst/>
            <a:cxnLst/>
            <a:rect l="l" t="t" r="r" b="b"/>
            <a:pathLst>
              <a:path w="2085761" h="711210">
                <a:moveTo>
                  <a:pt x="0" y="0"/>
                </a:moveTo>
                <a:lnTo>
                  <a:pt x="2085761" y="0"/>
                </a:lnTo>
                <a:lnTo>
                  <a:pt x="2085761" y="711210"/>
                </a:lnTo>
                <a:lnTo>
                  <a:pt x="0" y="711210"/>
                </a:lnTo>
                <a:lnTo>
                  <a:pt x="0" y="0"/>
                </a:lnTo>
                <a:close/>
              </a:path>
            </a:pathLst>
          </a:custGeom>
          <a:blipFill>
            <a:blip r:embed="rId3"/>
            <a:stretch>
              <a:fillRect/>
            </a:stretch>
          </a:blipFill>
        </p:spPr>
        <p:txBody>
          <a:bodyPr/>
          <a:lstStyle/>
          <a:p>
            <a:endParaRPr lang="en-US"/>
          </a:p>
        </p:txBody>
      </p:sp>
      <p:sp>
        <p:nvSpPr>
          <p:cNvPr id="35" name="Freeform 62">
            <a:extLst>
              <a:ext uri="{FF2B5EF4-FFF2-40B4-BE49-F238E27FC236}">
                <a16:creationId xmlns:a16="http://schemas.microsoft.com/office/drawing/2014/main" id="{BE8336E0-0F90-ABFA-631C-67C4EBAFCD2A}"/>
              </a:ext>
            </a:extLst>
          </p:cNvPr>
          <p:cNvSpPr/>
          <p:nvPr/>
        </p:nvSpPr>
        <p:spPr>
          <a:xfrm>
            <a:off x="10934805" y="-36754"/>
            <a:ext cx="1020428" cy="943096"/>
          </a:xfrm>
          <a:custGeom>
            <a:avLst/>
            <a:gdLst/>
            <a:ahLst/>
            <a:cxnLst/>
            <a:rect l="l" t="t" r="r" b="b"/>
            <a:pathLst>
              <a:path w="1306407" h="1306407">
                <a:moveTo>
                  <a:pt x="0" y="0"/>
                </a:moveTo>
                <a:lnTo>
                  <a:pt x="1306406" y="0"/>
                </a:lnTo>
                <a:lnTo>
                  <a:pt x="1306406" y="1306407"/>
                </a:lnTo>
                <a:lnTo>
                  <a:pt x="0" y="130640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Text Placeholder 7">
            <a:extLst>
              <a:ext uri="{FF2B5EF4-FFF2-40B4-BE49-F238E27FC236}">
                <a16:creationId xmlns:a16="http://schemas.microsoft.com/office/drawing/2014/main" id="{CCB72A66-13EB-3564-3221-7AF1E5219E46}"/>
              </a:ext>
            </a:extLst>
          </p:cNvPr>
          <p:cNvSpPr>
            <a:spLocks noGrp="1"/>
          </p:cNvSpPr>
          <p:nvPr userDrawn="1">
            <p:ph type="body" sz="quarter" idx="10"/>
          </p:nvPr>
        </p:nvSpPr>
        <p:spPr>
          <a:xfrm>
            <a:off x="427202" y="3148783"/>
            <a:ext cx="4860925" cy="1143000"/>
          </a:xfrm>
        </p:spPr>
        <p:txBody>
          <a:bodyPr/>
          <a:lstStyle>
            <a:lvl1pPr marL="0" indent="0" algn="ctr">
              <a:buNone/>
              <a:defRPr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26937134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47CFB6C-AB88-8A3C-1A4D-65D6296786F7}"/>
              </a:ext>
            </a:extLst>
          </p:cNvPr>
          <p:cNvPicPr>
            <a:picLocks noChangeAspect="1"/>
          </p:cNvPicPr>
          <p:nvPr userDrawn="1"/>
        </p:nvPicPr>
        <p:blipFill>
          <a:blip r:embed="rId2"/>
          <a:stretch>
            <a:fillRect/>
          </a:stretch>
        </p:blipFill>
        <p:spPr>
          <a:xfrm>
            <a:off x="0" y="0"/>
            <a:ext cx="12192000" cy="6910293"/>
          </a:xfrm>
          <a:prstGeom prst="rect">
            <a:avLst/>
          </a:prstGeom>
        </p:spPr>
      </p:pic>
      <p:grpSp>
        <p:nvGrpSpPr>
          <p:cNvPr id="6" name="Group 5">
            <a:extLst>
              <a:ext uri="{FF2B5EF4-FFF2-40B4-BE49-F238E27FC236}">
                <a16:creationId xmlns:a16="http://schemas.microsoft.com/office/drawing/2014/main" id="{641D016B-1A19-03CF-3E8B-F1157C0BEE64}"/>
              </a:ext>
            </a:extLst>
          </p:cNvPr>
          <p:cNvGrpSpPr>
            <a:grpSpLocks noChangeAspect="1"/>
          </p:cNvGrpSpPr>
          <p:nvPr userDrawn="1"/>
        </p:nvGrpSpPr>
        <p:grpSpPr>
          <a:xfrm>
            <a:off x="325320" y="-990733"/>
            <a:ext cx="12641220" cy="9108971"/>
            <a:chOff x="111342" y="-1415842"/>
            <a:chExt cx="19032265" cy="14212360"/>
          </a:xfrm>
        </p:grpSpPr>
        <p:sp>
          <p:nvSpPr>
            <p:cNvPr id="38" name="TextBox 4">
              <a:extLst>
                <a:ext uri="{FF2B5EF4-FFF2-40B4-BE49-F238E27FC236}">
                  <a16:creationId xmlns:a16="http://schemas.microsoft.com/office/drawing/2014/main" id="{3148BBE4-19D0-6D57-482E-64DC867F2067}"/>
                </a:ext>
              </a:extLst>
            </p:cNvPr>
            <p:cNvSpPr txBox="1"/>
            <p:nvPr/>
          </p:nvSpPr>
          <p:spPr>
            <a:xfrm rot="5400000">
              <a:off x="4132204" y="-1261683"/>
              <a:ext cx="2722076" cy="3175756"/>
            </a:xfrm>
            <a:prstGeom prst="rect">
              <a:avLst/>
            </a:prstGeom>
          </p:spPr>
          <p:txBody>
            <a:bodyPr lIns="50800" tIns="50800" rIns="50800" bIns="50800" rtlCol="0" anchor="ctr"/>
            <a:lstStyle/>
            <a:p>
              <a:pPr algn="ctr">
                <a:lnSpc>
                  <a:spcPts val="3780"/>
                </a:lnSpc>
              </a:pPr>
              <a:endParaRPr>
                <a:latin typeface="Montserrat Classic Bold" panose="020B0604020202020204" charset="0"/>
              </a:endParaRPr>
            </a:p>
          </p:txBody>
        </p:sp>
        <p:sp>
          <p:nvSpPr>
            <p:cNvPr id="36" name="TextBox 7">
              <a:extLst>
                <a:ext uri="{FF2B5EF4-FFF2-40B4-BE49-F238E27FC236}">
                  <a16:creationId xmlns:a16="http://schemas.microsoft.com/office/drawing/2014/main" id="{5A080CDF-9AB9-D4B9-FAA7-3CE4EC2B06EE}"/>
                </a:ext>
              </a:extLst>
            </p:cNvPr>
            <p:cNvSpPr txBox="1"/>
            <p:nvPr/>
          </p:nvSpPr>
          <p:spPr>
            <a:xfrm rot="5400000">
              <a:off x="9275705" y="-1642682"/>
              <a:ext cx="2722076" cy="3175756"/>
            </a:xfrm>
            <a:prstGeom prst="rect">
              <a:avLst/>
            </a:prstGeom>
          </p:spPr>
          <p:txBody>
            <a:bodyPr lIns="50800" tIns="50800" rIns="50800" bIns="50800" rtlCol="0" anchor="ctr"/>
            <a:lstStyle/>
            <a:p>
              <a:pPr algn="ctr">
                <a:lnSpc>
                  <a:spcPts val="3780"/>
                </a:lnSpc>
              </a:pPr>
              <a:endParaRPr>
                <a:latin typeface="Montserrat Classic Bold" panose="020B0604020202020204" charset="0"/>
              </a:endParaRPr>
            </a:p>
          </p:txBody>
        </p:sp>
        <p:sp>
          <p:nvSpPr>
            <p:cNvPr id="9" name="AutoShape 8">
              <a:extLst>
                <a:ext uri="{FF2B5EF4-FFF2-40B4-BE49-F238E27FC236}">
                  <a16:creationId xmlns:a16="http://schemas.microsoft.com/office/drawing/2014/main" id="{34ECEF4A-B431-3616-1E5F-71BC8737BDAE}"/>
                </a:ext>
              </a:extLst>
            </p:cNvPr>
            <p:cNvSpPr/>
            <p:nvPr/>
          </p:nvSpPr>
          <p:spPr>
            <a:xfrm>
              <a:off x="1028700" y="6867066"/>
              <a:ext cx="16230600" cy="0"/>
            </a:xfrm>
            <a:prstGeom prst="line">
              <a:avLst/>
            </a:prstGeom>
            <a:ln w="85725" cap="flat">
              <a:solidFill>
                <a:srgbClr val="03459D"/>
              </a:solidFill>
              <a:prstDash val="solid"/>
              <a:headEnd type="none" w="sm" len="sm"/>
              <a:tailEnd type="none" w="sm" len="sm"/>
            </a:ln>
          </p:spPr>
          <p:txBody>
            <a:bodyPr/>
            <a:lstStyle/>
            <a:p>
              <a:endParaRPr lang="en-US">
                <a:latin typeface="Montserrat Classic Bold" panose="020B0604020202020204" charset="0"/>
              </a:endParaRPr>
            </a:p>
          </p:txBody>
        </p:sp>
        <p:sp>
          <p:nvSpPr>
            <p:cNvPr id="34" name="TextBox 11">
              <a:extLst>
                <a:ext uri="{FF2B5EF4-FFF2-40B4-BE49-F238E27FC236}">
                  <a16:creationId xmlns:a16="http://schemas.microsoft.com/office/drawing/2014/main" id="{DCEB7910-45DA-0CB3-777D-393445B8638A}"/>
                </a:ext>
              </a:extLst>
            </p:cNvPr>
            <p:cNvSpPr txBox="1"/>
            <p:nvPr/>
          </p:nvSpPr>
          <p:spPr>
            <a:xfrm rot="18900000">
              <a:off x="3219559" y="6663545"/>
              <a:ext cx="397372" cy="453252"/>
            </a:xfrm>
            <a:prstGeom prst="rect">
              <a:avLst/>
            </a:prstGeom>
          </p:spPr>
          <p:txBody>
            <a:bodyPr lIns="50800" tIns="50800" rIns="50800" bIns="50800" rtlCol="0" anchor="ctr"/>
            <a:lstStyle/>
            <a:p>
              <a:pPr algn="ctr">
                <a:lnSpc>
                  <a:spcPts val="3780"/>
                </a:lnSpc>
              </a:pPr>
              <a:endParaRPr>
                <a:latin typeface="Montserrat Classic Bold" panose="020B0604020202020204" charset="0"/>
              </a:endParaRPr>
            </a:p>
          </p:txBody>
        </p:sp>
        <p:sp>
          <p:nvSpPr>
            <p:cNvPr id="32" name="TextBox 14">
              <a:extLst>
                <a:ext uri="{FF2B5EF4-FFF2-40B4-BE49-F238E27FC236}">
                  <a16:creationId xmlns:a16="http://schemas.microsoft.com/office/drawing/2014/main" id="{812CE96C-B28B-6E77-9256-F66CB66487EC}"/>
                </a:ext>
              </a:extLst>
            </p:cNvPr>
            <p:cNvSpPr txBox="1"/>
            <p:nvPr/>
          </p:nvSpPr>
          <p:spPr>
            <a:xfrm rot="18900000">
              <a:off x="8926250" y="6663545"/>
              <a:ext cx="397372" cy="453252"/>
            </a:xfrm>
            <a:prstGeom prst="rect">
              <a:avLst/>
            </a:prstGeom>
          </p:spPr>
          <p:txBody>
            <a:bodyPr lIns="50800" tIns="50800" rIns="50800" bIns="50800" rtlCol="0" anchor="ctr"/>
            <a:lstStyle/>
            <a:p>
              <a:pPr algn="ctr">
                <a:lnSpc>
                  <a:spcPts val="3780"/>
                </a:lnSpc>
              </a:pPr>
              <a:endParaRPr>
                <a:latin typeface="Montserrat Classic Bold" panose="020B0604020202020204" charset="0"/>
              </a:endParaRPr>
            </a:p>
          </p:txBody>
        </p:sp>
        <p:sp>
          <p:nvSpPr>
            <p:cNvPr id="30" name="TextBox 17">
              <a:extLst>
                <a:ext uri="{FF2B5EF4-FFF2-40B4-BE49-F238E27FC236}">
                  <a16:creationId xmlns:a16="http://schemas.microsoft.com/office/drawing/2014/main" id="{329A2258-00F2-1108-70BA-045285726B37}"/>
                </a:ext>
              </a:extLst>
            </p:cNvPr>
            <p:cNvSpPr txBox="1"/>
            <p:nvPr/>
          </p:nvSpPr>
          <p:spPr>
            <a:xfrm rot="18900000">
              <a:off x="14632943" y="6663545"/>
              <a:ext cx="397372" cy="453252"/>
            </a:xfrm>
            <a:prstGeom prst="rect">
              <a:avLst/>
            </a:prstGeom>
          </p:spPr>
          <p:txBody>
            <a:bodyPr lIns="50800" tIns="50800" rIns="50800" bIns="50800" rtlCol="0" anchor="ctr"/>
            <a:lstStyle/>
            <a:p>
              <a:pPr algn="ctr">
                <a:lnSpc>
                  <a:spcPts val="3780"/>
                </a:lnSpc>
              </a:pPr>
              <a:endParaRPr>
                <a:latin typeface="Montserrat Classic Bold" panose="020B0604020202020204" charset="0"/>
              </a:endParaRPr>
            </a:p>
          </p:txBody>
        </p:sp>
        <p:sp>
          <p:nvSpPr>
            <p:cNvPr id="28" name="TextBox 28">
              <a:extLst>
                <a:ext uri="{FF2B5EF4-FFF2-40B4-BE49-F238E27FC236}">
                  <a16:creationId xmlns:a16="http://schemas.microsoft.com/office/drawing/2014/main" id="{35BC574F-C214-9769-14B1-134997111393}"/>
                </a:ext>
              </a:extLst>
            </p:cNvPr>
            <p:cNvSpPr txBox="1"/>
            <p:nvPr/>
          </p:nvSpPr>
          <p:spPr>
            <a:xfrm rot="10800000">
              <a:off x="9173056" y="9968496"/>
              <a:ext cx="2274135" cy="2653154"/>
            </a:xfrm>
            <a:prstGeom prst="rect">
              <a:avLst/>
            </a:prstGeom>
          </p:spPr>
          <p:txBody>
            <a:bodyPr lIns="50800" tIns="50800" rIns="50800" bIns="50800" rtlCol="0" anchor="ctr"/>
            <a:lstStyle/>
            <a:p>
              <a:pPr algn="ctr">
                <a:lnSpc>
                  <a:spcPts val="3780"/>
                </a:lnSpc>
              </a:pPr>
              <a:endParaRPr>
                <a:latin typeface="Montserrat Classic Bold" panose="020B0604020202020204" charset="0"/>
              </a:endParaRPr>
            </a:p>
          </p:txBody>
        </p:sp>
        <p:sp>
          <p:nvSpPr>
            <p:cNvPr id="26" name="TextBox 31">
              <a:extLst>
                <a:ext uri="{FF2B5EF4-FFF2-40B4-BE49-F238E27FC236}">
                  <a16:creationId xmlns:a16="http://schemas.microsoft.com/office/drawing/2014/main" id="{208A9D0B-0FE5-0F96-F5C9-85583396E249}"/>
                </a:ext>
              </a:extLst>
            </p:cNvPr>
            <p:cNvSpPr txBox="1"/>
            <p:nvPr/>
          </p:nvSpPr>
          <p:spPr>
            <a:xfrm rot="10800000">
              <a:off x="16869474" y="10143360"/>
              <a:ext cx="2274133" cy="2653158"/>
            </a:xfrm>
            <a:prstGeom prst="rect">
              <a:avLst/>
            </a:prstGeom>
          </p:spPr>
          <p:txBody>
            <a:bodyPr lIns="50800" tIns="50800" rIns="50800" bIns="50800" rtlCol="0" anchor="ctr"/>
            <a:lstStyle/>
            <a:p>
              <a:pPr algn="ctr">
                <a:lnSpc>
                  <a:spcPts val="3780"/>
                </a:lnSpc>
              </a:pPr>
              <a:endParaRPr>
                <a:latin typeface="Montserrat Classic Bold" panose="020B0604020202020204" charset="0"/>
              </a:endParaRPr>
            </a:p>
          </p:txBody>
        </p:sp>
        <p:sp>
          <p:nvSpPr>
            <p:cNvPr id="23" name="Freeform 32">
              <a:extLst>
                <a:ext uri="{FF2B5EF4-FFF2-40B4-BE49-F238E27FC236}">
                  <a16:creationId xmlns:a16="http://schemas.microsoft.com/office/drawing/2014/main" id="{9523B58D-4030-661A-F28A-8BE8E121AD1D}"/>
                </a:ext>
              </a:extLst>
            </p:cNvPr>
            <p:cNvSpPr/>
            <p:nvPr/>
          </p:nvSpPr>
          <p:spPr>
            <a:xfrm>
              <a:off x="15786996" y="138370"/>
              <a:ext cx="2399000" cy="2399000"/>
            </a:xfrm>
            <a:custGeom>
              <a:avLst/>
              <a:gdLst/>
              <a:ahLst/>
              <a:cxnLst/>
              <a:rect l="l" t="t" r="r" b="b"/>
              <a:pathLst>
                <a:path w="2399000" h="2399000">
                  <a:moveTo>
                    <a:pt x="0" y="0"/>
                  </a:moveTo>
                  <a:lnTo>
                    <a:pt x="2399000" y="0"/>
                  </a:lnTo>
                  <a:lnTo>
                    <a:pt x="2399000" y="2399000"/>
                  </a:lnTo>
                  <a:lnTo>
                    <a:pt x="0" y="23990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Montserrat Classic Bold" panose="020B0604020202020204" charset="0"/>
              </a:endParaRPr>
            </a:p>
          </p:txBody>
        </p:sp>
        <p:sp>
          <p:nvSpPr>
            <p:cNvPr id="24" name="Freeform 33">
              <a:extLst>
                <a:ext uri="{FF2B5EF4-FFF2-40B4-BE49-F238E27FC236}">
                  <a16:creationId xmlns:a16="http://schemas.microsoft.com/office/drawing/2014/main" id="{615AF07B-A5DB-C985-0E3B-5380E53D1CA8}"/>
                </a:ext>
              </a:extLst>
            </p:cNvPr>
            <p:cNvSpPr/>
            <p:nvPr/>
          </p:nvSpPr>
          <p:spPr>
            <a:xfrm>
              <a:off x="111342" y="9394749"/>
              <a:ext cx="2085761" cy="711210"/>
            </a:xfrm>
            <a:custGeom>
              <a:avLst/>
              <a:gdLst/>
              <a:ahLst/>
              <a:cxnLst/>
              <a:rect l="l" t="t" r="r" b="b"/>
              <a:pathLst>
                <a:path w="2085761" h="711210">
                  <a:moveTo>
                    <a:pt x="0" y="0"/>
                  </a:moveTo>
                  <a:lnTo>
                    <a:pt x="2085761" y="0"/>
                  </a:lnTo>
                  <a:lnTo>
                    <a:pt x="2085761" y="711211"/>
                  </a:lnTo>
                  <a:lnTo>
                    <a:pt x="0" y="711211"/>
                  </a:lnTo>
                  <a:lnTo>
                    <a:pt x="0" y="0"/>
                  </a:lnTo>
                  <a:close/>
                </a:path>
              </a:pathLst>
            </a:custGeom>
            <a:blipFill>
              <a:blip r:embed="rId5"/>
              <a:stretch>
                <a:fillRect/>
              </a:stretch>
            </a:blipFill>
          </p:spPr>
          <p:txBody>
            <a:bodyPr/>
            <a:lstStyle/>
            <a:p>
              <a:endParaRPr lang="en-US">
                <a:latin typeface="Montserrat Classic Bold" panose="020B0604020202020204" charset="0"/>
              </a:endParaRPr>
            </a:p>
          </p:txBody>
        </p:sp>
      </p:grpSp>
      <p:sp>
        <p:nvSpPr>
          <p:cNvPr id="39" name="Title 38">
            <a:extLst>
              <a:ext uri="{FF2B5EF4-FFF2-40B4-BE49-F238E27FC236}">
                <a16:creationId xmlns:a16="http://schemas.microsoft.com/office/drawing/2014/main" id="{78445ED8-A0C7-FB72-28C8-0E0EE23E0271}"/>
              </a:ext>
            </a:extLst>
          </p:cNvPr>
          <p:cNvSpPr>
            <a:spLocks noGrp="1"/>
          </p:cNvSpPr>
          <p:nvPr>
            <p:ph type="title"/>
          </p:nvPr>
        </p:nvSpPr>
        <p:spPr>
          <a:xfrm>
            <a:off x="883647" y="583855"/>
            <a:ext cx="10515600" cy="1325563"/>
          </a:xfrm>
        </p:spPr>
        <p:txBody>
          <a:bodyPr/>
          <a:lstStyle>
            <a:lvl1pPr algn="ctr">
              <a:defRPr/>
            </a:lvl1pPr>
          </a:lstStyle>
          <a:p>
            <a:r>
              <a:rPr lang="en-US"/>
              <a:t>Click to edit Master title style</a:t>
            </a:r>
            <a:endParaRPr lang="en-US" dirty="0"/>
          </a:p>
        </p:txBody>
      </p:sp>
      <p:sp>
        <p:nvSpPr>
          <p:cNvPr id="41" name="Text Placeholder 40">
            <a:extLst>
              <a:ext uri="{FF2B5EF4-FFF2-40B4-BE49-F238E27FC236}">
                <a16:creationId xmlns:a16="http://schemas.microsoft.com/office/drawing/2014/main" id="{B7D93FF0-B662-98E4-1977-826887780900}"/>
              </a:ext>
            </a:extLst>
          </p:cNvPr>
          <p:cNvSpPr>
            <a:spLocks noGrp="1"/>
          </p:cNvSpPr>
          <p:nvPr>
            <p:ph type="body" sz="quarter" idx="10"/>
          </p:nvPr>
        </p:nvSpPr>
        <p:spPr>
          <a:xfrm>
            <a:off x="2617260" y="2220656"/>
            <a:ext cx="7339013" cy="824052"/>
          </a:xfrm>
        </p:spPr>
        <p:txBody>
          <a:bodyPr/>
          <a:lstStyle>
            <a:lvl1pPr marL="0" indent="0" algn="ctr">
              <a:buNone/>
              <a:defRPr/>
            </a:lvl1pPr>
          </a:lstStyle>
          <a:p>
            <a:pPr lvl="0"/>
            <a:r>
              <a:rPr lang="en-US"/>
              <a:t>Click to edit Master text styles</a:t>
            </a:r>
          </a:p>
        </p:txBody>
      </p:sp>
      <p:sp>
        <p:nvSpPr>
          <p:cNvPr id="43" name="Text Placeholder 42">
            <a:extLst>
              <a:ext uri="{FF2B5EF4-FFF2-40B4-BE49-F238E27FC236}">
                <a16:creationId xmlns:a16="http://schemas.microsoft.com/office/drawing/2014/main" id="{E181654A-88C4-5D1F-F4A2-1412E74194B4}"/>
              </a:ext>
            </a:extLst>
          </p:cNvPr>
          <p:cNvSpPr>
            <a:spLocks noGrp="1"/>
          </p:cNvSpPr>
          <p:nvPr>
            <p:ph type="body" sz="quarter" idx="11"/>
          </p:nvPr>
        </p:nvSpPr>
        <p:spPr>
          <a:xfrm>
            <a:off x="1203342" y="3410502"/>
            <a:ext cx="2636837" cy="366712"/>
          </a:xfrm>
        </p:spPr>
        <p:txBody>
          <a:bodyPr/>
          <a:lstStyle/>
          <a:p>
            <a:pPr lvl="0"/>
            <a:r>
              <a:rPr lang="en-US"/>
              <a:t>Click to edit Master text styles</a:t>
            </a:r>
          </a:p>
        </p:txBody>
      </p:sp>
      <p:sp>
        <p:nvSpPr>
          <p:cNvPr id="44" name="Text Placeholder 42">
            <a:extLst>
              <a:ext uri="{FF2B5EF4-FFF2-40B4-BE49-F238E27FC236}">
                <a16:creationId xmlns:a16="http://schemas.microsoft.com/office/drawing/2014/main" id="{3FA843D8-F423-9602-80A1-A99EFC3FA5A1}"/>
              </a:ext>
            </a:extLst>
          </p:cNvPr>
          <p:cNvSpPr>
            <a:spLocks noGrp="1"/>
          </p:cNvSpPr>
          <p:nvPr>
            <p:ph type="body" sz="quarter" idx="12"/>
          </p:nvPr>
        </p:nvSpPr>
        <p:spPr>
          <a:xfrm>
            <a:off x="8789916" y="3483547"/>
            <a:ext cx="2636837" cy="366712"/>
          </a:xfrm>
        </p:spPr>
        <p:txBody>
          <a:bodyPr/>
          <a:lstStyle/>
          <a:p>
            <a:pPr lvl="0"/>
            <a:r>
              <a:rPr lang="en-US"/>
              <a:t>Click to edit Master text styles</a:t>
            </a:r>
          </a:p>
        </p:txBody>
      </p:sp>
      <p:sp>
        <p:nvSpPr>
          <p:cNvPr id="45" name="Text Placeholder 42">
            <a:extLst>
              <a:ext uri="{FF2B5EF4-FFF2-40B4-BE49-F238E27FC236}">
                <a16:creationId xmlns:a16="http://schemas.microsoft.com/office/drawing/2014/main" id="{C99F7CFE-6CA7-AFAA-71E4-F8E34A354F0A}"/>
              </a:ext>
            </a:extLst>
          </p:cNvPr>
          <p:cNvSpPr>
            <a:spLocks noGrp="1"/>
          </p:cNvSpPr>
          <p:nvPr>
            <p:ph type="body" sz="quarter" idx="13"/>
          </p:nvPr>
        </p:nvSpPr>
        <p:spPr>
          <a:xfrm>
            <a:off x="5025686" y="3437014"/>
            <a:ext cx="2636837" cy="366712"/>
          </a:xfrm>
        </p:spPr>
        <p:txBody>
          <a:bodyPr/>
          <a:lstStyle/>
          <a:p>
            <a:pPr lvl="0"/>
            <a:r>
              <a:rPr lang="en-US"/>
              <a:t>Click to edit Master text styles</a:t>
            </a:r>
          </a:p>
        </p:txBody>
      </p:sp>
      <p:sp>
        <p:nvSpPr>
          <p:cNvPr id="46" name="Text Placeholder 42">
            <a:extLst>
              <a:ext uri="{FF2B5EF4-FFF2-40B4-BE49-F238E27FC236}">
                <a16:creationId xmlns:a16="http://schemas.microsoft.com/office/drawing/2014/main" id="{9AC6010D-094A-2B03-BE8E-7F3B88C7E50D}"/>
              </a:ext>
            </a:extLst>
          </p:cNvPr>
          <p:cNvSpPr>
            <a:spLocks noGrp="1"/>
          </p:cNvSpPr>
          <p:nvPr>
            <p:ph type="body" sz="quarter" idx="14"/>
          </p:nvPr>
        </p:nvSpPr>
        <p:spPr>
          <a:xfrm>
            <a:off x="8819224" y="4604408"/>
            <a:ext cx="2636837" cy="366712"/>
          </a:xfrm>
        </p:spPr>
        <p:txBody>
          <a:bodyPr/>
          <a:lstStyle/>
          <a:p>
            <a:pPr lvl="0"/>
            <a:r>
              <a:rPr lang="en-US"/>
              <a:t>Click to edit Master text styles</a:t>
            </a:r>
          </a:p>
        </p:txBody>
      </p:sp>
      <p:sp>
        <p:nvSpPr>
          <p:cNvPr id="47" name="Text Placeholder 42">
            <a:extLst>
              <a:ext uri="{FF2B5EF4-FFF2-40B4-BE49-F238E27FC236}">
                <a16:creationId xmlns:a16="http://schemas.microsoft.com/office/drawing/2014/main" id="{DA159A65-25FB-0CA7-E99B-6B8C58350E3E}"/>
              </a:ext>
            </a:extLst>
          </p:cNvPr>
          <p:cNvSpPr>
            <a:spLocks noGrp="1"/>
          </p:cNvSpPr>
          <p:nvPr>
            <p:ph type="body" sz="quarter" idx="15"/>
          </p:nvPr>
        </p:nvSpPr>
        <p:spPr>
          <a:xfrm>
            <a:off x="1203343" y="4695165"/>
            <a:ext cx="2636837" cy="366712"/>
          </a:xfrm>
        </p:spPr>
        <p:txBody>
          <a:bodyPr/>
          <a:lstStyle/>
          <a:p>
            <a:pPr lvl="0"/>
            <a:r>
              <a:rPr lang="en-US"/>
              <a:t>Click to edit Master text styles</a:t>
            </a:r>
          </a:p>
        </p:txBody>
      </p:sp>
      <p:sp>
        <p:nvSpPr>
          <p:cNvPr id="48" name="Text Placeholder 42">
            <a:extLst>
              <a:ext uri="{FF2B5EF4-FFF2-40B4-BE49-F238E27FC236}">
                <a16:creationId xmlns:a16="http://schemas.microsoft.com/office/drawing/2014/main" id="{B71A5DE3-2EF6-C21B-006B-B115AAA76F8A}"/>
              </a:ext>
            </a:extLst>
          </p:cNvPr>
          <p:cNvSpPr>
            <a:spLocks noGrp="1"/>
          </p:cNvSpPr>
          <p:nvPr>
            <p:ph type="body" sz="quarter" idx="16"/>
          </p:nvPr>
        </p:nvSpPr>
        <p:spPr>
          <a:xfrm>
            <a:off x="5085311" y="4604408"/>
            <a:ext cx="2636837" cy="366712"/>
          </a:xfrm>
        </p:spPr>
        <p:txBody>
          <a:bodyPr/>
          <a:lstStyle/>
          <a:p>
            <a:pPr lvl="0"/>
            <a:r>
              <a:rPr lang="en-US"/>
              <a:t>Click to edit Master text styles</a:t>
            </a:r>
          </a:p>
        </p:txBody>
      </p:sp>
    </p:spTree>
    <p:extLst>
      <p:ext uri="{BB962C8B-B14F-4D97-AF65-F5344CB8AC3E}">
        <p14:creationId xmlns:p14="http://schemas.microsoft.com/office/powerpoint/2010/main" val="23092202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4F9407F-A22C-6F48-4597-285A8AA258D8}"/>
              </a:ext>
            </a:extLst>
          </p:cNvPr>
          <p:cNvPicPr>
            <a:picLocks noChangeAspect="1"/>
          </p:cNvPicPr>
          <p:nvPr userDrawn="1"/>
        </p:nvPicPr>
        <p:blipFill>
          <a:blip r:embed="rId2"/>
          <a:stretch>
            <a:fillRect/>
          </a:stretch>
        </p:blipFill>
        <p:spPr>
          <a:xfrm>
            <a:off x="0" y="1"/>
            <a:ext cx="12192000" cy="6869686"/>
          </a:xfrm>
          <a:prstGeom prst="rect">
            <a:avLst/>
          </a:prstGeom>
        </p:spPr>
      </p:pic>
      <p:grpSp>
        <p:nvGrpSpPr>
          <p:cNvPr id="2" name="Group 1">
            <a:extLst>
              <a:ext uri="{FF2B5EF4-FFF2-40B4-BE49-F238E27FC236}">
                <a16:creationId xmlns:a16="http://schemas.microsoft.com/office/drawing/2014/main" id="{956D5CAD-76DB-3896-77CB-6F46D7670EE1}"/>
              </a:ext>
            </a:extLst>
          </p:cNvPr>
          <p:cNvGrpSpPr>
            <a:grpSpLocks noChangeAspect="1"/>
          </p:cNvGrpSpPr>
          <p:nvPr userDrawn="1"/>
        </p:nvGrpSpPr>
        <p:grpSpPr>
          <a:xfrm>
            <a:off x="4557498" y="-835493"/>
            <a:ext cx="7634502" cy="8627874"/>
            <a:chOff x="6794470" y="-1077270"/>
            <a:chExt cx="11125718" cy="13132347"/>
          </a:xfrm>
        </p:grpSpPr>
        <p:sp>
          <p:nvSpPr>
            <p:cNvPr id="21" name="TextBox 4">
              <a:extLst>
                <a:ext uri="{FF2B5EF4-FFF2-40B4-BE49-F238E27FC236}">
                  <a16:creationId xmlns:a16="http://schemas.microsoft.com/office/drawing/2014/main" id="{1A9D6790-7BF9-89E4-8C85-A8582713CEDD}"/>
                </a:ext>
              </a:extLst>
            </p:cNvPr>
            <p:cNvSpPr txBox="1"/>
            <p:nvPr/>
          </p:nvSpPr>
          <p:spPr>
            <a:xfrm>
              <a:off x="13255271" y="-1077270"/>
              <a:ext cx="3086103" cy="3266926"/>
            </a:xfrm>
            <a:prstGeom prst="rect">
              <a:avLst/>
            </a:prstGeom>
          </p:spPr>
          <p:txBody>
            <a:bodyPr lIns="50800" tIns="50800" rIns="50800" bIns="50800" rtlCol="0" anchor="ctr"/>
            <a:lstStyle/>
            <a:p>
              <a:pPr algn="ctr">
                <a:lnSpc>
                  <a:spcPts val="2659"/>
                </a:lnSpc>
              </a:pPr>
              <a:endParaRPr>
                <a:latin typeface="Montserrat Classic Bold" panose="020B0604020202020204" charset="0"/>
              </a:endParaRPr>
            </a:p>
          </p:txBody>
        </p:sp>
        <p:sp>
          <p:nvSpPr>
            <p:cNvPr id="15" name="TextBox 13">
              <a:extLst>
                <a:ext uri="{FF2B5EF4-FFF2-40B4-BE49-F238E27FC236}">
                  <a16:creationId xmlns:a16="http://schemas.microsoft.com/office/drawing/2014/main" id="{275A43B2-2014-4258-8851-B9A32A5FC585}"/>
                </a:ext>
              </a:extLst>
            </p:cNvPr>
            <p:cNvSpPr txBox="1"/>
            <p:nvPr/>
          </p:nvSpPr>
          <p:spPr>
            <a:xfrm>
              <a:off x="6794470" y="9366796"/>
              <a:ext cx="2507456" cy="2688281"/>
            </a:xfrm>
            <a:prstGeom prst="rect">
              <a:avLst/>
            </a:prstGeom>
          </p:spPr>
          <p:txBody>
            <a:bodyPr lIns="50800" tIns="50800" rIns="50800" bIns="50800" rtlCol="0" anchor="ctr"/>
            <a:lstStyle/>
            <a:p>
              <a:pPr algn="ctr">
                <a:lnSpc>
                  <a:spcPts val="2659"/>
                </a:lnSpc>
              </a:pPr>
              <a:endParaRPr>
                <a:latin typeface="Montserrat Classic Bold" panose="020B0604020202020204" charset="0"/>
              </a:endParaRPr>
            </a:p>
          </p:txBody>
        </p:sp>
        <p:sp>
          <p:nvSpPr>
            <p:cNvPr id="8" name="Freeform 15">
              <a:extLst>
                <a:ext uri="{FF2B5EF4-FFF2-40B4-BE49-F238E27FC236}">
                  <a16:creationId xmlns:a16="http://schemas.microsoft.com/office/drawing/2014/main" id="{E559707D-B3E0-951D-2BB6-F34A925FA200}"/>
                </a:ext>
              </a:extLst>
            </p:cNvPr>
            <p:cNvSpPr/>
            <p:nvPr/>
          </p:nvSpPr>
          <p:spPr>
            <a:xfrm>
              <a:off x="15862788" y="149771"/>
              <a:ext cx="2057400" cy="2057400"/>
            </a:xfrm>
            <a:custGeom>
              <a:avLst/>
              <a:gdLst/>
              <a:ahLst/>
              <a:cxnLst/>
              <a:rect l="l" t="t" r="r" b="b"/>
              <a:pathLst>
                <a:path w="2057400" h="2057400">
                  <a:moveTo>
                    <a:pt x="0" y="0"/>
                  </a:moveTo>
                  <a:lnTo>
                    <a:pt x="2057400" y="0"/>
                  </a:lnTo>
                  <a:lnTo>
                    <a:pt x="2057400" y="2057400"/>
                  </a:lnTo>
                  <a:lnTo>
                    <a:pt x="0" y="20574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Montserrat Classic Bold" panose="020B0604020202020204" charset="0"/>
              </a:endParaRPr>
            </a:p>
          </p:txBody>
        </p:sp>
        <p:sp>
          <p:nvSpPr>
            <p:cNvPr id="13" name="Freeform 20">
              <a:extLst>
                <a:ext uri="{FF2B5EF4-FFF2-40B4-BE49-F238E27FC236}">
                  <a16:creationId xmlns:a16="http://schemas.microsoft.com/office/drawing/2014/main" id="{CE7D104B-F586-42D2-7A52-E17D7EEBCF29}"/>
                </a:ext>
              </a:extLst>
            </p:cNvPr>
            <p:cNvSpPr/>
            <p:nvPr/>
          </p:nvSpPr>
          <p:spPr>
            <a:xfrm>
              <a:off x="15612562" y="9560999"/>
              <a:ext cx="2085761" cy="711210"/>
            </a:xfrm>
            <a:custGeom>
              <a:avLst/>
              <a:gdLst/>
              <a:ahLst/>
              <a:cxnLst/>
              <a:rect l="l" t="t" r="r" b="b"/>
              <a:pathLst>
                <a:path w="2085761" h="711210">
                  <a:moveTo>
                    <a:pt x="0" y="0"/>
                  </a:moveTo>
                  <a:lnTo>
                    <a:pt x="2085761" y="0"/>
                  </a:lnTo>
                  <a:lnTo>
                    <a:pt x="2085761" y="711210"/>
                  </a:lnTo>
                  <a:lnTo>
                    <a:pt x="0" y="711210"/>
                  </a:lnTo>
                  <a:lnTo>
                    <a:pt x="0" y="0"/>
                  </a:lnTo>
                  <a:close/>
                </a:path>
              </a:pathLst>
            </a:custGeom>
            <a:blipFill>
              <a:blip r:embed="rId5"/>
              <a:stretch>
                <a:fillRect/>
              </a:stretch>
            </a:blipFill>
          </p:spPr>
          <p:txBody>
            <a:bodyPr/>
            <a:lstStyle/>
            <a:p>
              <a:endParaRPr lang="en-US" dirty="0">
                <a:latin typeface="Montserrat Classic Bold" panose="020B0604020202020204" charset="0"/>
              </a:endParaRPr>
            </a:p>
          </p:txBody>
        </p:sp>
      </p:grpSp>
      <p:sp>
        <p:nvSpPr>
          <p:cNvPr id="22" name="Title 21">
            <a:extLst>
              <a:ext uri="{FF2B5EF4-FFF2-40B4-BE49-F238E27FC236}">
                <a16:creationId xmlns:a16="http://schemas.microsoft.com/office/drawing/2014/main" id="{8B3458FD-2AF0-60F3-A015-6174B518BABF}"/>
              </a:ext>
            </a:extLst>
          </p:cNvPr>
          <p:cNvSpPr>
            <a:spLocks noGrp="1"/>
          </p:cNvSpPr>
          <p:nvPr>
            <p:ph type="title"/>
          </p:nvPr>
        </p:nvSpPr>
        <p:spPr>
          <a:xfrm>
            <a:off x="509700" y="513086"/>
            <a:ext cx="6210028" cy="1325563"/>
          </a:xfrm>
        </p:spPr>
        <p:txBody>
          <a:bodyPr/>
          <a:lstStyle/>
          <a:p>
            <a:r>
              <a:rPr lang="en-US"/>
              <a:t>Click to edit Master title style</a:t>
            </a:r>
          </a:p>
        </p:txBody>
      </p:sp>
      <p:sp>
        <p:nvSpPr>
          <p:cNvPr id="24" name="Content Placeholder 23">
            <a:extLst>
              <a:ext uri="{FF2B5EF4-FFF2-40B4-BE49-F238E27FC236}">
                <a16:creationId xmlns:a16="http://schemas.microsoft.com/office/drawing/2014/main" id="{6E1981BE-03E9-DD91-4A92-E0B52F40E737}"/>
              </a:ext>
            </a:extLst>
          </p:cNvPr>
          <p:cNvSpPr>
            <a:spLocks noGrp="1"/>
          </p:cNvSpPr>
          <p:nvPr>
            <p:ph sz="quarter" idx="10"/>
          </p:nvPr>
        </p:nvSpPr>
        <p:spPr>
          <a:xfrm>
            <a:off x="562718" y="2157196"/>
            <a:ext cx="6097587" cy="31956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098416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B5F6AD4-59A0-3D96-6871-E286C24AE962}"/>
              </a:ext>
            </a:extLst>
          </p:cNvPr>
          <p:cNvGrpSpPr>
            <a:grpSpLocks noChangeAspect="1"/>
          </p:cNvGrpSpPr>
          <p:nvPr userDrawn="1"/>
        </p:nvGrpSpPr>
        <p:grpSpPr>
          <a:xfrm>
            <a:off x="0" y="-43392"/>
            <a:ext cx="12192000" cy="6944783"/>
            <a:chOff x="0" y="0"/>
            <a:chExt cx="18288000" cy="10417175"/>
          </a:xfrm>
        </p:grpSpPr>
        <p:sp>
          <p:nvSpPr>
            <p:cNvPr id="3" name="Freeform 2">
              <a:extLst>
                <a:ext uri="{FF2B5EF4-FFF2-40B4-BE49-F238E27FC236}">
                  <a16:creationId xmlns:a16="http://schemas.microsoft.com/office/drawing/2014/main" id="{ACA84D3D-A517-71AF-3804-CC7C23330DE6}"/>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6666" b="-16666"/>
              </a:stretch>
            </a:blipFill>
          </p:spPr>
          <p:txBody>
            <a:bodyPr/>
            <a:lstStyle/>
            <a:p>
              <a:endParaRPr lang="en-US">
                <a:latin typeface="Montserrat Classic Bold" panose="020B0604020202020204" charset="0"/>
              </a:endParaRPr>
            </a:p>
          </p:txBody>
        </p:sp>
        <p:grpSp>
          <p:nvGrpSpPr>
            <p:cNvPr id="4" name="Group 3">
              <a:extLst>
                <a:ext uri="{FF2B5EF4-FFF2-40B4-BE49-F238E27FC236}">
                  <a16:creationId xmlns:a16="http://schemas.microsoft.com/office/drawing/2014/main" id="{C9F7C5DB-73D5-1E6D-FB41-C853020B5E38}"/>
                </a:ext>
              </a:extLst>
            </p:cNvPr>
            <p:cNvGrpSpPr/>
            <p:nvPr/>
          </p:nvGrpSpPr>
          <p:grpSpPr>
            <a:xfrm>
              <a:off x="0" y="6207219"/>
              <a:ext cx="18288000" cy="4209956"/>
              <a:chOff x="0" y="0"/>
              <a:chExt cx="4816593" cy="1108795"/>
            </a:xfrm>
          </p:grpSpPr>
          <p:sp>
            <p:nvSpPr>
              <p:cNvPr id="25" name="Freeform 4">
                <a:extLst>
                  <a:ext uri="{FF2B5EF4-FFF2-40B4-BE49-F238E27FC236}">
                    <a16:creationId xmlns:a16="http://schemas.microsoft.com/office/drawing/2014/main" id="{90E848CB-5CC0-23A1-B928-A07DA1D001A7}"/>
                  </a:ext>
                </a:extLst>
              </p:cNvPr>
              <p:cNvSpPr/>
              <p:nvPr/>
            </p:nvSpPr>
            <p:spPr>
              <a:xfrm>
                <a:off x="0" y="0"/>
                <a:ext cx="4816592" cy="1108795"/>
              </a:xfrm>
              <a:custGeom>
                <a:avLst/>
                <a:gdLst/>
                <a:ahLst/>
                <a:cxnLst/>
                <a:rect l="l" t="t" r="r" b="b"/>
                <a:pathLst>
                  <a:path w="4816592" h="1108795">
                    <a:moveTo>
                      <a:pt x="21590" y="0"/>
                    </a:moveTo>
                    <a:lnTo>
                      <a:pt x="4795002" y="0"/>
                    </a:lnTo>
                    <a:cubicBezTo>
                      <a:pt x="4800728" y="0"/>
                      <a:pt x="4806220" y="2275"/>
                      <a:pt x="4810269" y="6324"/>
                    </a:cubicBezTo>
                    <a:cubicBezTo>
                      <a:pt x="4814318" y="10372"/>
                      <a:pt x="4816592" y="15864"/>
                      <a:pt x="4816592" y="21590"/>
                    </a:cubicBezTo>
                    <a:lnTo>
                      <a:pt x="4816592" y="1087205"/>
                    </a:lnTo>
                    <a:cubicBezTo>
                      <a:pt x="4816592" y="1099129"/>
                      <a:pt x="4806926" y="1108795"/>
                      <a:pt x="4795002" y="1108795"/>
                    </a:cubicBezTo>
                    <a:lnTo>
                      <a:pt x="21590" y="1108795"/>
                    </a:lnTo>
                    <a:cubicBezTo>
                      <a:pt x="15864" y="1108795"/>
                      <a:pt x="10372" y="1106520"/>
                      <a:pt x="6324" y="1102471"/>
                    </a:cubicBezTo>
                    <a:cubicBezTo>
                      <a:pt x="2275" y="1098422"/>
                      <a:pt x="0" y="1092931"/>
                      <a:pt x="0" y="1087205"/>
                    </a:cubicBezTo>
                    <a:lnTo>
                      <a:pt x="0" y="21590"/>
                    </a:lnTo>
                    <a:cubicBezTo>
                      <a:pt x="0" y="9666"/>
                      <a:pt x="9666" y="0"/>
                      <a:pt x="21590" y="0"/>
                    </a:cubicBezTo>
                    <a:close/>
                  </a:path>
                </a:pathLst>
              </a:custGeom>
              <a:gradFill rotWithShape="1">
                <a:gsLst>
                  <a:gs pos="0">
                    <a:srgbClr val="000000">
                      <a:alpha val="100000"/>
                    </a:srgbClr>
                  </a:gs>
                  <a:gs pos="50000">
                    <a:srgbClr val="3533CD">
                      <a:alpha val="100000"/>
                    </a:srgbClr>
                  </a:gs>
                  <a:gs pos="100000">
                    <a:srgbClr val="3533CD">
                      <a:alpha val="100000"/>
                    </a:srgbClr>
                  </a:gs>
                </a:gsLst>
                <a:lin ang="0"/>
              </a:gradFill>
            </p:spPr>
            <p:txBody>
              <a:bodyPr/>
              <a:lstStyle/>
              <a:p>
                <a:endParaRPr lang="en-US">
                  <a:latin typeface="Montserrat Classic Bold" panose="020B0604020202020204" charset="0"/>
                </a:endParaRPr>
              </a:p>
            </p:txBody>
          </p:sp>
          <p:sp>
            <p:nvSpPr>
              <p:cNvPr id="26" name="TextBox 5">
                <a:extLst>
                  <a:ext uri="{FF2B5EF4-FFF2-40B4-BE49-F238E27FC236}">
                    <a16:creationId xmlns:a16="http://schemas.microsoft.com/office/drawing/2014/main" id="{61DC9675-3951-DDFD-9DFE-8DB3FAFA7E6D}"/>
                  </a:ext>
                </a:extLst>
              </p:cNvPr>
              <p:cNvSpPr txBox="1"/>
              <p:nvPr/>
            </p:nvSpPr>
            <p:spPr>
              <a:xfrm>
                <a:off x="0" y="-47625"/>
                <a:ext cx="812800" cy="860425"/>
              </a:xfrm>
              <a:prstGeom prst="rect">
                <a:avLst/>
              </a:prstGeom>
            </p:spPr>
            <p:txBody>
              <a:bodyPr lIns="50800" tIns="50800" rIns="50800" bIns="50800" rtlCol="0" anchor="ctr"/>
              <a:lstStyle/>
              <a:p>
                <a:pPr algn="ctr">
                  <a:lnSpc>
                    <a:spcPts val="2659"/>
                  </a:lnSpc>
                </a:pPr>
                <a:endParaRPr>
                  <a:latin typeface="Montserrat Classic Bold" panose="020B0604020202020204" charset="0"/>
                </a:endParaRPr>
              </a:p>
            </p:txBody>
          </p:sp>
        </p:grpSp>
        <p:grpSp>
          <p:nvGrpSpPr>
            <p:cNvPr id="5" name="Group 6">
              <a:extLst>
                <a:ext uri="{FF2B5EF4-FFF2-40B4-BE49-F238E27FC236}">
                  <a16:creationId xmlns:a16="http://schemas.microsoft.com/office/drawing/2014/main" id="{C574041A-4C71-0F61-AB0F-C3669992E818}"/>
                </a:ext>
              </a:extLst>
            </p:cNvPr>
            <p:cNvGrpSpPr/>
            <p:nvPr/>
          </p:nvGrpSpPr>
          <p:grpSpPr>
            <a:xfrm>
              <a:off x="2088496" y="3710343"/>
              <a:ext cx="3717846" cy="4367650"/>
              <a:chOff x="0" y="-164899"/>
              <a:chExt cx="979186" cy="1150328"/>
            </a:xfrm>
          </p:grpSpPr>
          <p:sp>
            <p:nvSpPr>
              <p:cNvPr id="23" name="Freeform 7">
                <a:extLst>
                  <a:ext uri="{FF2B5EF4-FFF2-40B4-BE49-F238E27FC236}">
                    <a16:creationId xmlns:a16="http://schemas.microsoft.com/office/drawing/2014/main" id="{FD4896D3-EFF7-E2D2-651B-25F333625069}"/>
                  </a:ext>
                </a:extLst>
              </p:cNvPr>
              <p:cNvSpPr/>
              <p:nvPr/>
            </p:nvSpPr>
            <p:spPr>
              <a:xfrm>
                <a:off x="0" y="-164899"/>
                <a:ext cx="979186" cy="1150328"/>
              </a:xfrm>
              <a:custGeom>
                <a:avLst/>
                <a:gdLst/>
                <a:ahLst/>
                <a:cxnLst/>
                <a:rect l="l" t="t" r="r" b="b"/>
                <a:pathLst>
                  <a:path w="979186" h="985429">
                    <a:moveTo>
                      <a:pt x="106201" y="0"/>
                    </a:moveTo>
                    <a:lnTo>
                      <a:pt x="872985" y="0"/>
                    </a:lnTo>
                    <a:cubicBezTo>
                      <a:pt x="931638" y="0"/>
                      <a:pt x="979186" y="47548"/>
                      <a:pt x="979186" y="106201"/>
                    </a:cubicBezTo>
                    <a:lnTo>
                      <a:pt x="979186" y="879228"/>
                    </a:lnTo>
                    <a:cubicBezTo>
                      <a:pt x="979186" y="937881"/>
                      <a:pt x="931638" y="985429"/>
                      <a:pt x="872985" y="985429"/>
                    </a:cubicBezTo>
                    <a:lnTo>
                      <a:pt x="106201" y="985429"/>
                    </a:lnTo>
                    <a:cubicBezTo>
                      <a:pt x="78035" y="985429"/>
                      <a:pt x="51022" y="974240"/>
                      <a:pt x="31105" y="954323"/>
                    </a:cubicBezTo>
                    <a:cubicBezTo>
                      <a:pt x="11189" y="934407"/>
                      <a:pt x="0" y="907394"/>
                      <a:pt x="0" y="879228"/>
                    </a:cubicBezTo>
                    <a:lnTo>
                      <a:pt x="0" y="106201"/>
                    </a:lnTo>
                    <a:cubicBezTo>
                      <a:pt x="0" y="47548"/>
                      <a:pt x="47548" y="0"/>
                      <a:pt x="106201" y="0"/>
                    </a:cubicBezTo>
                    <a:close/>
                  </a:path>
                </a:pathLst>
              </a:custGeom>
              <a:solidFill>
                <a:srgbClr val="EAEAEA"/>
              </a:solidFill>
            </p:spPr>
            <p:txBody>
              <a:bodyPr/>
              <a:lstStyle/>
              <a:p>
                <a:endParaRPr lang="en-US">
                  <a:latin typeface="Montserrat Classic Bold" panose="020B0604020202020204" charset="0"/>
                </a:endParaRPr>
              </a:p>
            </p:txBody>
          </p:sp>
          <p:sp>
            <p:nvSpPr>
              <p:cNvPr id="24" name="TextBox 8">
                <a:extLst>
                  <a:ext uri="{FF2B5EF4-FFF2-40B4-BE49-F238E27FC236}">
                    <a16:creationId xmlns:a16="http://schemas.microsoft.com/office/drawing/2014/main" id="{63E87D75-ECBD-523E-B64B-FB12B9AAD34A}"/>
                  </a:ext>
                </a:extLst>
              </p:cNvPr>
              <p:cNvSpPr txBox="1"/>
              <p:nvPr/>
            </p:nvSpPr>
            <p:spPr>
              <a:xfrm>
                <a:off x="0" y="-47625"/>
                <a:ext cx="812800" cy="860425"/>
              </a:xfrm>
              <a:prstGeom prst="rect">
                <a:avLst/>
              </a:prstGeom>
            </p:spPr>
            <p:txBody>
              <a:bodyPr lIns="50800" tIns="50800" rIns="50800" bIns="50800" rtlCol="0" anchor="ctr"/>
              <a:lstStyle/>
              <a:p>
                <a:pPr algn="ctr">
                  <a:lnSpc>
                    <a:spcPts val="2659"/>
                  </a:lnSpc>
                </a:pPr>
                <a:endParaRPr>
                  <a:latin typeface="Montserrat Classic Bold" panose="020B0604020202020204" charset="0"/>
                </a:endParaRPr>
              </a:p>
            </p:txBody>
          </p:sp>
        </p:grpSp>
        <p:sp>
          <p:nvSpPr>
            <p:cNvPr id="6" name="Freeform 9">
              <a:extLst>
                <a:ext uri="{FF2B5EF4-FFF2-40B4-BE49-F238E27FC236}">
                  <a16:creationId xmlns:a16="http://schemas.microsoft.com/office/drawing/2014/main" id="{FBB01011-87FA-B442-6AE0-A5FAB4FCD92F}"/>
                </a:ext>
              </a:extLst>
            </p:cNvPr>
            <p:cNvSpPr/>
            <p:nvPr/>
          </p:nvSpPr>
          <p:spPr>
            <a:xfrm>
              <a:off x="15952292" y="94152"/>
              <a:ext cx="1869096" cy="1869096"/>
            </a:xfrm>
            <a:custGeom>
              <a:avLst/>
              <a:gdLst/>
              <a:ahLst/>
              <a:cxnLst/>
              <a:rect l="l" t="t" r="r" b="b"/>
              <a:pathLst>
                <a:path w="1869096" h="1869096">
                  <a:moveTo>
                    <a:pt x="0" y="0"/>
                  </a:moveTo>
                  <a:lnTo>
                    <a:pt x="1869096" y="0"/>
                  </a:lnTo>
                  <a:lnTo>
                    <a:pt x="1869096" y="1869096"/>
                  </a:lnTo>
                  <a:lnTo>
                    <a:pt x="0" y="186909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Montserrat Classic Bold" panose="020B0604020202020204" charset="0"/>
              </a:endParaRPr>
            </a:p>
          </p:txBody>
        </p:sp>
        <p:grpSp>
          <p:nvGrpSpPr>
            <p:cNvPr id="9" name="Group 12">
              <a:extLst>
                <a:ext uri="{FF2B5EF4-FFF2-40B4-BE49-F238E27FC236}">
                  <a16:creationId xmlns:a16="http://schemas.microsoft.com/office/drawing/2014/main" id="{AE8A4236-F9BF-2CAD-E93A-7DB0E3F41CB8}"/>
                </a:ext>
              </a:extLst>
            </p:cNvPr>
            <p:cNvGrpSpPr/>
            <p:nvPr/>
          </p:nvGrpSpPr>
          <p:grpSpPr>
            <a:xfrm>
              <a:off x="7287436" y="3710343"/>
              <a:ext cx="3717846" cy="4367650"/>
              <a:chOff x="0" y="-164899"/>
              <a:chExt cx="979186" cy="1150328"/>
            </a:xfrm>
          </p:grpSpPr>
          <p:sp>
            <p:nvSpPr>
              <p:cNvPr id="21" name="Freeform 13">
                <a:extLst>
                  <a:ext uri="{FF2B5EF4-FFF2-40B4-BE49-F238E27FC236}">
                    <a16:creationId xmlns:a16="http://schemas.microsoft.com/office/drawing/2014/main" id="{2D7B23A4-39D7-AD60-DCF6-AC598026CDC7}"/>
                  </a:ext>
                </a:extLst>
              </p:cNvPr>
              <p:cNvSpPr/>
              <p:nvPr/>
            </p:nvSpPr>
            <p:spPr>
              <a:xfrm>
                <a:off x="0" y="-164899"/>
                <a:ext cx="979186" cy="1150328"/>
              </a:xfrm>
              <a:custGeom>
                <a:avLst/>
                <a:gdLst/>
                <a:ahLst/>
                <a:cxnLst/>
                <a:rect l="l" t="t" r="r" b="b"/>
                <a:pathLst>
                  <a:path w="979186" h="985429">
                    <a:moveTo>
                      <a:pt x="106201" y="0"/>
                    </a:moveTo>
                    <a:lnTo>
                      <a:pt x="872985" y="0"/>
                    </a:lnTo>
                    <a:cubicBezTo>
                      <a:pt x="931638" y="0"/>
                      <a:pt x="979186" y="47548"/>
                      <a:pt x="979186" y="106201"/>
                    </a:cubicBezTo>
                    <a:lnTo>
                      <a:pt x="979186" y="879228"/>
                    </a:lnTo>
                    <a:cubicBezTo>
                      <a:pt x="979186" y="937881"/>
                      <a:pt x="931638" y="985429"/>
                      <a:pt x="872985" y="985429"/>
                    </a:cubicBezTo>
                    <a:lnTo>
                      <a:pt x="106201" y="985429"/>
                    </a:lnTo>
                    <a:cubicBezTo>
                      <a:pt x="78035" y="985429"/>
                      <a:pt x="51022" y="974240"/>
                      <a:pt x="31105" y="954323"/>
                    </a:cubicBezTo>
                    <a:cubicBezTo>
                      <a:pt x="11189" y="934407"/>
                      <a:pt x="0" y="907394"/>
                      <a:pt x="0" y="879228"/>
                    </a:cubicBezTo>
                    <a:lnTo>
                      <a:pt x="0" y="106201"/>
                    </a:lnTo>
                    <a:cubicBezTo>
                      <a:pt x="0" y="47548"/>
                      <a:pt x="47548" y="0"/>
                      <a:pt x="106201" y="0"/>
                    </a:cubicBezTo>
                    <a:close/>
                  </a:path>
                </a:pathLst>
              </a:custGeom>
              <a:solidFill>
                <a:srgbClr val="EAEAEA"/>
              </a:solidFill>
            </p:spPr>
            <p:txBody>
              <a:bodyPr/>
              <a:lstStyle/>
              <a:p>
                <a:endParaRPr lang="en-US">
                  <a:latin typeface="Montserrat Classic Bold" panose="020B0604020202020204" charset="0"/>
                </a:endParaRPr>
              </a:p>
            </p:txBody>
          </p:sp>
          <p:sp>
            <p:nvSpPr>
              <p:cNvPr id="22" name="TextBox 14">
                <a:extLst>
                  <a:ext uri="{FF2B5EF4-FFF2-40B4-BE49-F238E27FC236}">
                    <a16:creationId xmlns:a16="http://schemas.microsoft.com/office/drawing/2014/main" id="{4A5F26DC-8EF8-9A03-A22A-720553BC6847}"/>
                  </a:ext>
                </a:extLst>
              </p:cNvPr>
              <p:cNvSpPr txBox="1"/>
              <p:nvPr/>
            </p:nvSpPr>
            <p:spPr>
              <a:xfrm>
                <a:off x="0" y="-47625"/>
                <a:ext cx="812800" cy="860425"/>
              </a:xfrm>
              <a:prstGeom prst="rect">
                <a:avLst/>
              </a:prstGeom>
            </p:spPr>
            <p:txBody>
              <a:bodyPr lIns="50800" tIns="50800" rIns="50800" bIns="50800" rtlCol="0" anchor="ctr"/>
              <a:lstStyle/>
              <a:p>
                <a:pPr algn="ctr">
                  <a:lnSpc>
                    <a:spcPts val="2659"/>
                  </a:lnSpc>
                </a:pPr>
                <a:endParaRPr>
                  <a:latin typeface="Montserrat Classic Bold" panose="020B0604020202020204" charset="0"/>
                </a:endParaRPr>
              </a:p>
            </p:txBody>
          </p:sp>
        </p:grpSp>
        <p:grpSp>
          <p:nvGrpSpPr>
            <p:cNvPr id="10" name="Group 15">
              <a:extLst>
                <a:ext uri="{FF2B5EF4-FFF2-40B4-BE49-F238E27FC236}">
                  <a16:creationId xmlns:a16="http://schemas.microsoft.com/office/drawing/2014/main" id="{E30118F6-0C11-79DD-AAB3-90F93A7E6315}"/>
                </a:ext>
              </a:extLst>
            </p:cNvPr>
            <p:cNvGrpSpPr/>
            <p:nvPr/>
          </p:nvGrpSpPr>
          <p:grpSpPr>
            <a:xfrm>
              <a:off x="12481658" y="3710343"/>
              <a:ext cx="3717846" cy="4367650"/>
              <a:chOff x="0" y="-164899"/>
              <a:chExt cx="979186" cy="1150328"/>
            </a:xfrm>
          </p:grpSpPr>
          <p:sp>
            <p:nvSpPr>
              <p:cNvPr id="19" name="Freeform 16">
                <a:extLst>
                  <a:ext uri="{FF2B5EF4-FFF2-40B4-BE49-F238E27FC236}">
                    <a16:creationId xmlns:a16="http://schemas.microsoft.com/office/drawing/2014/main" id="{907CAEA9-D42E-5205-0857-338721E5F46D}"/>
                  </a:ext>
                </a:extLst>
              </p:cNvPr>
              <p:cNvSpPr/>
              <p:nvPr/>
            </p:nvSpPr>
            <p:spPr>
              <a:xfrm>
                <a:off x="0" y="-164899"/>
                <a:ext cx="979186" cy="1150328"/>
              </a:xfrm>
              <a:custGeom>
                <a:avLst/>
                <a:gdLst/>
                <a:ahLst/>
                <a:cxnLst/>
                <a:rect l="l" t="t" r="r" b="b"/>
                <a:pathLst>
                  <a:path w="979186" h="985429">
                    <a:moveTo>
                      <a:pt x="106201" y="0"/>
                    </a:moveTo>
                    <a:lnTo>
                      <a:pt x="872985" y="0"/>
                    </a:lnTo>
                    <a:cubicBezTo>
                      <a:pt x="931638" y="0"/>
                      <a:pt x="979186" y="47548"/>
                      <a:pt x="979186" y="106201"/>
                    </a:cubicBezTo>
                    <a:lnTo>
                      <a:pt x="979186" y="879228"/>
                    </a:lnTo>
                    <a:cubicBezTo>
                      <a:pt x="979186" y="937881"/>
                      <a:pt x="931638" y="985429"/>
                      <a:pt x="872985" y="985429"/>
                    </a:cubicBezTo>
                    <a:lnTo>
                      <a:pt x="106201" y="985429"/>
                    </a:lnTo>
                    <a:cubicBezTo>
                      <a:pt x="78035" y="985429"/>
                      <a:pt x="51022" y="974240"/>
                      <a:pt x="31105" y="954323"/>
                    </a:cubicBezTo>
                    <a:cubicBezTo>
                      <a:pt x="11189" y="934407"/>
                      <a:pt x="0" y="907394"/>
                      <a:pt x="0" y="879228"/>
                    </a:cubicBezTo>
                    <a:lnTo>
                      <a:pt x="0" y="106201"/>
                    </a:lnTo>
                    <a:cubicBezTo>
                      <a:pt x="0" y="47548"/>
                      <a:pt x="47548" y="0"/>
                      <a:pt x="106201" y="0"/>
                    </a:cubicBezTo>
                    <a:close/>
                  </a:path>
                </a:pathLst>
              </a:custGeom>
              <a:solidFill>
                <a:srgbClr val="EAEAEA"/>
              </a:solidFill>
            </p:spPr>
            <p:txBody>
              <a:bodyPr/>
              <a:lstStyle/>
              <a:p>
                <a:endParaRPr lang="en-US">
                  <a:latin typeface="Montserrat Classic Bold" panose="020B0604020202020204" charset="0"/>
                </a:endParaRPr>
              </a:p>
            </p:txBody>
          </p:sp>
          <p:sp>
            <p:nvSpPr>
              <p:cNvPr id="20" name="TextBox 17">
                <a:extLst>
                  <a:ext uri="{FF2B5EF4-FFF2-40B4-BE49-F238E27FC236}">
                    <a16:creationId xmlns:a16="http://schemas.microsoft.com/office/drawing/2014/main" id="{D271A4D8-2BEA-2A05-D5C8-3E8A4D344117}"/>
                  </a:ext>
                </a:extLst>
              </p:cNvPr>
              <p:cNvSpPr txBox="1"/>
              <p:nvPr/>
            </p:nvSpPr>
            <p:spPr>
              <a:xfrm>
                <a:off x="0" y="-47625"/>
                <a:ext cx="812800" cy="860425"/>
              </a:xfrm>
              <a:prstGeom prst="rect">
                <a:avLst/>
              </a:prstGeom>
            </p:spPr>
            <p:txBody>
              <a:bodyPr lIns="50800" tIns="50800" rIns="50800" bIns="50800" rtlCol="0" anchor="ctr"/>
              <a:lstStyle/>
              <a:p>
                <a:pPr algn="ctr">
                  <a:lnSpc>
                    <a:spcPts val="2659"/>
                  </a:lnSpc>
                </a:pPr>
                <a:endParaRPr>
                  <a:latin typeface="Montserrat Classic Bold" panose="020B0604020202020204" charset="0"/>
                </a:endParaRPr>
              </a:p>
            </p:txBody>
          </p:sp>
        </p:grpSp>
        <p:sp>
          <p:nvSpPr>
            <p:cNvPr id="18" name="Freeform 25">
              <a:extLst>
                <a:ext uri="{FF2B5EF4-FFF2-40B4-BE49-F238E27FC236}">
                  <a16:creationId xmlns:a16="http://schemas.microsoft.com/office/drawing/2014/main" id="{6365B11C-D96D-C56F-A4DC-AA1A8168A437}"/>
                </a:ext>
              </a:extLst>
            </p:cNvPr>
            <p:cNvSpPr/>
            <p:nvPr/>
          </p:nvSpPr>
          <p:spPr>
            <a:xfrm>
              <a:off x="15843960" y="9258300"/>
              <a:ext cx="2085761" cy="711210"/>
            </a:xfrm>
            <a:custGeom>
              <a:avLst/>
              <a:gdLst/>
              <a:ahLst/>
              <a:cxnLst/>
              <a:rect l="l" t="t" r="r" b="b"/>
              <a:pathLst>
                <a:path w="2085761" h="711210">
                  <a:moveTo>
                    <a:pt x="0" y="0"/>
                  </a:moveTo>
                  <a:lnTo>
                    <a:pt x="2085760" y="0"/>
                  </a:lnTo>
                  <a:lnTo>
                    <a:pt x="2085760" y="711210"/>
                  </a:lnTo>
                  <a:lnTo>
                    <a:pt x="0" y="711210"/>
                  </a:lnTo>
                  <a:lnTo>
                    <a:pt x="0" y="0"/>
                  </a:lnTo>
                  <a:close/>
                </a:path>
              </a:pathLst>
            </a:custGeom>
            <a:blipFill>
              <a:blip r:embed="rId5"/>
              <a:stretch>
                <a:fillRect/>
              </a:stretch>
            </a:blipFill>
          </p:spPr>
          <p:txBody>
            <a:bodyPr/>
            <a:lstStyle/>
            <a:p>
              <a:endParaRPr lang="en-US">
                <a:latin typeface="Montserrat Classic Bold" panose="020B0604020202020204" charset="0"/>
              </a:endParaRPr>
            </a:p>
          </p:txBody>
        </p:sp>
      </p:grpSp>
      <p:sp>
        <p:nvSpPr>
          <p:cNvPr id="27" name="Title 26">
            <a:extLst>
              <a:ext uri="{FF2B5EF4-FFF2-40B4-BE49-F238E27FC236}">
                <a16:creationId xmlns:a16="http://schemas.microsoft.com/office/drawing/2014/main" id="{ACD89FE4-B80F-AAEC-FDDC-5E14EBAEA9F8}"/>
              </a:ext>
            </a:extLst>
          </p:cNvPr>
          <p:cNvSpPr>
            <a:spLocks noGrp="1"/>
          </p:cNvSpPr>
          <p:nvPr>
            <p:ph type="title"/>
          </p:nvPr>
        </p:nvSpPr>
        <p:spPr/>
        <p:txBody>
          <a:bodyPr/>
          <a:lstStyle/>
          <a:p>
            <a:r>
              <a:rPr lang="en-US"/>
              <a:t>Click to edit Master title style</a:t>
            </a:r>
          </a:p>
        </p:txBody>
      </p:sp>
      <p:sp>
        <p:nvSpPr>
          <p:cNvPr id="29" name="Text Placeholder 28">
            <a:extLst>
              <a:ext uri="{FF2B5EF4-FFF2-40B4-BE49-F238E27FC236}">
                <a16:creationId xmlns:a16="http://schemas.microsoft.com/office/drawing/2014/main" id="{35D43E86-A933-08F0-1EE8-44CB68123A7A}"/>
              </a:ext>
            </a:extLst>
          </p:cNvPr>
          <p:cNvSpPr>
            <a:spLocks noGrp="1"/>
          </p:cNvSpPr>
          <p:nvPr>
            <p:ph type="body" sz="quarter" idx="10"/>
          </p:nvPr>
        </p:nvSpPr>
        <p:spPr>
          <a:xfrm>
            <a:off x="1746250" y="2727325"/>
            <a:ext cx="1703388" cy="2178050"/>
          </a:xfrm>
        </p:spPr>
        <p:txBody>
          <a:bodyPr/>
          <a:lstStyle/>
          <a:p>
            <a:pPr lvl="0"/>
            <a:r>
              <a:rPr lang="en-US"/>
              <a:t>Click to edit Master text styles</a:t>
            </a:r>
          </a:p>
        </p:txBody>
      </p:sp>
      <p:sp>
        <p:nvSpPr>
          <p:cNvPr id="30" name="Text Placeholder 28">
            <a:extLst>
              <a:ext uri="{FF2B5EF4-FFF2-40B4-BE49-F238E27FC236}">
                <a16:creationId xmlns:a16="http://schemas.microsoft.com/office/drawing/2014/main" id="{F7D11EFC-B912-DE0D-491D-711AE0444B48}"/>
              </a:ext>
            </a:extLst>
          </p:cNvPr>
          <p:cNvSpPr>
            <a:spLocks noGrp="1"/>
          </p:cNvSpPr>
          <p:nvPr>
            <p:ph type="body" sz="quarter" idx="11"/>
          </p:nvPr>
        </p:nvSpPr>
        <p:spPr>
          <a:xfrm>
            <a:off x="5249946" y="2797028"/>
            <a:ext cx="1703388" cy="2178050"/>
          </a:xfrm>
        </p:spPr>
        <p:txBody>
          <a:bodyPr/>
          <a:lstStyle/>
          <a:p>
            <a:pPr lvl="0"/>
            <a:r>
              <a:rPr lang="en-US"/>
              <a:t>Click to edit Master text styles</a:t>
            </a:r>
          </a:p>
        </p:txBody>
      </p:sp>
      <p:sp>
        <p:nvSpPr>
          <p:cNvPr id="31" name="Text Placeholder 28">
            <a:extLst>
              <a:ext uri="{FF2B5EF4-FFF2-40B4-BE49-F238E27FC236}">
                <a16:creationId xmlns:a16="http://schemas.microsoft.com/office/drawing/2014/main" id="{9941AED6-4121-B45A-BB18-AA7605267183}"/>
              </a:ext>
            </a:extLst>
          </p:cNvPr>
          <p:cNvSpPr>
            <a:spLocks noGrp="1"/>
          </p:cNvSpPr>
          <p:nvPr>
            <p:ph type="body" sz="quarter" idx="12"/>
          </p:nvPr>
        </p:nvSpPr>
        <p:spPr>
          <a:xfrm>
            <a:off x="8749289" y="2727020"/>
            <a:ext cx="1703388" cy="2178050"/>
          </a:xfrm>
        </p:spPr>
        <p:txBody>
          <a:bodyPr/>
          <a:lstStyle/>
          <a:p>
            <a:pPr lvl="0"/>
            <a:r>
              <a:rPr lang="en-US"/>
              <a:t>Click to edit Master text styles</a:t>
            </a:r>
          </a:p>
        </p:txBody>
      </p:sp>
      <p:sp>
        <p:nvSpPr>
          <p:cNvPr id="33" name="Text Placeholder 32">
            <a:extLst>
              <a:ext uri="{FF2B5EF4-FFF2-40B4-BE49-F238E27FC236}">
                <a16:creationId xmlns:a16="http://schemas.microsoft.com/office/drawing/2014/main" id="{9C9A5FED-90F3-A291-7C21-5F12D91ADBD0}"/>
              </a:ext>
            </a:extLst>
          </p:cNvPr>
          <p:cNvSpPr>
            <a:spLocks noGrp="1"/>
          </p:cNvSpPr>
          <p:nvPr>
            <p:ph type="body" sz="quarter" idx="13"/>
          </p:nvPr>
        </p:nvSpPr>
        <p:spPr>
          <a:xfrm>
            <a:off x="2112963" y="5829300"/>
            <a:ext cx="8210550" cy="7397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224197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0_Blank">
    <p:spTree>
      <p:nvGrpSpPr>
        <p:cNvPr id="1" name=""/>
        <p:cNvGrpSpPr/>
        <p:nvPr/>
      </p:nvGrpSpPr>
      <p:grpSpPr>
        <a:xfrm>
          <a:off x="0" y="0"/>
          <a:ext cx="0" cy="0"/>
          <a:chOff x="0" y="0"/>
          <a:chExt cx="0" cy="0"/>
        </a:xfrm>
      </p:grpSpPr>
      <p:sp>
        <p:nvSpPr>
          <p:cNvPr id="28" name="Freeform 4">
            <a:extLst>
              <a:ext uri="{FF2B5EF4-FFF2-40B4-BE49-F238E27FC236}">
                <a16:creationId xmlns:a16="http://schemas.microsoft.com/office/drawing/2014/main" id="{8142892F-D229-6967-41B7-3860DA2228D2}"/>
              </a:ext>
            </a:extLst>
          </p:cNvPr>
          <p:cNvSpPr/>
          <p:nvPr userDrawn="1"/>
        </p:nvSpPr>
        <p:spPr>
          <a:xfrm>
            <a:off x="0" y="4086436"/>
            <a:ext cx="12191997" cy="2771565"/>
          </a:xfrm>
          <a:custGeom>
            <a:avLst/>
            <a:gdLst/>
            <a:ahLst/>
            <a:cxnLst/>
            <a:rect l="l" t="t" r="r" b="b"/>
            <a:pathLst>
              <a:path w="4816592" h="1108795">
                <a:moveTo>
                  <a:pt x="21590" y="0"/>
                </a:moveTo>
                <a:lnTo>
                  <a:pt x="4795002" y="0"/>
                </a:lnTo>
                <a:cubicBezTo>
                  <a:pt x="4800728" y="0"/>
                  <a:pt x="4806220" y="2275"/>
                  <a:pt x="4810269" y="6324"/>
                </a:cubicBezTo>
                <a:cubicBezTo>
                  <a:pt x="4814318" y="10372"/>
                  <a:pt x="4816592" y="15864"/>
                  <a:pt x="4816592" y="21590"/>
                </a:cubicBezTo>
                <a:lnTo>
                  <a:pt x="4816592" y="1087205"/>
                </a:lnTo>
                <a:cubicBezTo>
                  <a:pt x="4816592" y="1099129"/>
                  <a:pt x="4806926" y="1108795"/>
                  <a:pt x="4795002" y="1108795"/>
                </a:cubicBezTo>
                <a:lnTo>
                  <a:pt x="21590" y="1108795"/>
                </a:lnTo>
                <a:cubicBezTo>
                  <a:pt x="15864" y="1108795"/>
                  <a:pt x="10372" y="1106520"/>
                  <a:pt x="6324" y="1102471"/>
                </a:cubicBezTo>
                <a:cubicBezTo>
                  <a:pt x="2275" y="1098422"/>
                  <a:pt x="0" y="1092931"/>
                  <a:pt x="0" y="1087205"/>
                </a:cubicBezTo>
                <a:lnTo>
                  <a:pt x="0" y="21590"/>
                </a:lnTo>
                <a:cubicBezTo>
                  <a:pt x="0" y="9666"/>
                  <a:pt x="9666" y="0"/>
                  <a:pt x="21590" y="0"/>
                </a:cubicBezTo>
                <a:close/>
              </a:path>
            </a:pathLst>
          </a:custGeom>
          <a:gradFill rotWithShape="1">
            <a:gsLst>
              <a:gs pos="0">
                <a:srgbClr val="000000">
                  <a:alpha val="100000"/>
                </a:srgbClr>
              </a:gs>
              <a:gs pos="100000">
                <a:srgbClr val="3533CD">
                  <a:alpha val="100000"/>
                </a:srgbClr>
              </a:gs>
            </a:gsLst>
            <a:lin ang="0"/>
          </a:gradFill>
        </p:spPr>
        <p:txBody>
          <a:bodyPr/>
          <a:lstStyle/>
          <a:p>
            <a:endParaRPr lang="en-US"/>
          </a:p>
        </p:txBody>
      </p:sp>
      <p:sp>
        <p:nvSpPr>
          <p:cNvPr id="21" name="Freeform 4">
            <a:extLst>
              <a:ext uri="{FF2B5EF4-FFF2-40B4-BE49-F238E27FC236}">
                <a16:creationId xmlns:a16="http://schemas.microsoft.com/office/drawing/2014/main" id="{DAB95C1F-22AC-95DA-0976-731C12992013}"/>
              </a:ext>
            </a:extLst>
          </p:cNvPr>
          <p:cNvSpPr/>
          <p:nvPr/>
        </p:nvSpPr>
        <p:spPr>
          <a:xfrm>
            <a:off x="6216111" y="346551"/>
            <a:ext cx="5634594" cy="5960841"/>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path>
            </a:pathLst>
          </a:custGeom>
          <a:solidFill>
            <a:srgbClr val="737373"/>
          </a:solidFill>
        </p:spPr>
        <p:txBody>
          <a:bodyPr/>
          <a:lstStyle/>
          <a:p>
            <a:endParaRPr lang="en-US"/>
          </a:p>
        </p:txBody>
      </p:sp>
      <p:sp>
        <p:nvSpPr>
          <p:cNvPr id="22" name="TextBox 5">
            <a:extLst>
              <a:ext uri="{FF2B5EF4-FFF2-40B4-BE49-F238E27FC236}">
                <a16:creationId xmlns:a16="http://schemas.microsoft.com/office/drawing/2014/main" id="{82AF9243-9546-E592-2FCC-E8A62CADE152}"/>
              </a:ext>
            </a:extLst>
          </p:cNvPr>
          <p:cNvSpPr txBox="1"/>
          <p:nvPr/>
        </p:nvSpPr>
        <p:spPr>
          <a:xfrm>
            <a:off x="6679552" y="564509"/>
            <a:ext cx="4578108" cy="5192452"/>
          </a:xfrm>
          <a:prstGeom prst="rect">
            <a:avLst/>
          </a:prstGeom>
        </p:spPr>
        <p:txBody>
          <a:bodyPr lIns="50800" tIns="50800" rIns="50800" bIns="50800" rtlCol="0" anchor="ctr"/>
          <a:lstStyle/>
          <a:p>
            <a:pPr algn="ctr">
              <a:lnSpc>
                <a:spcPts val="2659"/>
              </a:lnSpc>
            </a:pPr>
            <a:endParaRPr/>
          </a:p>
        </p:txBody>
      </p:sp>
      <p:sp>
        <p:nvSpPr>
          <p:cNvPr id="19" name="Freeform 7">
            <a:extLst>
              <a:ext uri="{FF2B5EF4-FFF2-40B4-BE49-F238E27FC236}">
                <a16:creationId xmlns:a16="http://schemas.microsoft.com/office/drawing/2014/main" id="{FF9933E7-8522-3ABB-3972-0353C0371B42}"/>
              </a:ext>
            </a:extLst>
          </p:cNvPr>
          <p:cNvSpPr>
            <a:spLocks noChangeAspect="1"/>
          </p:cNvSpPr>
          <p:nvPr/>
        </p:nvSpPr>
        <p:spPr>
          <a:xfrm>
            <a:off x="6216812" y="446397"/>
            <a:ext cx="5506565" cy="5847327"/>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path>
            </a:pathLst>
          </a:custGeom>
          <a:solidFill>
            <a:srgbClr val="004AAD"/>
          </a:solidFill>
        </p:spPr>
        <p:txBody>
          <a:bodyPr/>
          <a:lstStyle/>
          <a:p>
            <a:endParaRPr lang="en-US"/>
          </a:p>
        </p:txBody>
      </p:sp>
      <p:sp>
        <p:nvSpPr>
          <p:cNvPr id="17" name="Freeform 10">
            <a:extLst>
              <a:ext uri="{FF2B5EF4-FFF2-40B4-BE49-F238E27FC236}">
                <a16:creationId xmlns:a16="http://schemas.microsoft.com/office/drawing/2014/main" id="{2278AB51-D306-CD8E-329A-C327CC4DFB95}"/>
              </a:ext>
            </a:extLst>
          </p:cNvPr>
          <p:cNvSpPr/>
          <p:nvPr/>
        </p:nvSpPr>
        <p:spPr>
          <a:xfrm>
            <a:off x="6369783" y="617879"/>
            <a:ext cx="5353594" cy="5405663"/>
          </a:xfrm>
          <a:custGeom>
            <a:avLst/>
            <a:gdLst/>
            <a:ahLst/>
            <a:cxnLst/>
            <a:rect l="l" t="t" r="r" b="b"/>
            <a:pathLst>
              <a:path w="6542159" h="6244242">
                <a:moveTo>
                  <a:pt x="3271080" y="4996"/>
                </a:moveTo>
                <a:cubicBezTo>
                  <a:pt x="2154117" y="0"/>
                  <a:pt x="1119857" y="593026"/>
                  <a:pt x="559929" y="1559521"/>
                </a:cubicBezTo>
                <a:cubicBezTo>
                  <a:pt x="0" y="2526015"/>
                  <a:pt x="0" y="3718228"/>
                  <a:pt x="559929" y="4684723"/>
                </a:cubicBezTo>
                <a:cubicBezTo>
                  <a:pt x="1119857" y="5651217"/>
                  <a:pt x="2154117" y="6244243"/>
                  <a:pt x="3271080" y="6239248"/>
                </a:cubicBezTo>
                <a:cubicBezTo>
                  <a:pt x="4388043" y="6244243"/>
                  <a:pt x="5422303" y="5651217"/>
                  <a:pt x="5982231" y="4684723"/>
                </a:cubicBezTo>
                <a:cubicBezTo>
                  <a:pt x="6542160" y="3718229"/>
                  <a:pt x="6542160" y="2526015"/>
                  <a:pt x="5982231" y="1559521"/>
                </a:cubicBezTo>
                <a:cubicBezTo>
                  <a:pt x="5422303" y="593027"/>
                  <a:pt x="4388043" y="1"/>
                  <a:pt x="3271080" y="4996"/>
                </a:cubicBezTo>
                <a:close/>
              </a:path>
            </a:pathLst>
          </a:custGeom>
          <a:solidFill>
            <a:schemeClr val="bg1"/>
          </a:solidFill>
        </p:spPr>
        <p:txBody>
          <a:bodyPr/>
          <a:lstStyle/>
          <a:p>
            <a:endParaRPr lang="en-US" dirty="0"/>
          </a:p>
        </p:txBody>
      </p:sp>
      <p:sp>
        <p:nvSpPr>
          <p:cNvPr id="18" name="Freeform 11">
            <a:extLst>
              <a:ext uri="{FF2B5EF4-FFF2-40B4-BE49-F238E27FC236}">
                <a16:creationId xmlns:a16="http://schemas.microsoft.com/office/drawing/2014/main" id="{0A1C3B3F-30AE-3A4A-E8A9-9504640F24D4}"/>
              </a:ext>
            </a:extLst>
          </p:cNvPr>
          <p:cNvSpPr/>
          <p:nvPr/>
        </p:nvSpPr>
        <p:spPr>
          <a:xfrm>
            <a:off x="6436053" y="548023"/>
            <a:ext cx="5196346" cy="5497207"/>
          </a:xfrm>
          <a:custGeom>
            <a:avLst/>
            <a:gdLst/>
            <a:ahLst/>
            <a:cxnLst/>
            <a:rect l="l" t="t" r="r" b="b"/>
            <a:pathLst>
              <a:path w="6350000" h="6349987">
                <a:moveTo>
                  <a:pt x="3175000" y="6349987"/>
                </a:moveTo>
                <a:cubicBezTo>
                  <a:pt x="1424279" y="6349987"/>
                  <a:pt x="0" y="4925733"/>
                  <a:pt x="0" y="3175038"/>
                </a:cubicBezTo>
                <a:cubicBezTo>
                  <a:pt x="0" y="1424317"/>
                  <a:pt x="1424292" y="0"/>
                  <a:pt x="3175000" y="0"/>
                </a:cubicBezTo>
                <a:cubicBezTo>
                  <a:pt x="4925733" y="0"/>
                  <a:pt x="6350000" y="1424330"/>
                  <a:pt x="6350000" y="3175038"/>
                </a:cubicBezTo>
                <a:cubicBezTo>
                  <a:pt x="6350000" y="4925720"/>
                  <a:pt x="4925733" y="6349987"/>
                  <a:pt x="3175000" y="6349987"/>
                </a:cubicBezTo>
                <a:close/>
                <a:moveTo>
                  <a:pt x="3175000" y="115760"/>
                </a:moveTo>
                <a:cubicBezTo>
                  <a:pt x="1488135" y="115760"/>
                  <a:pt x="115760" y="1488148"/>
                  <a:pt x="115760" y="3175038"/>
                </a:cubicBezTo>
                <a:cubicBezTo>
                  <a:pt x="115760" y="4861915"/>
                  <a:pt x="1488135" y="6234265"/>
                  <a:pt x="3175000" y="6234265"/>
                </a:cubicBezTo>
                <a:cubicBezTo>
                  <a:pt x="4861852" y="6234265"/>
                  <a:pt x="6234265" y="4861890"/>
                  <a:pt x="6234265" y="3175038"/>
                </a:cubicBezTo>
                <a:cubicBezTo>
                  <a:pt x="6234265" y="1488148"/>
                  <a:pt x="4861852" y="115760"/>
                  <a:pt x="3175000" y="115760"/>
                </a:cubicBezTo>
                <a:close/>
              </a:path>
            </a:pathLst>
          </a:custGeom>
          <a:solidFill>
            <a:srgbClr val="7030A0"/>
          </a:solidFill>
          <a:ln>
            <a:solidFill>
              <a:srgbClr val="7030A0"/>
            </a:solidFill>
          </a:ln>
        </p:spPr>
        <p:txBody>
          <a:bodyPr/>
          <a:lstStyle/>
          <a:p>
            <a:endParaRPr lang="en-US"/>
          </a:p>
        </p:txBody>
      </p:sp>
      <p:sp>
        <p:nvSpPr>
          <p:cNvPr id="11" name="Freeform 13">
            <a:extLst>
              <a:ext uri="{FF2B5EF4-FFF2-40B4-BE49-F238E27FC236}">
                <a16:creationId xmlns:a16="http://schemas.microsoft.com/office/drawing/2014/main" id="{C212F9BA-BB20-6299-A234-A6326D9BA022}"/>
              </a:ext>
            </a:extLst>
          </p:cNvPr>
          <p:cNvSpPr/>
          <p:nvPr/>
        </p:nvSpPr>
        <p:spPr>
          <a:xfrm>
            <a:off x="546868" y="1652"/>
            <a:ext cx="1053667" cy="1032654"/>
          </a:xfrm>
          <a:custGeom>
            <a:avLst/>
            <a:gdLst/>
            <a:ahLst/>
            <a:cxnLst/>
            <a:rect l="l" t="t" r="r" b="b"/>
            <a:pathLst>
              <a:path w="1586326" h="1586326">
                <a:moveTo>
                  <a:pt x="0" y="0"/>
                </a:moveTo>
                <a:lnTo>
                  <a:pt x="1586327" y="0"/>
                </a:lnTo>
                <a:lnTo>
                  <a:pt x="1586327" y="1586326"/>
                </a:lnTo>
                <a:lnTo>
                  <a:pt x="0" y="158632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6" name="Freeform 18">
            <a:extLst>
              <a:ext uri="{FF2B5EF4-FFF2-40B4-BE49-F238E27FC236}">
                <a16:creationId xmlns:a16="http://schemas.microsoft.com/office/drawing/2014/main" id="{9D7F8D6E-638B-1BAB-AE0B-20FEB9C5300F}"/>
              </a:ext>
            </a:extLst>
          </p:cNvPr>
          <p:cNvSpPr/>
          <p:nvPr/>
        </p:nvSpPr>
        <p:spPr>
          <a:xfrm>
            <a:off x="10927765" y="6315400"/>
            <a:ext cx="995261" cy="359017"/>
          </a:xfrm>
          <a:custGeom>
            <a:avLst/>
            <a:gdLst/>
            <a:ahLst/>
            <a:cxnLst/>
            <a:rect l="l" t="t" r="r" b="b"/>
            <a:pathLst>
              <a:path w="1682208" h="573605">
                <a:moveTo>
                  <a:pt x="0" y="0"/>
                </a:moveTo>
                <a:lnTo>
                  <a:pt x="1682208" y="0"/>
                </a:lnTo>
                <a:lnTo>
                  <a:pt x="1682208" y="573606"/>
                </a:lnTo>
                <a:lnTo>
                  <a:pt x="0" y="573606"/>
                </a:lnTo>
                <a:lnTo>
                  <a:pt x="0" y="0"/>
                </a:lnTo>
                <a:close/>
              </a:path>
            </a:pathLst>
          </a:custGeom>
          <a:blipFill>
            <a:blip r:embed="rId4"/>
            <a:stretch>
              <a:fillRect/>
            </a:stretch>
          </a:blipFill>
        </p:spPr>
        <p:txBody>
          <a:bodyPr/>
          <a:lstStyle/>
          <a:p>
            <a:endParaRPr lang="en-US"/>
          </a:p>
        </p:txBody>
      </p:sp>
      <p:sp>
        <p:nvSpPr>
          <p:cNvPr id="25" name="Text Placeholder 24">
            <a:extLst>
              <a:ext uri="{FF2B5EF4-FFF2-40B4-BE49-F238E27FC236}">
                <a16:creationId xmlns:a16="http://schemas.microsoft.com/office/drawing/2014/main" id="{02A93E62-D6C0-E141-08C0-85F9102277E0}"/>
              </a:ext>
            </a:extLst>
          </p:cNvPr>
          <p:cNvSpPr>
            <a:spLocks noGrp="1"/>
          </p:cNvSpPr>
          <p:nvPr userDrawn="1">
            <p:ph type="body" sz="quarter" idx="10"/>
          </p:nvPr>
        </p:nvSpPr>
        <p:spPr>
          <a:xfrm>
            <a:off x="515938" y="2425523"/>
            <a:ext cx="5479106" cy="3538716"/>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Title 25">
            <a:extLst>
              <a:ext uri="{FF2B5EF4-FFF2-40B4-BE49-F238E27FC236}">
                <a16:creationId xmlns:a16="http://schemas.microsoft.com/office/drawing/2014/main" id="{AB572E05-50B7-148E-A63C-1D269D9905C1}"/>
              </a:ext>
            </a:extLst>
          </p:cNvPr>
          <p:cNvSpPr>
            <a:spLocks noGrp="1"/>
          </p:cNvSpPr>
          <p:nvPr userDrawn="1">
            <p:ph type="title"/>
          </p:nvPr>
        </p:nvSpPr>
        <p:spPr>
          <a:xfrm>
            <a:off x="508262" y="928477"/>
            <a:ext cx="5486782" cy="1325563"/>
          </a:xfrm>
        </p:spPr>
        <p:txBody>
          <a:bodyPr/>
          <a:lstStyle/>
          <a:p>
            <a:r>
              <a:rPr lang="en-US"/>
              <a:t>Click to edit Master title style</a:t>
            </a:r>
            <a:endParaRPr lang="en-US" dirty="0"/>
          </a:p>
        </p:txBody>
      </p:sp>
      <p:sp>
        <p:nvSpPr>
          <p:cNvPr id="27" name="Freeform 10">
            <a:extLst>
              <a:ext uri="{FF2B5EF4-FFF2-40B4-BE49-F238E27FC236}">
                <a16:creationId xmlns:a16="http://schemas.microsoft.com/office/drawing/2014/main" id="{345EB127-012B-D13D-DA48-A8566CB98F6B}"/>
              </a:ext>
            </a:extLst>
          </p:cNvPr>
          <p:cNvSpPr/>
          <p:nvPr userDrawn="1"/>
        </p:nvSpPr>
        <p:spPr>
          <a:xfrm>
            <a:off x="5968507" y="-141428"/>
            <a:ext cx="6223492" cy="6729798"/>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dirty="0"/>
          </a:p>
        </p:txBody>
      </p:sp>
    </p:spTree>
    <p:extLst>
      <p:ext uri="{BB962C8B-B14F-4D97-AF65-F5344CB8AC3E}">
        <p14:creationId xmlns:p14="http://schemas.microsoft.com/office/powerpoint/2010/main" val="16498396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89F14489-B855-EABD-78B5-4C7035DA348D}"/>
              </a:ext>
            </a:extLst>
          </p:cNvPr>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6666" b="-16666"/>
            </a:stretch>
          </a:blipFill>
        </p:spPr>
        <p:txBody>
          <a:bodyPr/>
          <a:lstStyle/>
          <a:p>
            <a:endParaRPr lang="en-US">
              <a:latin typeface="Montserrat Classic Bold" panose="020B0604020202020204" charset="0"/>
            </a:endParaRPr>
          </a:p>
        </p:txBody>
      </p:sp>
      <p:sp>
        <p:nvSpPr>
          <p:cNvPr id="6" name="Freeform 9">
            <a:extLst>
              <a:ext uri="{FF2B5EF4-FFF2-40B4-BE49-F238E27FC236}">
                <a16:creationId xmlns:a16="http://schemas.microsoft.com/office/drawing/2014/main" id="{95993BD5-D50A-EA58-55CF-8E0D00456FEC}"/>
              </a:ext>
            </a:extLst>
          </p:cNvPr>
          <p:cNvSpPr/>
          <p:nvPr/>
        </p:nvSpPr>
        <p:spPr>
          <a:xfrm>
            <a:off x="10524664" y="92247"/>
            <a:ext cx="1599333" cy="1599333"/>
          </a:xfrm>
          <a:custGeom>
            <a:avLst/>
            <a:gdLst/>
            <a:ahLst/>
            <a:cxnLst/>
            <a:rect l="l" t="t" r="r" b="b"/>
            <a:pathLst>
              <a:path w="2399000" h="2399000">
                <a:moveTo>
                  <a:pt x="0" y="0"/>
                </a:moveTo>
                <a:lnTo>
                  <a:pt x="2399000" y="0"/>
                </a:lnTo>
                <a:lnTo>
                  <a:pt x="2399000" y="2399000"/>
                </a:lnTo>
                <a:lnTo>
                  <a:pt x="0" y="23990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Montserrat Classic Bold" panose="020B0604020202020204" charset="0"/>
            </a:endParaRPr>
          </a:p>
        </p:txBody>
      </p:sp>
      <p:grpSp>
        <p:nvGrpSpPr>
          <p:cNvPr id="30" name="Group 29">
            <a:extLst>
              <a:ext uri="{FF2B5EF4-FFF2-40B4-BE49-F238E27FC236}">
                <a16:creationId xmlns:a16="http://schemas.microsoft.com/office/drawing/2014/main" id="{DB736D7F-6F08-CB61-6D88-A217480B15F7}"/>
              </a:ext>
            </a:extLst>
          </p:cNvPr>
          <p:cNvGrpSpPr/>
          <p:nvPr userDrawn="1"/>
        </p:nvGrpSpPr>
        <p:grpSpPr>
          <a:xfrm>
            <a:off x="867669" y="1777273"/>
            <a:ext cx="10456661" cy="1551421"/>
            <a:chOff x="867669" y="2337053"/>
            <a:chExt cx="10456661" cy="1551421"/>
          </a:xfrm>
        </p:grpSpPr>
        <p:grpSp>
          <p:nvGrpSpPr>
            <p:cNvPr id="4" name="Group 3">
              <a:extLst>
                <a:ext uri="{FF2B5EF4-FFF2-40B4-BE49-F238E27FC236}">
                  <a16:creationId xmlns:a16="http://schemas.microsoft.com/office/drawing/2014/main" id="{C733F662-FFA5-0E2E-8172-B63488492687}"/>
                </a:ext>
              </a:extLst>
            </p:cNvPr>
            <p:cNvGrpSpPr/>
            <p:nvPr/>
          </p:nvGrpSpPr>
          <p:grpSpPr>
            <a:xfrm>
              <a:off x="867669" y="2982177"/>
              <a:ext cx="10456661" cy="261173"/>
              <a:chOff x="0" y="0"/>
              <a:chExt cx="4131027" cy="103179"/>
            </a:xfrm>
          </p:grpSpPr>
          <p:sp>
            <p:nvSpPr>
              <p:cNvPr id="28" name="Freeform 4">
                <a:extLst>
                  <a:ext uri="{FF2B5EF4-FFF2-40B4-BE49-F238E27FC236}">
                    <a16:creationId xmlns:a16="http://schemas.microsoft.com/office/drawing/2014/main" id="{A4443642-52D4-25AC-D795-8DCB0E0501FD}"/>
                  </a:ext>
                </a:extLst>
              </p:cNvPr>
              <p:cNvSpPr/>
              <p:nvPr/>
            </p:nvSpPr>
            <p:spPr>
              <a:xfrm>
                <a:off x="0" y="0"/>
                <a:ext cx="4131027" cy="103179"/>
              </a:xfrm>
              <a:custGeom>
                <a:avLst/>
                <a:gdLst/>
                <a:ahLst/>
                <a:cxnLst/>
                <a:rect l="l" t="t" r="r" b="b"/>
                <a:pathLst>
                  <a:path w="4131027" h="103179">
                    <a:moveTo>
                      <a:pt x="0" y="0"/>
                    </a:moveTo>
                    <a:lnTo>
                      <a:pt x="4131027" y="0"/>
                    </a:lnTo>
                    <a:lnTo>
                      <a:pt x="4131027" y="103179"/>
                    </a:lnTo>
                    <a:lnTo>
                      <a:pt x="0" y="103179"/>
                    </a:lnTo>
                    <a:lnTo>
                      <a:pt x="0" y="0"/>
                    </a:lnTo>
                  </a:path>
                </a:pathLst>
              </a:custGeom>
              <a:solidFill>
                <a:srgbClr val="574874"/>
              </a:solidFill>
            </p:spPr>
            <p:txBody>
              <a:bodyPr/>
              <a:lstStyle/>
              <a:p>
                <a:endParaRPr lang="en-US">
                  <a:latin typeface="Montserrat Classic Bold" panose="020B0604020202020204" charset="0"/>
                </a:endParaRPr>
              </a:p>
            </p:txBody>
          </p:sp>
          <p:sp>
            <p:nvSpPr>
              <p:cNvPr id="29" name="TextBox 5">
                <a:extLst>
                  <a:ext uri="{FF2B5EF4-FFF2-40B4-BE49-F238E27FC236}">
                    <a16:creationId xmlns:a16="http://schemas.microsoft.com/office/drawing/2014/main" id="{A8EBE4AD-25A2-FDD8-7BE1-A28DD79E32D6}"/>
                  </a:ext>
                </a:extLst>
              </p:cNvPr>
              <p:cNvSpPr txBox="1"/>
              <p:nvPr/>
            </p:nvSpPr>
            <p:spPr>
              <a:xfrm>
                <a:off x="0" y="-47625"/>
                <a:ext cx="812800" cy="860425"/>
              </a:xfrm>
              <a:prstGeom prst="rect">
                <a:avLst/>
              </a:prstGeom>
            </p:spPr>
            <p:txBody>
              <a:bodyPr lIns="50800" tIns="50800" rIns="50800" bIns="50800" rtlCol="0" anchor="ctr"/>
              <a:lstStyle/>
              <a:p>
                <a:pPr algn="ctr">
                  <a:lnSpc>
                    <a:spcPts val="2659"/>
                  </a:lnSpc>
                </a:pPr>
                <a:endParaRPr>
                  <a:latin typeface="Montserrat Classic Bold" panose="020B0604020202020204" charset="0"/>
                </a:endParaRPr>
              </a:p>
            </p:txBody>
          </p:sp>
        </p:grpSp>
        <p:grpSp>
          <p:nvGrpSpPr>
            <p:cNvPr id="5" name="Group 6">
              <a:extLst>
                <a:ext uri="{FF2B5EF4-FFF2-40B4-BE49-F238E27FC236}">
                  <a16:creationId xmlns:a16="http://schemas.microsoft.com/office/drawing/2014/main" id="{038E7915-6A94-D693-C699-ADFB417FB724}"/>
                </a:ext>
              </a:extLst>
            </p:cNvPr>
            <p:cNvGrpSpPr/>
            <p:nvPr/>
          </p:nvGrpSpPr>
          <p:grpSpPr>
            <a:xfrm>
              <a:off x="1352287" y="2337053"/>
              <a:ext cx="1551421" cy="1551421"/>
              <a:chOff x="0" y="0"/>
              <a:chExt cx="812800" cy="812800"/>
            </a:xfrm>
          </p:grpSpPr>
          <p:sp>
            <p:nvSpPr>
              <p:cNvPr id="26" name="Freeform 7">
                <a:extLst>
                  <a:ext uri="{FF2B5EF4-FFF2-40B4-BE49-F238E27FC236}">
                    <a16:creationId xmlns:a16="http://schemas.microsoft.com/office/drawing/2014/main" id="{49CB004B-7A89-E555-BE5F-0524DDCA385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path>
                </a:pathLst>
              </a:custGeom>
              <a:solidFill>
                <a:srgbClr val="EAEAEA"/>
              </a:solidFill>
            </p:spPr>
            <p:txBody>
              <a:bodyPr/>
              <a:lstStyle/>
              <a:p>
                <a:endParaRPr lang="en-US">
                  <a:latin typeface="Montserrat Classic Bold" panose="020B0604020202020204" charset="0"/>
                </a:endParaRPr>
              </a:p>
            </p:txBody>
          </p:sp>
          <p:sp>
            <p:nvSpPr>
              <p:cNvPr id="27" name="TextBox 8">
                <a:extLst>
                  <a:ext uri="{FF2B5EF4-FFF2-40B4-BE49-F238E27FC236}">
                    <a16:creationId xmlns:a16="http://schemas.microsoft.com/office/drawing/2014/main" id="{AB80CE3F-713F-4695-32C1-E35BA685BCD4}"/>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latin typeface="Montserrat Classic Bold" panose="020B0604020202020204" charset="0"/>
                </a:endParaRPr>
              </a:p>
            </p:txBody>
          </p:sp>
        </p:grpSp>
        <p:grpSp>
          <p:nvGrpSpPr>
            <p:cNvPr id="8" name="Group 11">
              <a:extLst>
                <a:ext uri="{FF2B5EF4-FFF2-40B4-BE49-F238E27FC236}">
                  <a16:creationId xmlns:a16="http://schemas.microsoft.com/office/drawing/2014/main" id="{B0DDD84B-93A2-AFA8-F8E1-4B0AD4861AB3}"/>
                </a:ext>
              </a:extLst>
            </p:cNvPr>
            <p:cNvGrpSpPr/>
            <p:nvPr/>
          </p:nvGrpSpPr>
          <p:grpSpPr>
            <a:xfrm>
              <a:off x="3958485" y="2337053"/>
              <a:ext cx="1551421" cy="1551420"/>
              <a:chOff x="0" y="0"/>
              <a:chExt cx="812800" cy="812800"/>
            </a:xfrm>
          </p:grpSpPr>
          <p:sp>
            <p:nvSpPr>
              <p:cNvPr id="24" name="Freeform 12">
                <a:extLst>
                  <a:ext uri="{FF2B5EF4-FFF2-40B4-BE49-F238E27FC236}">
                    <a16:creationId xmlns:a16="http://schemas.microsoft.com/office/drawing/2014/main" id="{CC188454-AD0E-ABF6-7F31-91CC85FABD6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path>
                </a:pathLst>
              </a:custGeom>
              <a:solidFill>
                <a:srgbClr val="EAEAEA"/>
              </a:solidFill>
            </p:spPr>
            <p:txBody>
              <a:bodyPr/>
              <a:lstStyle/>
              <a:p>
                <a:endParaRPr lang="en-US">
                  <a:latin typeface="Montserrat Classic Bold" panose="020B0604020202020204" charset="0"/>
                </a:endParaRPr>
              </a:p>
            </p:txBody>
          </p:sp>
          <p:sp>
            <p:nvSpPr>
              <p:cNvPr id="25" name="TextBox 13">
                <a:extLst>
                  <a:ext uri="{FF2B5EF4-FFF2-40B4-BE49-F238E27FC236}">
                    <a16:creationId xmlns:a16="http://schemas.microsoft.com/office/drawing/2014/main" id="{1C47E8AD-D0FB-AAF2-5317-5E46C228A3FA}"/>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latin typeface="Montserrat Classic Bold" panose="020B0604020202020204" charset="0"/>
                </a:endParaRPr>
              </a:p>
            </p:txBody>
          </p:sp>
        </p:grpSp>
        <p:grpSp>
          <p:nvGrpSpPr>
            <p:cNvPr id="9" name="Group 14">
              <a:extLst>
                <a:ext uri="{FF2B5EF4-FFF2-40B4-BE49-F238E27FC236}">
                  <a16:creationId xmlns:a16="http://schemas.microsoft.com/office/drawing/2014/main" id="{F610D95D-C7F8-5B0B-A8FE-2C2266EA6CDD}"/>
                </a:ext>
              </a:extLst>
            </p:cNvPr>
            <p:cNvGrpSpPr/>
            <p:nvPr/>
          </p:nvGrpSpPr>
          <p:grpSpPr>
            <a:xfrm>
              <a:off x="6564006" y="2337053"/>
              <a:ext cx="1551421" cy="1551421"/>
              <a:chOff x="0" y="0"/>
              <a:chExt cx="812800" cy="812800"/>
            </a:xfrm>
          </p:grpSpPr>
          <p:sp>
            <p:nvSpPr>
              <p:cNvPr id="22" name="Freeform 15">
                <a:extLst>
                  <a:ext uri="{FF2B5EF4-FFF2-40B4-BE49-F238E27FC236}">
                    <a16:creationId xmlns:a16="http://schemas.microsoft.com/office/drawing/2014/main" id="{3CFC741E-24F1-1267-C073-ADCF61B6FBD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path>
                </a:pathLst>
              </a:custGeom>
              <a:solidFill>
                <a:srgbClr val="EAEAEA"/>
              </a:solidFill>
            </p:spPr>
            <p:txBody>
              <a:bodyPr/>
              <a:lstStyle/>
              <a:p>
                <a:endParaRPr lang="en-US">
                  <a:latin typeface="Montserrat Classic Bold" panose="020B0604020202020204" charset="0"/>
                </a:endParaRPr>
              </a:p>
            </p:txBody>
          </p:sp>
          <p:sp>
            <p:nvSpPr>
              <p:cNvPr id="23" name="TextBox 16">
                <a:extLst>
                  <a:ext uri="{FF2B5EF4-FFF2-40B4-BE49-F238E27FC236}">
                    <a16:creationId xmlns:a16="http://schemas.microsoft.com/office/drawing/2014/main" id="{89B049B1-EE65-F26C-61E7-2E5574D94B26}"/>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latin typeface="Montserrat Classic Bold" panose="020B0604020202020204" charset="0"/>
                </a:endParaRPr>
              </a:p>
            </p:txBody>
          </p:sp>
        </p:grpSp>
        <p:grpSp>
          <p:nvGrpSpPr>
            <p:cNvPr id="10" name="Group 17">
              <a:extLst>
                <a:ext uri="{FF2B5EF4-FFF2-40B4-BE49-F238E27FC236}">
                  <a16:creationId xmlns:a16="http://schemas.microsoft.com/office/drawing/2014/main" id="{79C0D5E6-94F9-FA79-C867-487C412F21AE}"/>
                </a:ext>
              </a:extLst>
            </p:cNvPr>
            <p:cNvGrpSpPr/>
            <p:nvPr/>
          </p:nvGrpSpPr>
          <p:grpSpPr>
            <a:xfrm>
              <a:off x="9288293" y="2337053"/>
              <a:ext cx="1551421" cy="1551421"/>
              <a:chOff x="0" y="0"/>
              <a:chExt cx="812800" cy="812800"/>
            </a:xfrm>
          </p:grpSpPr>
          <p:sp>
            <p:nvSpPr>
              <p:cNvPr id="20" name="Freeform 18">
                <a:extLst>
                  <a:ext uri="{FF2B5EF4-FFF2-40B4-BE49-F238E27FC236}">
                    <a16:creationId xmlns:a16="http://schemas.microsoft.com/office/drawing/2014/main" id="{89F56A64-26BF-132F-DE3F-E152172B50E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path>
                </a:pathLst>
              </a:custGeom>
              <a:solidFill>
                <a:srgbClr val="EAEAEA"/>
              </a:solidFill>
            </p:spPr>
            <p:txBody>
              <a:bodyPr/>
              <a:lstStyle/>
              <a:p>
                <a:endParaRPr lang="en-US">
                  <a:latin typeface="Montserrat Classic Bold" panose="020B0604020202020204" charset="0"/>
                </a:endParaRPr>
              </a:p>
            </p:txBody>
          </p:sp>
          <p:sp>
            <p:nvSpPr>
              <p:cNvPr id="21" name="TextBox 19">
                <a:extLst>
                  <a:ext uri="{FF2B5EF4-FFF2-40B4-BE49-F238E27FC236}">
                    <a16:creationId xmlns:a16="http://schemas.microsoft.com/office/drawing/2014/main" id="{67221068-51BD-6638-E158-67175A4D46E2}"/>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latin typeface="Montserrat Classic Bold" panose="020B0604020202020204" charset="0"/>
                </a:endParaRPr>
              </a:p>
            </p:txBody>
          </p:sp>
        </p:grpSp>
      </p:grpSp>
      <p:sp>
        <p:nvSpPr>
          <p:cNvPr id="19" name="Freeform 28">
            <a:extLst>
              <a:ext uri="{FF2B5EF4-FFF2-40B4-BE49-F238E27FC236}">
                <a16:creationId xmlns:a16="http://schemas.microsoft.com/office/drawing/2014/main" id="{762684CC-03ED-F950-7293-F46951F8699F}"/>
              </a:ext>
            </a:extLst>
          </p:cNvPr>
          <p:cNvSpPr/>
          <p:nvPr/>
        </p:nvSpPr>
        <p:spPr>
          <a:xfrm>
            <a:off x="10476627" y="6172200"/>
            <a:ext cx="1390507" cy="474140"/>
          </a:xfrm>
          <a:custGeom>
            <a:avLst/>
            <a:gdLst/>
            <a:ahLst/>
            <a:cxnLst/>
            <a:rect l="l" t="t" r="r" b="b"/>
            <a:pathLst>
              <a:path w="2085761" h="711210">
                <a:moveTo>
                  <a:pt x="0" y="0"/>
                </a:moveTo>
                <a:lnTo>
                  <a:pt x="2085760" y="0"/>
                </a:lnTo>
                <a:lnTo>
                  <a:pt x="2085760" y="711210"/>
                </a:lnTo>
                <a:lnTo>
                  <a:pt x="0" y="711210"/>
                </a:lnTo>
                <a:lnTo>
                  <a:pt x="0" y="0"/>
                </a:lnTo>
                <a:close/>
              </a:path>
            </a:pathLst>
          </a:custGeom>
          <a:blipFill>
            <a:blip r:embed="rId5"/>
            <a:stretch>
              <a:fillRect/>
            </a:stretch>
          </a:blipFill>
        </p:spPr>
        <p:txBody>
          <a:bodyPr/>
          <a:lstStyle/>
          <a:p>
            <a:endParaRPr lang="en-US">
              <a:latin typeface="Montserrat Classic Bold" panose="020B0604020202020204" charset="0"/>
            </a:endParaRPr>
          </a:p>
        </p:txBody>
      </p:sp>
      <p:sp>
        <p:nvSpPr>
          <p:cNvPr id="32" name="Title 31">
            <a:extLst>
              <a:ext uri="{FF2B5EF4-FFF2-40B4-BE49-F238E27FC236}">
                <a16:creationId xmlns:a16="http://schemas.microsoft.com/office/drawing/2014/main" id="{7BCCF69E-6341-0F2B-1DC0-3C925C00872A}"/>
              </a:ext>
            </a:extLst>
          </p:cNvPr>
          <p:cNvSpPr>
            <a:spLocks noGrp="1"/>
          </p:cNvSpPr>
          <p:nvPr>
            <p:ph type="title"/>
          </p:nvPr>
        </p:nvSpPr>
        <p:spPr/>
        <p:txBody>
          <a:bodyPr/>
          <a:lstStyle/>
          <a:p>
            <a:r>
              <a:rPr lang="en-US"/>
              <a:t>Click to edit Master title style</a:t>
            </a:r>
          </a:p>
        </p:txBody>
      </p:sp>
      <p:sp>
        <p:nvSpPr>
          <p:cNvPr id="34" name="Content Placeholder 33">
            <a:extLst>
              <a:ext uri="{FF2B5EF4-FFF2-40B4-BE49-F238E27FC236}">
                <a16:creationId xmlns:a16="http://schemas.microsoft.com/office/drawing/2014/main" id="{D99AAC48-1F2C-F993-93DA-E2A45C727F1A}"/>
              </a:ext>
            </a:extLst>
          </p:cNvPr>
          <p:cNvSpPr>
            <a:spLocks noGrp="1"/>
          </p:cNvSpPr>
          <p:nvPr>
            <p:ph sz="quarter" idx="10"/>
          </p:nvPr>
        </p:nvSpPr>
        <p:spPr>
          <a:xfrm>
            <a:off x="1140474" y="3797357"/>
            <a:ext cx="10456661" cy="20812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034582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89F14489-B855-EABD-78B5-4C7035DA348D}"/>
              </a:ext>
            </a:extLst>
          </p:cNvPr>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6666" b="-16666"/>
            </a:stretch>
          </a:blipFill>
        </p:spPr>
        <p:txBody>
          <a:bodyPr/>
          <a:lstStyle/>
          <a:p>
            <a:endParaRPr lang="en-US">
              <a:latin typeface="Montserrat Classic Bold" panose="020B0604020202020204" charset="0"/>
            </a:endParaRPr>
          </a:p>
        </p:txBody>
      </p:sp>
      <p:sp>
        <p:nvSpPr>
          <p:cNvPr id="6" name="Freeform 9">
            <a:extLst>
              <a:ext uri="{FF2B5EF4-FFF2-40B4-BE49-F238E27FC236}">
                <a16:creationId xmlns:a16="http://schemas.microsoft.com/office/drawing/2014/main" id="{95993BD5-D50A-EA58-55CF-8E0D00456FEC}"/>
              </a:ext>
            </a:extLst>
          </p:cNvPr>
          <p:cNvSpPr/>
          <p:nvPr/>
        </p:nvSpPr>
        <p:spPr>
          <a:xfrm>
            <a:off x="10524664" y="92247"/>
            <a:ext cx="1599333" cy="1599333"/>
          </a:xfrm>
          <a:custGeom>
            <a:avLst/>
            <a:gdLst/>
            <a:ahLst/>
            <a:cxnLst/>
            <a:rect l="l" t="t" r="r" b="b"/>
            <a:pathLst>
              <a:path w="2399000" h="2399000">
                <a:moveTo>
                  <a:pt x="0" y="0"/>
                </a:moveTo>
                <a:lnTo>
                  <a:pt x="2399000" y="0"/>
                </a:lnTo>
                <a:lnTo>
                  <a:pt x="2399000" y="2399000"/>
                </a:lnTo>
                <a:lnTo>
                  <a:pt x="0" y="23990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Montserrat Classic Bold" panose="020B0604020202020204" charset="0"/>
            </a:endParaRPr>
          </a:p>
        </p:txBody>
      </p:sp>
      <p:sp>
        <p:nvSpPr>
          <p:cNvPr id="28" name="Freeform 4">
            <a:extLst>
              <a:ext uri="{FF2B5EF4-FFF2-40B4-BE49-F238E27FC236}">
                <a16:creationId xmlns:a16="http://schemas.microsoft.com/office/drawing/2014/main" id="{A4443642-52D4-25AC-D795-8DCB0E0501FD}"/>
              </a:ext>
            </a:extLst>
          </p:cNvPr>
          <p:cNvSpPr/>
          <p:nvPr/>
        </p:nvSpPr>
        <p:spPr>
          <a:xfrm>
            <a:off x="864336" y="2401212"/>
            <a:ext cx="10456661" cy="261173"/>
          </a:xfrm>
          <a:custGeom>
            <a:avLst/>
            <a:gdLst/>
            <a:ahLst/>
            <a:cxnLst/>
            <a:rect l="l" t="t" r="r" b="b"/>
            <a:pathLst>
              <a:path w="4131027" h="103179">
                <a:moveTo>
                  <a:pt x="0" y="0"/>
                </a:moveTo>
                <a:lnTo>
                  <a:pt x="4131027" y="0"/>
                </a:lnTo>
                <a:lnTo>
                  <a:pt x="4131027" y="103179"/>
                </a:lnTo>
                <a:lnTo>
                  <a:pt x="0" y="103179"/>
                </a:lnTo>
                <a:lnTo>
                  <a:pt x="0" y="0"/>
                </a:lnTo>
              </a:path>
            </a:pathLst>
          </a:custGeom>
          <a:gradFill>
            <a:gsLst>
              <a:gs pos="0">
                <a:srgbClr val="7030A0"/>
              </a:gs>
              <a:gs pos="36000">
                <a:schemeClr val="accent1">
                  <a:lumMod val="75000"/>
                </a:schemeClr>
              </a:gs>
              <a:gs pos="100000">
                <a:srgbClr val="002060"/>
              </a:gs>
            </a:gsLst>
            <a:lin ang="5400000" scaled="1"/>
          </a:gradFill>
        </p:spPr>
        <p:txBody>
          <a:bodyPr/>
          <a:lstStyle/>
          <a:p>
            <a:pPr lvl="0"/>
            <a:endParaRPr lang="en-US" dirty="0">
              <a:latin typeface="Montserrat Classic Bold" panose="020B0604020202020204" charset="0"/>
            </a:endParaRPr>
          </a:p>
        </p:txBody>
      </p:sp>
      <p:grpSp>
        <p:nvGrpSpPr>
          <p:cNvPr id="5" name="Group 6">
            <a:extLst>
              <a:ext uri="{FF2B5EF4-FFF2-40B4-BE49-F238E27FC236}">
                <a16:creationId xmlns:a16="http://schemas.microsoft.com/office/drawing/2014/main" id="{038E7915-6A94-D693-C699-ADFB417FB724}"/>
              </a:ext>
            </a:extLst>
          </p:cNvPr>
          <p:cNvGrpSpPr/>
          <p:nvPr/>
        </p:nvGrpSpPr>
        <p:grpSpPr>
          <a:xfrm>
            <a:off x="1348954" y="1713376"/>
            <a:ext cx="1551421" cy="1551421"/>
            <a:chOff x="0" y="-22377"/>
            <a:chExt cx="812800" cy="812800"/>
          </a:xfrm>
        </p:grpSpPr>
        <p:sp>
          <p:nvSpPr>
            <p:cNvPr id="26" name="Freeform 7">
              <a:extLst>
                <a:ext uri="{FF2B5EF4-FFF2-40B4-BE49-F238E27FC236}">
                  <a16:creationId xmlns:a16="http://schemas.microsoft.com/office/drawing/2014/main" id="{49CB004B-7A89-E555-BE5F-0524DDCA385D}"/>
                </a:ext>
              </a:extLst>
            </p:cNvPr>
            <p:cNvSpPr/>
            <p:nvPr/>
          </p:nvSpPr>
          <p:spPr>
            <a:xfrm>
              <a:off x="0" y="-22377"/>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path>
              </a:pathLst>
            </a:custGeom>
            <a:solidFill>
              <a:srgbClr val="EAEAEA"/>
            </a:solidFill>
          </p:spPr>
          <p:txBody>
            <a:bodyPr/>
            <a:lstStyle/>
            <a:p>
              <a:endParaRPr lang="en-US">
                <a:latin typeface="Montserrat Classic Bold" panose="020B0604020202020204" charset="0"/>
              </a:endParaRPr>
            </a:p>
          </p:txBody>
        </p:sp>
        <p:sp>
          <p:nvSpPr>
            <p:cNvPr id="27" name="TextBox 8">
              <a:extLst>
                <a:ext uri="{FF2B5EF4-FFF2-40B4-BE49-F238E27FC236}">
                  <a16:creationId xmlns:a16="http://schemas.microsoft.com/office/drawing/2014/main" id="{AB80CE3F-713F-4695-32C1-E35BA685BCD4}"/>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dirty="0">
                <a:latin typeface="Montserrat Classic Bold" panose="020B0604020202020204" charset="0"/>
              </a:endParaRPr>
            </a:p>
          </p:txBody>
        </p:sp>
      </p:grpSp>
      <p:grpSp>
        <p:nvGrpSpPr>
          <p:cNvPr id="8" name="Group 11">
            <a:extLst>
              <a:ext uri="{FF2B5EF4-FFF2-40B4-BE49-F238E27FC236}">
                <a16:creationId xmlns:a16="http://schemas.microsoft.com/office/drawing/2014/main" id="{B0DDD84B-93A2-AFA8-F8E1-4B0AD4861AB3}"/>
              </a:ext>
            </a:extLst>
          </p:cNvPr>
          <p:cNvGrpSpPr/>
          <p:nvPr/>
        </p:nvGrpSpPr>
        <p:grpSpPr>
          <a:xfrm>
            <a:off x="3955152" y="1756088"/>
            <a:ext cx="1551421" cy="1551420"/>
            <a:chOff x="0" y="0"/>
            <a:chExt cx="812800" cy="812800"/>
          </a:xfrm>
        </p:grpSpPr>
        <p:sp>
          <p:nvSpPr>
            <p:cNvPr id="24" name="Freeform 12">
              <a:extLst>
                <a:ext uri="{FF2B5EF4-FFF2-40B4-BE49-F238E27FC236}">
                  <a16:creationId xmlns:a16="http://schemas.microsoft.com/office/drawing/2014/main" id="{CC188454-AD0E-ABF6-7F31-91CC85FABD6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path>
              </a:pathLst>
            </a:custGeom>
            <a:solidFill>
              <a:srgbClr val="EAEAEA"/>
            </a:solidFill>
          </p:spPr>
          <p:txBody>
            <a:bodyPr/>
            <a:lstStyle/>
            <a:p>
              <a:endParaRPr lang="en-US" dirty="0">
                <a:latin typeface="Montserrat Classic Bold" panose="020B0604020202020204" charset="0"/>
              </a:endParaRPr>
            </a:p>
          </p:txBody>
        </p:sp>
        <p:sp>
          <p:nvSpPr>
            <p:cNvPr id="25" name="TextBox 13">
              <a:extLst>
                <a:ext uri="{FF2B5EF4-FFF2-40B4-BE49-F238E27FC236}">
                  <a16:creationId xmlns:a16="http://schemas.microsoft.com/office/drawing/2014/main" id="{1C47E8AD-D0FB-AAF2-5317-5E46C228A3FA}"/>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latin typeface="Montserrat Classic Bold" panose="020B0604020202020204" charset="0"/>
              </a:endParaRPr>
            </a:p>
          </p:txBody>
        </p:sp>
      </p:grpSp>
      <p:grpSp>
        <p:nvGrpSpPr>
          <p:cNvPr id="9" name="Group 14">
            <a:extLst>
              <a:ext uri="{FF2B5EF4-FFF2-40B4-BE49-F238E27FC236}">
                <a16:creationId xmlns:a16="http://schemas.microsoft.com/office/drawing/2014/main" id="{F610D95D-C7F8-5B0B-A8FE-2C2266EA6CDD}"/>
              </a:ext>
            </a:extLst>
          </p:cNvPr>
          <p:cNvGrpSpPr/>
          <p:nvPr/>
        </p:nvGrpSpPr>
        <p:grpSpPr>
          <a:xfrm>
            <a:off x="6560673" y="1756088"/>
            <a:ext cx="1551421" cy="1551421"/>
            <a:chOff x="0" y="0"/>
            <a:chExt cx="812800" cy="812800"/>
          </a:xfrm>
        </p:grpSpPr>
        <p:sp>
          <p:nvSpPr>
            <p:cNvPr id="22" name="Freeform 15">
              <a:extLst>
                <a:ext uri="{FF2B5EF4-FFF2-40B4-BE49-F238E27FC236}">
                  <a16:creationId xmlns:a16="http://schemas.microsoft.com/office/drawing/2014/main" id="{3CFC741E-24F1-1267-C073-ADCF61B6FBD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path>
              </a:pathLst>
            </a:custGeom>
            <a:solidFill>
              <a:srgbClr val="EAEAEA"/>
            </a:solidFill>
          </p:spPr>
          <p:txBody>
            <a:bodyPr/>
            <a:lstStyle/>
            <a:p>
              <a:endParaRPr lang="en-US" dirty="0">
                <a:latin typeface="Montserrat Classic Bold" panose="020B0604020202020204" charset="0"/>
              </a:endParaRPr>
            </a:p>
          </p:txBody>
        </p:sp>
        <p:sp>
          <p:nvSpPr>
            <p:cNvPr id="23" name="TextBox 16">
              <a:extLst>
                <a:ext uri="{FF2B5EF4-FFF2-40B4-BE49-F238E27FC236}">
                  <a16:creationId xmlns:a16="http://schemas.microsoft.com/office/drawing/2014/main" id="{89B049B1-EE65-F26C-61E7-2E5574D94B26}"/>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latin typeface="Montserrat Classic Bold" panose="020B0604020202020204" charset="0"/>
              </a:endParaRPr>
            </a:p>
          </p:txBody>
        </p:sp>
      </p:grpSp>
      <p:grpSp>
        <p:nvGrpSpPr>
          <p:cNvPr id="10" name="Group 17">
            <a:extLst>
              <a:ext uri="{FF2B5EF4-FFF2-40B4-BE49-F238E27FC236}">
                <a16:creationId xmlns:a16="http://schemas.microsoft.com/office/drawing/2014/main" id="{79C0D5E6-94F9-FA79-C867-487C412F21AE}"/>
              </a:ext>
            </a:extLst>
          </p:cNvPr>
          <p:cNvGrpSpPr/>
          <p:nvPr/>
        </p:nvGrpSpPr>
        <p:grpSpPr>
          <a:xfrm>
            <a:off x="9166195" y="1756088"/>
            <a:ext cx="1551421" cy="1551421"/>
            <a:chOff x="-62222" y="0"/>
            <a:chExt cx="812800" cy="812800"/>
          </a:xfrm>
        </p:grpSpPr>
        <p:sp>
          <p:nvSpPr>
            <p:cNvPr id="20" name="Freeform 18">
              <a:extLst>
                <a:ext uri="{FF2B5EF4-FFF2-40B4-BE49-F238E27FC236}">
                  <a16:creationId xmlns:a16="http://schemas.microsoft.com/office/drawing/2014/main" id="{89F56A64-26BF-132F-DE3F-E152172B50E4}"/>
                </a:ext>
              </a:extLst>
            </p:cNvPr>
            <p:cNvSpPr/>
            <p:nvPr/>
          </p:nvSpPr>
          <p:spPr>
            <a:xfrm>
              <a:off x="-62222"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path>
              </a:pathLst>
            </a:custGeom>
            <a:solidFill>
              <a:srgbClr val="EAEAEA"/>
            </a:solidFill>
          </p:spPr>
          <p:txBody>
            <a:bodyPr/>
            <a:lstStyle/>
            <a:p>
              <a:endParaRPr lang="en-US">
                <a:latin typeface="Montserrat Classic Bold" panose="020B0604020202020204" charset="0"/>
              </a:endParaRPr>
            </a:p>
          </p:txBody>
        </p:sp>
        <p:sp>
          <p:nvSpPr>
            <p:cNvPr id="21" name="TextBox 19">
              <a:extLst>
                <a:ext uri="{FF2B5EF4-FFF2-40B4-BE49-F238E27FC236}">
                  <a16:creationId xmlns:a16="http://schemas.microsoft.com/office/drawing/2014/main" id="{67221068-51BD-6638-E158-67175A4D46E2}"/>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latin typeface="Montserrat Classic Bold" panose="020B0604020202020204" charset="0"/>
              </a:endParaRPr>
            </a:p>
          </p:txBody>
        </p:sp>
      </p:grpSp>
      <p:sp>
        <p:nvSpPr>
          <p:cNvPr id="19" name="Freeform 28">
            <a:extLst>
              <a:ext uri="{FF2B5EF4-FFF2-40B4-BE49-F238E27FC236}">
                <a16:creationId xmlns:a16="http://schemas.microsoft.com/office/drawing/2014/main" id="{762684CC-03ED-F950-7293-F46951F8699F}"/>
              </a:ext>
            </a:extLst>
          </p:cNvPr>
          <p:cNvSpPr/>
          <p:nvPr userDrawn="1"/>
        </p:nvSpPr>
        <p:spPr>
          <a:xfrm>
            <a:off x="10476627" y="6172200"/>
            <a:ext cx="1390507" cy="474140"/>
          </a:xfrm>
          <a:custGeom>
            <a:avLst/>
            <a:gdLst/>
            <a:ahLst/>
            <a:cxnLst/>
            <a:rect l="l" t="t" r="r" b="b"/>
            <a:pathLst>
              <a:path w="2085761" h="711210">
                <a:moveTo>
                  <a:pt x="0" y="0"/>
                </a:moveTo>
                <a:lnTo>
                  <a:pt x="2085760" y="0"/>
                </a:lnTo>
                <a:lnTo>
                  <a:pt x="2085760" y="711210"/>
                </a:lnTo>
                <a:lnTo>
                  <a:pt x="0" y="711210"/>
                </a:lnTo>
                <a:lnTo>
                  <a:pt x="0" y="0"/>
                </a:lnTo>
                <a:close/>
              </a:path>
            </a:pathLst>
          </a:custGeom>
          <a:blipFill>
            <a:blip r:embed="rId5"/>
            <a:stretch>
              <a:fillRect/>
            </a:stretch>
          </a:blipFill>
        </p:spPr>
        <p:txBody>
          <a:bodyPr/>
          <a:lstStyle/>
          <a:p>
            <a:endParaRPr lang="en-US">
              <a:latin typeface="Montserrat Classic Bold" panose="020B0604020202020204" charset="0"/>
            </a:endParaRPr>
          </a:p>
        </p:txBody>
      </p:sp>
      <p:sp>
        <p:nvSpPr>
          <p:cNvPr id="32" name="Title 31">
            <a:extLst>
              <a:ext uri="{FF2B5EF4-FFF2-40B4-BE49-F238E27FC236}">
                <a16:creationId xmlns:a16="http://schemas.microsoft.com/office/drawing/2014/main" id="{7BCCF69E-6341-0F2B-1DC0-3C925C00872A}"/>
              </a:ext>
            </a:extLst>
          </p:cNvPr>
          <p:cNvSpPr>
            <a:spLocks noGrp="1"/>
          </p:cNvSpPr>
          <p:nvPr userDrawn="1">
            <p:ph type="title"/>
          </p:nvPr>
        </p:nvSpPr>
        <p:spPr/>
        <p:txBody>
          <a:bodyPr/>
          <a:lstStyle/>
          <a:p>
            <a:r>
              <a:rPr lang="en-US"/>
              <a:t>Click to edit Master title style</a:t>
            </a:r>
          </a:p>
        </p:txBody>
      </p:sp>
      <p:grpSp>
        <p:nvGrpSpPr>
          <p:cNvPr id="2" name="Group 1">
            <a:extLst>
              <a:ext uri="{FF2B5EF4-FFF2-40B4-BE49-F238E27FC236}">
                <a16:creationId xmlns:a16="http://schemas.microsoft.com/office/drawing/2014/main" id="{12A30FA1-CFDD-14CF-7ABC-3C7AE37DA90B}"/>
              </a:ext>
            </a:extLst>
          </p:cNvPr>
          <p:cNvGrpSpPr/>
          <p:nvPr userDrawn="1"/>
        </p:nvGrpSpPr>
        <p:grpSpPr>
          <a:xfrm>
            <a:off x="867669" y="4059112"/>
            <a:ext cx="10456661" cy="1564337"/>
            <a:chOff x="867669" y="2278684"/>
            <a:chExt cx="10456661" cy="1564337"/>
          </a:xfrm>
        </p:grpSpPr>
        <p:grpSp>
          <p:nvGrpSpPr>
            <p:cNvPr id="7" name="Group 6">
              <a:extLst>
                <a:ext uri="{FF2B5EF4-FFF2-40B4-BE49-F238E27FC236}">
                  <a16:creationId xmlns:a16="http://schemas.microsoft.com/office/drawing/2014/main" id="{E68197D4-CC3A-FFA6-50DE-CB97052ADFF2}"/>
                </a:ext>
              </a:extLst>
            </p:cNvPr>
            <p:cNvGrpSpPr/>
            <p:nvPr/>
          </p:nvGrpSpPr>
          <p:grpSpPr>
            <a:xfrm>
              <a:off x="867669" y="2982177"/>
              <a:ext cx="10456661" cy="261173"/>
              <a:chOff x="0" y="0"/>
              <a:chExt cx="4131027" cy="103179"/>
            </a:xfrm>
          </p:grpSpPr>
          <p:sp>
            <p:nvSpPr>
              <p:cNvPr id="37" name="Freeform 4">
                <a:extLst>
                  <a:ext uri="{FF2B5EF4-FFF2-40B4-BE49-F238E27FC236}">
                    <a16:creationId xmlns:a16="http://schemas.microsoft.com/office/drawing/2014/main" id="{C09BE347-3044-9624-DB32-754C738B1539}"/>
                  </a:ext>
                </a:extLst>
              </p:cNvPr>
              <p:cNvSpPr/>
              <p:nvPr/>
            </p:nvSpPr>
            <p:spPr>
              <a:xfrm>
                <a:off x="0" y="0"/>
                <a:ext cx="4131027" cy="103179"/>
              </a:xfrm>
              <a:custGeom>
                <a:avLst/>
                <a:gdLst/>
                <a:ahLst/>
                <a:cxnLst/>
                <a:rect l="l" t="t" r="r" b="b"/>
                <a:pathLst>
                  <a:path w="4131027" h="103179">
                    <a:moveTo>
                      <a:pt x="0" y="0"/>
                    </a:moveTo>
                    <a:lnTo>
                      <a:pt x="4131027" y="0"/>
                    </a:lnTo>
                    <a:lnTo>
                      <a:pt x="4131027" y="103179"/>
                    </a:lnTo>
                    <a:lnTo>
                      <a:pt x="0" y="103179"/>
                    </a:lnTo>
                    <a:lnTo>
                      <a:pt x="0" y="0"/>
                    </a:lnTo>
                  </a:path>
                </a:pathLst>
              </a:custGeom>
              <a:gradFill>
                <a:gsLst>
                  <a:gs pos="0">
                    <a:srgbClr val="7030A0"/>
                  </a:gs>
                  <a:gs pos="36000">
                    <a:schemeClr val="accent1">
                      <a:lumMod val="75000"/>
                    </a:schemeClr>
                  </a:gs>
                  <a:gs pos="100000">
                    <a:srgbClr val="002060"/>
                  </a:gs>
                </a:gsLst>
                <a:lin ang="5400000" scaled="1"/>
              </a:gradFill>
            </p:spPr>
            <p:txBody>
              <a:bodyPr/>
              <a:lstStyle/>
              <a:p>
                <a:endParaRPr lang="en-US">
                  <a:latin typeface="Montserrat Classic Bold" panose="020B0604020202020204" charset="0"/>
                </a:endParaRPr>
              </a:p>
            </p:txBody>
          </p:sp>
          <p:sp>
            <p:nvSpPr>
              <p:cNvPr id="38" name="TextBox 5">
                <a:extLst>
                  <a:ext uri="{FF2B5EF4-FFF2-40B4-BE49-F238E27FC236}">
                    <a16:creationId xmlns:a16="http://schemas.microsoft.com/office/drawing/2014/main" id="{63429265-E1F6-7941-38CE-CBC109E7CBE8}"/>
                  </a:ext>
                </a:extLst>
              </p:cNvPr>
              <p:cNvSpPr txBox="1"/>
              <p:nvPr/>
            </p:nvSpPr>
            <p:spPr>
              <a:xfrm>
                <a:off x="0" y="-47625"/>
                <a:ext cx="812800" cy="860425"/>
              </a:xfrm>
              <a:prstGeom prst="rect">
                <a:avLst/>
              </a:prstGeom>
            </p:spPr>
            <p:txBody>
              <a:bodyPr lIns="50800" tIns="50800" rIns="50800" bIns="50800" rtlCol="0" anchor="ctr"/>
              <a:lstStyle/>
              <a:p>
                <a:pPr algn="ctr">
                  <a:lnSpc>
                    <a:spcPts val="2659"/>
                  </a:lnSpc>
                </a:pPr>
                <a:endParaRPr>
                  <a:latin typeface="Montserrat Classic Bold" panose="020B0604020202020204" charset="0"/>
                </a:endParaRPr>
              </a:p>
            </p:txBody>
          </p:sp>
        </p:grpSp>
        <p:grpSp>
          <p:nvGrpSpPr>
            <p:cNvPr id="11" name="Group 6">
              <a:extLst>
                <a:ext uri="{FF2B5EF4-FFF2-40B4-BE49-F238E27FC236}">
                  <a16:creationId xmlns:a16="http://schemas.microsoft.com/office/drawing/2014/main" id="{525DB7C7-B426-CA68-83BD-220676040F28}"/>
                </a:ext>
              </a:extLst>
            </p:cNvPr>
            <p:cNvGrpSpPr/>
            <p:nvPr/>
          </p:nvGrpSpPr>
          <p:grpSpPr>
            <a:xfrm>
              <a:off x="1497733" y="2291600"/>
              <a:ext cx="2560217" cy="1551421"/>
              <a:chOff x="76200" y="-23813"/>
              <a:chExt cx="1341315" cy="812800"/>
            </a:xfrm>
          </p:grpSpPr>
          <p:sp>
            <p:nvSpPr>
              <p:cNvPr id="35" name="Freeform 7">
                <a:extLst>
                  <a:ext uri="{FF2B5EF4-FFF2-40B4-BE49-F238E27FC236}">
                    <a16:creationId xmlns:a16="http://schemas.microsoft.com/office/drawing/2014/main" id="{76C1AD5F-AE68-C9E1-64F7-8A47EA471D13}"/>
                  </a:ext>
                </a:extLst>
              </p:cNvPr>
              <p:cNvSpPr/>
              <p:nvPr/>
            </p:nvSpPr>
            <p:spPr>
              <a:xfrm>
                <a:off x="604715" y="-23813"/>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path>
                </a:pathLst>
              </a:custGeom>
              <a:solidFill>
                <a:srgbClr val="EAEAEA"/>
              </a:solidFill>
            </p:spPr>
            <p:txBody>
              <a:bodyPr/>
              <a:lstStyle/>
              <a:p>
                <a:endParaRPr lang="en-US">
                  <a:latin typeface="Montserrat Classic Bold" panose="020B0604020202020204" charset="0"/>
                </a:endParaRPr>
              </a:p>
            </p:txBody>
          </p:sp>
          <p:sp>
            <p:nvSpPr>
              <p:cNvPr id="36" name="TextBox 8">
                <a:extLst>
                  <a:ext uri="{FF2B5EF4-FFF2-40B4-BE49-F238E27FC236}">
                    <a16:creationId xmlns:a16="http://schemas.microsoft.com/office/drawing/2014/main" id="{2D205DE3-A8AD-C6FF-7C43-777A7C554D1E}"/>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latin typeface="Montserrat Classic Bold" panose="020B0604020202020204" charset="0"/>
                </a:endParaRPr>
              </a:p>
            </p:txBody>
          </p:sp>
        </p:grpSp>
        <p:sp>
          <p:nvSpPr>
            <p:cNvPr id="33" name="TextBox 13">
              <a:extLst>
                <a:ext uri="{FF2B5EF4-FFF2-40B4-BE49-F238E27FC236}">
                  <a16:creationId xmlns:a16="http://schemas.microsoft.com/office/drawing/2014/main" id="{6303F6D5-8F97-CF1C-2ED6-6E8A27DF359D}"/>
                </a:ext>
              </a:extLst>
            </p:cNvPr>
            <p:cNvSpPr txBox="1"/>
            <p:nvPr/>
          </p:nvSpPr>
          <p:spPr>
            <a:xfrm>
              <a:off x="4103931" y="2391595"/>
              <a:ext cx="1260530" cy="1351432"/>
            </a:xfrm>
            <a:prstGeom prst="rect">
              <a:avLst/>
            </a:prstGeom>
          </p:spPr>
          <p:txBody>
            <a:bodyPr lIns="50800" tIns="50800" rIns="50800" bIns="50800" rtlCol="0" anchor="ctr"/>
            <a:lstStyle/>
            <a:p>
              <a:pPr algn="ctr">
                <a:lnSpc>
                  <a:spcPts val="2659"/>
                </a:lnSpc>
              </a:pPr>
              <a:endParaRPr>
                <a:latin typeface="Montserrat Classic Bold" panose="020B0604020202020204" charset="0"/>
              </a:endParaRPr>
            </a:p>
          </p:txBody>
        </p:sp>
        <p:grpSp>
          <p:nvGrpSpPr>
            <p:cNvPr id="13" name="Group 14">
              <a:extLst>
                <a:ext uri="{FF2B5EF4-FFF2-40B4-BE49-F238E27FC236}">
                  <a16:creationId xmlns:a16="http://schemas.microsoft.com/office/drawing/2014/main" id="{0BEEBA03-12E6-AB6B-1C71-E36DD332A885}"/>
                </a:ext>
              </a:extLst>
            </p:cNvPr>
            <p:cNvGrpSpPr/>
            <p:nvPr/>
          </p:nvGrpSpPr>
          <p:grpSpPr>
            <a:xfrm>
              <a:off x="5330970" y="2278684"/>
              <a:ext cx="2639011" cy="1551421"/>
              <a:chOff x="-645996" y="-30580"/>
              <a:chExt cx="1382596" cy="812800"/>
            </a:xfrm>
          </p:grpSpPr>
          <p:sp>
            <p:nvSpPr>
              <p:cNvPr id="17" name="Freeform 15">
                <a:extLst>
                  <a:ext uri="{FF2B5EF4-FFF2-40B4-BE49-F238E27FC236}">
                    <a16:creationId xmlns:a16="http://schemas.microsoft.com/office/drawing/2014/main" id="{285D9C13-3522-6C2C-BA56-87701CAD770D}"/>
                  </a:ext>
                </a:extLst>
              </p:cNvPr>
              <p:cNvSpPr/>
              <p:nvPr/>
            </p:nvSpPr>
            <p:spPr>
              <a:xfrm>
                <a:off x="-645996" y="-3058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path>
                </a:pathLst>
              </a:custGeom>
              <a:solidFill>
                <a:srgbClr val="EAEAEA"/>
              </a:solidFill>
            </p:spPr>
            <p:txBody>
              <a:bodyPr/>
              <a:lstStyle/>
              <a:p>
                <a:endParaRPr lang="en-US">
                  <a:latin typeface="Montserrat Classic Bold" panose="020B0604020202020204" charset="0"/>
                </a:endParaRPr>
              </a:p>
            </p:txBody>
          </p:sp>
          <p:sp>
            <p:nvSpPr>
              <p:cNvPr id="18" name="TextBox 16">
                <a:extLst>
                  <a:ext uri="{FF2B5EF4-FFF2-40B4-BE49-F238E27FC236}">
                    <a16:creationId xmlns:a16="http://schemas.microsoft.com/office/drawing/2014/main" id="{4CF173AB-537A-B201-A2C6-3AAA7C636C16}"/>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latin typeface="Montserrat Classic Bold" panose="020B0604020202020204" charset="0"/>
                </a:endParaRPr>
              </a:p>
            </p:txBody>
          </p:sp>
        </p:grpSp>
        <p:grpSp>
          <p:nvGrpSpPr>
            <p:cNvPr id="14" name="Group 17">
              <a:extLst>
                <a:ext uri="{FF2B5EF4-FFF2-40B4-BE49-F238E27FC236}">
                  <a16:creationId xmlns:a16="http://schemas.microsoft.com/office/drawing/2014/main" id="{4CF39ABE-FF12-F53A-BF65-08EEC6035461}"/>
                </a:ext>
              </a:extLst>
            </p:cNvPr>
            <p:cNvGrpSpPr/>
            <p:nvPr/>
          </p:nvGrpSpPr>
          <p:grpSpPr>
            <a:xfrm>
              <a:off x="8061939" y="2291600"/>
              <a:ext cx="2632329" cy="1551421"/>
              <a:chOff x="-642495" y="-23813"/>
              <a:chExt cx="1379095" cy="812800"/>
            </a:xfrm>
          </p:grpSpPr>
          <p:sp>
            <p:nvSpPr>
              <p:cNvPr id="15" name="Freeform 18">
                <a:extLst>
                  <a:ext uri="{FF2B5EF4-FFF2-40B4-BE49-F238E27FC236}">
                    <a16:creationId xmlns:a16="http://schemas.microsoft.com/office/drawing/2014/main" id="{D186076D-A2B9-754F-F965-616822C9B6FF}"/>
                  </a:ext>
                </a:extLst>
              </p:cNvPr>
              <p:cNvSpPr/>
              <p:nvPr/>
            </p:nvSpPr>
            <p:spPr>
              <a:xfrm>
                <a:off x="-642495" y="-23813"/>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path>
                </a:pathLst>
              </a:custGeom>
              <a:solidFill>
                <a:srgbClr val="EAEAEA"/>
              </a:solidFill>
            </p:spPr>
            <p:txBody>
              <a:bodyPr/>
              <a:lstStyle/>
              <a:p>
                <a:endParaRPr lang="en-US">
                  <a:latin typeface="Montserrat Classic Bold" panose="020B0604020202020204" charset="0"/>
                </a:endParaRPr>
              </a:p>
            </p:txBody>
          </p:sp>
          <p:sp>
            <p:nvSpPr>
              <p:cNvPr id="16" name="TextBox 19">
                <a:extLst>
                  <a:ext uri="{FF2B5EF4-FFF2-40B4-BE49-F238E27FC236}">
                    <a16:creationId xmlns:a16="http://schemas.microsoft.com/office/drawing/2014/main" id="{0FCA59C7-E16A-0595-39C7-2C8377C72E92}"/>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latin typeface="Montserrat Classic Bold" panose="020B0604020202020204" charset="0"/>
                </a:endParaRPr>
              </a:p>
            </p:txBody>
          </p:sp>
        </p:grpSp>
      </p:grpSp>
    </p:spTree>
    <p:extLst>
      <p:ext uri="{BB962C8B-B14F-4D97-AF65-F5344CB8AC3E}">
        <p14:creationId xmlns:p14="http://schemas.microsoft.com/office/powerpoint/2010/main" val="19279174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AA1ED4C-8E5A-443F-4B5F-8D9797230C8B}"/>
              </a:ext>
            </a:extLst>
          </p:cNvPr>
          <p:cNvGrpSpPr>
            <a:grpSpLocks noChangeAspect="1"/>
          </p:cNvGrpSpPr>
          <p:nvPr userDrawn="1"/>
        </p:nvGrpSpPr>
        <p:grpSpPr>
          <a:xfrm>
            <a:off x="204506" y="62740"/>
            <a:ext cx="11987494" cy="6733165"/>
            <a:chOff x="1028700" y="125163"/>
            <a:chExt cx="16230600" cy="10161837"/>
          </a:xfrm>
        </p:grpSpPr>
        <p:grpSp>
          <p:nvGrpSpPr>
            <p:cNvPr id="3" name="Group 2">
              <a:extLst>
                <a:ext uri="{FF2B5EF4-FFF2-40B4-BE49-F238E27FC236}">
                  <a16:creationId xmlns:a16="http://schemas.microsoft.com/office/drawing/2014/main" id="{6A5DE0EC-3C73-EF26-55E8-CBECC3F0AD3B}"/>
                </a:ext>
              </a:extLst>
            </p:cNvPr>
            <p:cNvGrpSpPr/>
            <p:nvPr/>
          </p:nvGrpSpPr>
          <p:grpSpPr>
            <a:xfrm>
              <a:off x="1028700" y="1430185"/>
              <a:ext cx="14400579" cy="3230791"/>
              <a:chOff x="0" y="-38100"/>
              <a:chExt cx="3792745" cy="850900"/>
            </a:xfrm>
          </p:grpSpPr>
          <p:sp>
            <p:nvSpPr>
              <p:cNvPr id="17" name="Freeform 3">
                <a:extLst>
                  <a:ext uri="{FF2B5EF4-FFF2-40B4-BE49-F238E27FC236}">
                    <a16:creationId xmlns:a16="http://schemas.microsoft.com/office/drawing/2014/main" id="{F23CDCB0-5161-6231-1200-EDF631C45FD1}"/>
                  </a:ext>
                </a:extLst>
              </p:cNvPr>
              <p:cNvSpPr/>
              <p:nvPr/>
            </p:nvSpPr>
            <p:spPr>
              <a:xfrm>
                <a:off x="3303752" y="443277"/>
                <a:ext cx="488993" cy="69017"/>
              </a:xfrm>
              <a:custGeom>
                <a:avLst/>
                <a:gdLst/>
                <a:ahLst/>
                <a:cxnLst/>
                <a:rect l="l" t="t" r="r" b="b"/>
                <a:pathLst>
                  <a:path w="488993" h="17928">
                    <a:moveTo>
                      <a:pt x="0" y="0"/>
                    </a:moveTo>
                    <a:lnTo>
                      <a:pt x="488993" y="0"/>
                    </a:lnTo>
                    <a:lnTo>
                      <a:pt x="488993" y="17928"/>
                    </a:lnTo>
                    <a:lnTo>
                      <a:pt x="0" y="17928"/>
                    </a:lnTo>
                    <a:lnTo>
                      <a:pt x="0" y="0"/>
                    </a:lnTo>
                  </a:path>
                </a:pathLst>
              </a:custGeom>
              <a:gradFill rotWithShape="1">
                <a:gsLst>
                  <a:gs pos="0">
                    <a:srgbClr val="000000">
                      <a:alpha val="100000"/>
                    </a:srgbClr>
                  </a:gs>
                  <a:gs pos="50000">
                    <a:srgbClr val="3533CD">
                      <a:alpha val="100000"/>
                    </a:srgbClr>
                  </a:gs>
                  <a:gs pos="100000">
                    <a:srgbClr val="3533CD">
                      <a:alpha val="100000"/>
                    </a:srgbClr>
                  </a:gs>
                </a:gsLst>
                <a:lin ang="0"/>
              </a:gradFill>
            </p:spPr>
            <p:txBody>
              <a:bodyPr/>
              <a:lstStyle/>
              <a:p>
                <a:endParaRPr lang="en-US">
                  <a:latin typeface="Montserrat Classic Bold" panose="020B0604020202020204" charset="0"/>
                </a:endParaRPr>
              </a:p>
            </p:txBody>
          </p:sp>
          <p:sp>
            <p:nvSpPr>
              <p:cNvPr id="18" name="TextBox 4">
                <a:extLst>
                  <a:ext uri="{FF2B5EF4-FFF2-40B4-BE49-F238E27FC236}">
                    <a16:creationId xmlns:a16="http://schemas.microsoft.com/office/drawing/2014/main" id="{E0D2D164-9DDD-8DC6-4525-B452E20E2A1E}"/>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latin typeface="Montserrat Classic Bold" panose="020B0604020202020204" charset="0"/>
                </a:endParaRPr>
              </a:p>
            </p:txBody>
          </p:sp>
        </p:grpSp>
        <p:grpSp>
          <p:nvGrpSpPr>
            <p:cNvPr id="4" name="Group 5">
              <a:extLst>
                <a:ext uri="{FF2B5EF4-FFF2-40B4-BE49-F238E27FC236}">
                  <a16:creationId xmlns:a16="http://schemas.microsoft.com/office/drawing/2014/main" id="{6824C5B7-C473-93E7-9522-1C7A4D15664E}"/>
                </a:ext>
              </a:extLst>
            </p:cNvPr>
            <p:cNvGrpSpPr/>
            <p:nvPr/>
          </p:nvGrpSpPr>
          <p:grpSpPr>
            <a:xfrm>
              <a:off x="14500955" y="2413635"/>
              <a:ext cx="2758345" cy="245871"/>
              <a:chOff x="0" y="0"/>
              <a:chExt cx="726478" cy="64756"/>
            </a:xfrm>
          </p:grpSpPr>
          <p:sp>
            <p:nvSpPr>
              <p:cNvPr id="15" name="Freeform 6">
                <a:extLst>
                  <a:ext uri="{FF2B5EF4-FFF2-40B4-BE49-F238E27FC236}">
                    <a16:creationId xmlns:a16="http://schemas.microsoft.com/office/drawing/2014/main" id="{6D8CBF36-66FD-43D2-C2FB-6191F0FF937F}"/>
                  </a:ext>
                </a:extLst>
              </p:cNvPr>
              <p:cNvSpPr/>
              <p:nvPr/>
            </p:nvSpPr>
            <p:spPr>
              <a:xfrm>
                <a:off x="0" y="0"/>
                <a:ext cx="726478" cy="64756"/>
              </a:xfrm>
              <a:custGeom>
                <a:avLst/>
                <a:gdLst/>
                <a:ahLst/>
                <a:cxnLst/>
                <a:rect l="l" t="t" r="r" b="b"/>
                <a:pathLst>
                  <a:path w="726478" h="64756">
                    <a:moveTo>
                      <a:pt x="0" y="0"/>
                    </a:moveTo>
                    <a:lnTo>
                      <a:pt x="726478" y="0"/>
                    </a:lnTo>
                    <a:lnTo>
                      <a:pt x="726478" y="64756"/>
                    </a:lnTo>
                    <a:lnTo>
                      <a:pt x="0" y="64756"/>
                    </a:lnTo>
                    <a:lnTo>
                      <a:pt x="0" y="0"/>
                    </a:lnTo>
                  </a:path>
                </a:pathLst>
              </a:custGeom>
              <a:gradFill rotWithShape="1">
                <a:gsLst>
                  <a:gs pos="0">
                    <a:srgbClr val="000000">
                      <a:alpha val="100000"/>
                    </a:srgbClr>
                  </a:gs>
                  <a:gs pos="50000">
                    <a:srgbClr val="3533CD">
                      <a:alpha val="100000"/>
                    </a:srgbClr>
                  </a:gs>
                  <a:gs pos="100000">
                    <a:srgbClr val="3533CD">
                      <a:alpha val="100000"/>
                    </a:srgbClr>
                  </a:gs>
                </a:gsLst>
                <a:lin ang="0"/>
              </a:gradFill>
            </p:spPr>
            <p:txBody>
              <a:bodyPr/>
              <a:lstStyle/>
              <a:p>
                <a:endParaRPr lang="en-US">
                  <a:latin typeface="Montserrat Classic Bold" panose="020B0604020202020204" charset="0"/>
                </a:endParaRPr>
              </a:p>
            </p:txBody>
          </p:sp>
          <p:sp>
            <p:nvSpPr>
              <p:cNvPr id="16" name="TextBox 7">
                <a:extLst>
                  <a:ext uri="{FF2B5EF4-FFF2-40B4-BE49-F238E27FC236}">
                    <a16:creationId xmlns:a16="http://schemas.microsoft.com/office/drawing/2014/main" id="{3D4AC782-A92E-065B-BC7A-1486F658031F}"/>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latin typeface="Montserrat Classic Bold" panose="020B0604020202020204" charset="0"/>
                </a:endParaRPr>
              </a:p>
            </p:txBody>
          </p:sp>
        </p:grpSp>
        <p:grpSp>
          <p:nvGrpSpPr>
            <p:cNvPr id="5" name="Group 8">
              <a:extLst>
                <a:ext uri="{FF2B5EF4-FFF2-40B4-BE49-F238E27FC236}">
                  <a16:creationId xmlns:a16="http://schemas.microsoft.com/office/drawing/2014/main" id="{53466230-B7FE-028B-E391-192D4350C0DC}"/>
                </a:ext>
              </a:extLst>
            </p:cNvPr>
            <p:cNvGrpSpPr/>
            <p:nvPr/>
          </p:nvGrpSpPr>
          <p:grpSpPr>
            <a:xfrm>
              <a:off x="10781793" y="4186261"/>
              <a:ext cx="6477507" cy="6100739"/>
              <a:chOff x="0" y="0"/>
              <a:chExt cx="8636677" cy="8134319"/>
            </a:xfrm>
          </p:grpSpPr>
          <p:pic>
            <p:nvPicPr>
              <p:cNvPr id="14" name="Picture 9">
                <a:extLst>
                  <a:ext uri="{FF2B5EF4-FFF2-40B4-BE49-F238E27FC236}">
                    <a16:creationId xmlns:a16="http://schemas.microsoft.com/office/drawing/2014/main" id="{7E74C4F9-8C5D-FDF1-0846-4E1AF746D809}"/>
                  </a:ext>
                </a:extLst>
              </p:cNvPr>
              <p:cNvPicPr>
                <a:picLocks noChangeAspect="1"/>
              </p:cNvPicPr>
              <p:nvPr/>
            </p:nvPicPr>
            <p:blipFill>
              <a:blip r:embed="rId2"/>
              <a:srcRect l="14630" r="14630"/>
              <a:stretch>
                <a:fillRect/>
              </a:stretch>
            </p:blipFill>
            <p:spPr>
              <a:xfrm>
                <a:off x="0" y="0"/>
                <a:ext cx="8636677" cy="8134319"/>
              </a:xfrm>
              <a:prstGeom prst="rect">
                <a:avLst/>
              </a:prstGeom>
            </p:spPr>
          </p:pic>
        </p:grpSp>
        <p:sp>
          <p:nvSpPr>
            <p:cNvPr id="12" name="Freeform 16">
              <a:extLst>
                <a:ext uri="{FF2B5EF4-FFF2-40B4-BE49-F238E27FC236}">
                  <a16:creationId xmlns:a16="http://schemas.microsoft.com/office/drawing/2014/main" id="{9F94ADF3-775B-6DB5-7B6B-E6078B2DFE7F}"/>
                </a:ext>
              </a:extLst>
            </p:cNvPr>
            <p:cNvSpPr/>
            <p:nvPr/>
          </p:nvSpPr>
          <p:spPr>
            <a:xfrm>
              <a:off x="1170554" y="125163"/>
              <a:ext cx="2085761" cy="2331406"/>
            </a:xfrm>
            <a:custGeom>
              <a:avLst/>
              <a:gdLst/>
              <a:ahLst/>
              <a:cxnLst/>
              <a:rect l="l" t="t" r="r" b="b"/>
              <a:pathLst>
                <a:path w="1345882" h="1345882">
                  <a:moveTo>
                    <a:pt x="0" y="0"/>
                  </a:moveTo>
                  <a:lnTo>
                    <a:pt x="1345883" y="0"/>
                  </a:lnTo>
                  <a:lnTo>
                    <a:pt x="1345883" y="1345882"/>
                  </a:lnTo>
                  <a:lnTo>
                    <a:pt x="0" y="134588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Montserrat Classic Bold" panose="020B0604020202020204" charset="0"/>
              </a:endParaRPr>
            </a:p>
          </p:txBody>
        </p:sp>
        <p:sp>
          <p:nvSpPr>
            <p:cNvPr id="13" name="Freeform 17">
              <a:extLst>
                <a:ext uri="{FF2B5EF4-FFF2-40B4-BE49-F238E27FC236}">
                  <a16:creationId xmlns:a16="http://schemas.microsoft.com/office/drawing/2014/main" id="{A11DB427-70E7-BECC-AD96-39F6E2782D74}"/>
                </a:ext>
              </a:extLst>
            </p:cNvPr>
            <p:cNvSpPr/>
            <p:nvPr/>
          </p:nvSpPr>
          <p:spPr>
            <a:xfrm>
              <a:off x="1284081" y="9258300"/>
              <a:ext cx="2085761" cy="711210"/>
            </a:xfrm>
            <a:custGeom>
              <a:avLst/>
              <a:gdLst/>
              <a:ahLst/>
              <a:cxnLst/>
              <a:rect l="l" t="t" r="r" b="b"/>
              <a:pathLst>
                <a:path w="2085761" h="711210">
                  <a:moveTo>
                    <a:pt x="0" y="0"/>
                  </a:moveTo>
                  <a:lnTo>
                    <a:pt x="2085761" y="0"/>
                  </a:lnTo>
                  <a:lnTo>
                    <a:pt x="2085761" y="711210"/>
                  </a:lnTo>
                  <a:lnTo>
                    <a:pt x="0" y="711210"/>
                  </a:lnTo>
                  <a:lnTo>
                    <a:pt x="0" y="0"/>
                  </a:lnTo>
                  <a:close/>
                </a:path>
              </a:pathLst>
            </a:custGeom>
            <a:blipFill>
              <a:blip r:embed="rId5"/>
              <a:stretch>
                <a:fillRect/>
              </a:stretch>
            </a:blipFill>
          </p:spPr>
          <p:txBody>
            <a:bodyPr/>
            <a:lstStyle/>
            <a:p>
              <a:endParaRPr lang="en-US">
                <a:latin typeface="Montserrat Classic Bold" panose="020B0604020202020204" charset="0"/>
              </a:endParaRPr>
            </a:p>
          </p:txBody>
        </p:sp>
      </p:grpSp>
      <p:sp>
        <p:nvSpPr>
          <p:cNvPr id="19" name="Title 18">
            <a:extLst>
              <a:ext uri="{FF2B5EF4-FFF2-40B4-BE49-F238E27FC236}">
                <a16:creationId xmlns:a16="http://schemas.microsoft.com/office/drawing/2014/main" id="{787BCF4D-761C-2DAD-7BEC-8681995FC961}"/>
              </a:ext>
            </a:extLst>
          </p:cNvPr>
          <p:cNvSpPr>
            <a:spLocks noGrp="1"/>
          </p:cNvSpPr>
          <p:nvPr>
            <p:ph type="title"/>
          </p:nvPr>
        </p:nvSpPr>
        <p:spPr/>
        <p:txBody>
          <a:bodyPr/>
          <a:lstStyle/>
          <a:p>
            <a:r>
              <a:rPr lang="en-US"/>
              <a:t>Click to edit Master title style</a:t>
            </a:r>
          </a:p>
        </p:txBody>
      </p:sp>
      <p:sp>
        <p:nvSpPr>
          <p:cNvPr id="21" name="Content Placeholder 20">
            <a:extLst>
              <a:ext uri="{FF2B5EF4-FFF2-40B4-BE49-F238E27FC236}">
                <a16:creationId xmlns:a16="http://schemas.microsoft.com/office/drawing/2014/main" id="{1EBA0873-86A9-6243-E5D6-54E35979E9AA}"/>
              </a:ext>
            </a:extLst>
          </p:cNvPr>
          <p:cNvSpPr>
            <a:spLocks noGrp="1"/>
          </p:cNvSpPr>
          <p:nvPr>
            <p:ph sz="quarter" idx="10"/>
          </p:nvPr>
        </p:nvSpPr>
        <p:spPr>
          <a:xfrm>
            <a:off x="636588" y="2287588"/>
            <a:ext cx="6262687"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531595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55D31AB-1F31-6135-F56E-B2C471BE91BC}"/>
              </a:ext>
            </a:extLst>
          </p:cNvPr>
          <p:cNvPicPr>
            <a:picLocks noChangeAspect="1"/>
          </p:cNvPicPr>
          <p:nvPr userDrawn="1"/>
        </p:nvPicPr>
        <p:blipFill>
          <a:blip r:embed="rId2"/>
          <a:stretch>
            <a:fillRect/>
          </a:stretch>
        </p:blipFill>
        <p:spPr>
          <a:xfrm>
            <a:off x="-1" y="7749"/>
            <a:ext cx="12192001" cy="6858000"/>
          </a:xfrm>
          <a:prstGeom prst="rect">
            <a:avLst/>
          </a:prstGeom>
        </p:spPr>
      </p:pic>
      <p:sp>
        <p:nvSpPr>
          <p:cNvPr id="42" name="Chart Placeholder 41">
            <a:extLst>
              <a:ext uri="{FF2B5EF4-FFF2-40B4-BE49-F238E27FC236}">
                <a16:creationId xmlns:a16="http://schemas.microsoft.com/office/drawing/2014/main" id="{F0DEDD1F-82E2-1AEF-68D3-8837D4A58834}"/>
              </a:ext>
            </a:extLst>
          </p:cNvPr>
          <p:cNvSpPr>
            <a:spLocks noGrp="1"/>
          </p:cNvSpPr>
          <p:nvPr>
            <p:ph type="chart" sz="quarter" idx="10"/>
          </p:nvPr>
        </p:nvSpPr>
        <p:spPr>
          <a:xfrm>
            <a:off x="712032" y="1791369"/>
            <a:ext cx="4164769" cy="3373373"/>
          </a:xfrm>
        </p:spPr>
        <p:txBody>
          <a:bodyPr/>
          <a:lstStyle/>
          <a:p>
            <a:r>
              <a:rPr lang="en-US"/>
              <a:t>Click icon to add chart</a:t>
            </a:r>
          </a:p>
        </p:txBody>
      </p:sp>
      <p:sp>
        <p:nvSpPr>
          <p:cNvPr id="43" name="Freeform 17">
            <a:extLst>
              <a:ext uri="{FF2B5EF4-FFF2-40B4-BE49-F238E27FC236}">
                <a16:creationId xmlns:a16="http://schemas.microsoft.com/office/drawing/2014/main" id="{E6BD9925-306E-35BB-7307-20312EE2FCCF}"/>
              </a:ext>
            </a:extLst>
          </p:cNvPr>
          <p:cNvSpPr/>
          <p:nvPr userDrawn="1"/>
        </p:nvSpPr>
        <p:spPr>
          <a:xfrm>
            <a:off x="393124" y="6176390"/>
            <a:ext cx="1540488" cy="471243"/>
          </a:xfrm>
          <a:custGeom>
            <a:avLst/>
            <a:gdLst/>
            <a:ahLst/>
            <a:cxnLst/>
            <a:rect l="l" t="t" r="r" b="b"/>
            <a:pathLst>
              <a:path w="2085761" h="711210">
                <a:moveTo>
                  <a:pt x="0" y="0"/>
                </a:moveTo>
                <a:lnTo>
                  <a:pt x="2085761" y="0"/>
                </a:lnTo>
                <a:lnTo>
                  <a:pt x="2085761" y="711210"/>
                </a:lnTo>
                <a:lnTo>
                  <a:pt x="0" y="711210"/>
                </a:lnTo>
                <a:lnTo>
                  <a:pt x="0" y="0"/>
                </a:lnTo>
                <a:close/>
              </a:path>
            </a:pathLst>
          </a:custGeom>
          <a:blipFill>
            <a:blip r:embed="rId3"/>
            <a:stretch>
              <a:fillRect/>
            </a:stretch>
          </a:blipFill>
        </p:spPr>
        <p:txBody>
          <a:bodyPr/>
          <a:lstStyle/>
          <a:p>
            <a:endParaRPr lang="en-US">
              <a:latin typeface="Montserrat Classic Bold" panose="020B0604020202020204" charset="0"/>
            </a:endParaRPr>
          </a:p>
        </p:txBody>
      </p:sp>
      <p:sp>
        <p:nvSpPr>
          <p:cNvPr id="44" name="Freeform 16">
            <a:extLst>
              <a:ext uri="{FF2B5EF4-FFF2-40B4-BE49-F238E27FC236}">
                <a16:creationId xmlns:a16="http://schemas.microsoft.com/office/drawing/2014/main" id="{70101F81-353F-B78D-D96A-9EAA53BC6EBB}"/>
              </a:ext>
            </a:extLst>
          </p:cNvPr>
          <p:cNvSpPr/>
          <p:nvPr userDrawn="1"/>
        </p:nvSpPr>
        <p:spPr>
          <a:xfrm>
            <a:off x="393124" y="124190"/>
            <a:ext cx="1540488" cy="1544774"/>
          </a:xfrm>
          <a:custGeom>
            <a:avLst/>
            <a:gdLst/>
            <a:ahLst/>
            <a:cxnLst/>
            <a:rect l="l" t="t" r="r" b="b"/>
            <a:pathLst>
              <a:path w="1345882" h="1345882">
                <a:moveTo>
                  <a:pt x="0" y="0"/>
                </a:moveTo>
                <a:lnTo>
                  <a:pt x="1345883" y="0"/>
                </a:lnTo>
                <a:lnTo>
                  <a:pt x="1345883" y="1345882"/>
                </a:lnTo>
                <a:lnTo>
                  <a:pt x="0" y="134588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Montserrat Classic Bold" panose="020B0604020202020204" charset="0"/>
            </a:endParaRPr>
          </a:p>
        </p:txBody>
      </p:sp>
      <p:sp>
        <p:nvSpPr>
          <p:cNvPr id="45" name="Title 44">
            <a:extLst>
              <a:ext uri="{FF2B5EF4-FFF2-40B4-BE49-F238E27FC236}">
                <a16:creationId xmlns:a16="http://schemas.microsoft.com/office/drawing/2014/main" id="{F2CAEF06-C18F-4693-42F6-D1C32DE272FB}"/>
              </a:ext>
            </a:extLst>
          </p:cNvPr>
          <p:cNvSpPr>
            <a:spLocks noGrp="1"/>
          </p:cNvSpPr>
          <p:nvPr>
            <p:ph type="title"/>
          </p:nvPr>
        </p:nvSpPr>
        <p:spPr>
          <a:xfrm>
            <a:off x="1933612" y="343401"/>
            <a:ext cx="9865264" cy="1325563"/>
          </a:xfrm>
        </p:spPr>
        <p:txBody>
          <a:bodyPr/>
          <a:lstStyle/>
          <a:p>
            <a:r>
              <a:rPr lang="en-US"/>
              <a:t>Click to edit Master title style</a:t>
            </a:r>
          </a:p>
        </p:txBody>
      </p:sp>
      <p:sp>
        <p:nvSpPr>
          <p:cNvPr id="6" name="Content Placeholder 5">
            <a:extLst>
              <a:ext uri="{FF2B5EF4-FFF2-40B4-BE49-F238E27FC236}">
                <a16:creationId xmlns:a16="http://schemas.microsoft.com/office/drawing/2014/main" id="{D025BDC0-4CF2-4765-F9FA-03A6B5B438EA}"/>
              </a:ext>
            </a:extLst>
          </p:cNvPr>
          <p:cNvSpPr>
            <a:spLocks noGrp="1"/>
          </p:cNvSpPr>
          <p:nvPr>
            <p:ph sz="quarter" idx="11"/>
          </p:nvPr>
        </p:nvSpPr>
        <p:spPr>
          <a:xfrm>
            <a:off x="5588835" y="1791369"/>
            <a:ext cx="6015170" cy="30954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923309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6992CE9-A6BD-0ADC-AC11-C6254E860C21}"/>
              </a:ext>
            </a:extLst>
          </p:cNvPr>
          <p:cNvGrpSpPr>
            <a:grpSpLocks noChangeAspect="1"/>
          </p:cNvGrpSpPr>
          <p:nvPr userDrawn="1"/>
        </p:nvGrpSpPr>
        <p:grpSpPr>
          <a:xfrm>
            <a:off x="0" y="0"/>
            <a:ext cx="12192000" cy="6858000"/>
            <a:chOff x="0" y="0"/>
            <a:chExt cx="18288000" cy="10287000"/>
          </a:xfrm>
        </p:grpSpPr>
        <p:sp>
          <p:nvSpPr>
            <p:cNvPr id="3" name="Freeform 2">
              <a:extLst>
                <a:ext uri="{FF2B5EF4-FFF2-40B4-BE49-F238E27FC236}">
                  <a16:creationId xmlns:a16="http://schemas.microsoft.com/office/drawing/2014/main" id="{08870716-861A-C9EE-DD3E-479B2BA7BAA9}"/>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6666" b="-16666"/>
              </a:stretch>
            </a:blipFill>
          </p:spPr>
          <p:txBody>
            <a:bodyPr/>
            <a:lstStyle/>
            <a:p>
              <a:endParaRPr lang="en-US">
                <a:latin typeface="Montserrat Classic Bold" panose="020B0604020202020204" charset="0"/>
              </a:endParaRPr>
            </a:p>
          </p:txBody>
        </p:sp>
        <p:grpSp>
          <p:nvGrpSpPr>
            <p:cNvPr id="6" name="Group 5">
              <a:extLst>
                <a:ext uri="{FF2B5EF4-FFF2-40B4-BE49-F238E27FC236}">
                  <a16:creationId xmlns:a16="http://schemas.microsoft.com/office/drawing/2014/main" id="{0F3AE403-37DE-75F0-98C9-1C847DDCA79C}"/>
                </a:ext>
              </a:extLst>
            </p:cNvPr>
            <p:cNvGrpSpPr/>
            <p:nvPr/>
          </p:nvGrpSpPr>
          <p:grpSpPr>
            <a:xfrm>
              <a:off x="7460714" y="1078230"/>
              <a:ext cx="9798525" cy="8537976"/>
              <a:chOff x="0" y="-38100"/>
              <a:chExt cx="13064701" cy="11383968"/>
            </a:xfrm>
          </p:grpSpPr>
          <p:sp>
            <p:nvSpPr>
              <p:cNvPr id="9" name="TextBox 6">
                <a:extLst>
                  <a:ext uri="{FF2B5EF4-FFF2-40B4-BE49-F238E27FC236}">
                    <a16:creationId xmlns:a16="http://schemas.microsoft.com/office/drawing/2014/main" id="{5DF450B7-1663-2EAA-FCB3-2E36CC9705A9}"/>
                  </a:ext>
                </a:extLst>
              </p:cNvPr>
              <p:cNvSpPr txBox="1"/>
              <p:nvPr/>
            </p:nvSpPr>
            <p:spPr>
              <a:xfrm>
                <a:off x="29633" y="-38100"/>
                <a:ext cx="1211580" cy="1096968"/>
              </a:xfrm>
              <a:prstGeom prst="rect">
                <a:avLst/>
              </a:prstGeom>
            </p:spPr>
            <p:txBody>
              <a:bodyPr lIns="0" tIns="0" rIns="0" bIns="0" rtlCol="0" anchor="t">
                <a:spAutoFit/>
              </a:bodyPr>
              <a:lstStyle/>
              <a:p>
                <a:pPr algn="r">
                  <a:lnSpc>
                    <a:spcPts val="3359"/>
                  </a:lnSpc>
                </a:pPr>
                <a:r>
                  <a:rPr lang="en-US" sz="2400">
                    <a:solidFill>
                      <a:srgbClr val="000000"/>
                    </a:solidFill>
                    <a:latin typeface="Montserrat Classic Bold" panose="020B0604020202020204" charset="0"/>
                  </a:rPr>
                  <a:t>Item 1</a:t>
                </a:r>
              </a:p>
            </p:txBody>
          </p:sp>
          <p:sp>
            <p:nvSpPr>
              <p:cNvPr id="10" name="TextBox 7">
                <a:extLst>
                  <a:ext uri="{FF2B5EF4-FFF2-40B4-BE49-F238E27FC236}">
                    <a16:creationId xmlns:a16="http://schemas.microsoft.com/office/drawing/2014/main" id="{763E3634-5D4E-F914-CE49-C1E41F2D13D2}"/>
                  </a:ext>
                </a:extLst>
              </p:cNvPr>
              <p:cNvSpPr txBox="1"/>
              <p:nvPr/>
            </p:nvSpPr>
            <p:spPr>
              <a:xfrm>
                <a:off x="22860" y="2533651"/>
                <a:ext cx="1218353" cy="1096968"/>
              </a:xfrm>
              <a:prstGeom prst="rect">
                <a:avLst/>
              </a:prstGeom>
            </p:spPr>
            <p:txBody>
              <a:bodyPr lIns="0" tIns="0" rIns="0" bIns="0" rtlCol="0" anchor="t">
                <a:spAutoFit/>
              </a:bodyPr>
              <a:lstStyle/>
              <a:p>
                <a:pPr algn="r">
                  <a:lnSpc>
                    <a:spcPts val="3359"/>
                  </a:lnSpc>
                </a:pPr>
                <a:r>
                  <a:rPr lang="en-US" sz="2400">
                    <a:solidFill>
                      <a:srgbClr val="000000"/>
                    </a:solidFill>
                    <a:latin typeface="Montserrat Classic Bold" panose="020B0604020202020204" charset="0"/>
                  </a:rPr>
                  <a:t>Item 2</a:t>
                </a:r>
              </a:p>
            </p:txBody>
          </p:sp>
          <p:sp>
            <p:nvSpPr>
              <p:cNvPr id="11" name="TextBox 8">
                <a:extLst>
                  <a:ext uri="{FF2B5EF4-FFF2-40B4-BE49-F238E27FC236}">
                    <a16:creationId xmlns:a16="http://schemas.microsoft.com/office/drawing/2014/main" id="{32124E79-37F0-352D-6B65-028D44642943}"/>
                  </a:ext>
                </a:extLst>
              </p:cNvPr>
              <p:cNvSpPr txBox="1"/>
              <p:nvPr/>
            </p:nvSpPr>
            <p:spPr>
              <a:xfrm>
                <a:off x="10160" y="5105400"/>
                <a:ext cx="1231053" cy="1096968"/>
              </a:xfrm>
              <a:prstGeom prst="rect">
                <a:avLst/>
              </a:prstGeom>
            </p:spPr>
            <p:txBody>
              <a:bodyPr lIns="0" tIns="0" rIns="0" bIns="0" rtlCol="0" anchor="t">
                <a:spAutoFit/>
              </a:bodyPr>
              <a:lstStyle/>
              <a:p>
                <a:pPr algn="r">
                  <a:lnSpc>
                    <a:spcPts val="3359"/>
                  </a:lnSpc>
                </a:pPr>
                <a:r>
                  <a:rPr lang="en-US" sz="2400">
                    <a:solidFill>
                      <a:srgbClr val="000000"/>
                    </a:solidFill>
                    <a:latin typeface="Montserrat Classic Bold" panose="020B0604020202020204" charset="0"/>
                  </a:rPr>
                  <a:t>Item 3</a:t>
                </a:r>
              </a:p>
            </p:txBody>
          </p:sp>
          <p:sp>
            <p:nvSpPr>
              <p:cNvPr id="12" name="TextBox 9">
                <a:extLst>
                  <a:ext uri="{FF2B5EF4-FFF2-40B4-BE49-F238E27FC236}">
                    <a16:creationId xmlns:a16="http://schemas.microsoft.com/office/drawing/2014/main" id="{567ED15F-B821-63E0-B702-6EBB26997EB5}"/>
                  </a:ext>
                </a:extLst>
              </p:cNvPr>
              <p:cNvSpPr txBox="1"/>
              <p:nvPr/>
            </p:nvSpPr>
            <p:spPr>
              <a:xfrm>
                <a:off x="0" y="7677151"/>
                <a:ext cx="1241213" cy="1096968"/>
              </a:xfrm>
              <a:prstGeom prst="rect">
                <a:avLst/>
              </a:prstGeom>
            </p:spPr>
            <p:txBody>
              <a:bodyPr lIns="0" tIns="0" rIns="0" bIns="0" rtlCol="0" anchor="t">
                <a:spAutoFit/>
              </a:bodyPr>
              <a:lstStyle/>
              <a:p>
                <a:pPr algn="r">
                  <a:lnSpc>
                    <a:spcPts val="3359"/>
                  </a:lnSpc>
                </a:pPr>
                <a:r>
                  <a:rPr lang="en-US" sz="2400">
                    <a:solidFill>
                      <a:srgbClr val="000000"/>
                    </a:solidFill>
                    <a:latin typeface="Montserrat Classic Bold" panose="020B0604020202020204" charset="0"/>
                  </a:rPr>
                  <a:t>Item 4</a:t>
                </a:r>
              </a:p>
            </p:txBody>
          </p:sp>
          <p:sp>
            <p:nvSpPr>
              <p:cNvPr id="13" name="TextBox 10">
                <a:extLst>
                  <a:ext uri="{FF2B5EF4-FFF2-40B4-BE49-F238E27FC236}">
                    <a16:creationId xmlns:a16="http://schemas.microsoft.com/office/drawing/2014/main" id="{5C8D395E-7478-E810-4DB3-9E48FA56A079}"/>
                  </a:ext>
                </a:extLst>
              </p:cNvPr>
              <p:cNvSpPr txBox="1"/>
              <p:nvPr/>
            </p:nvSpPr>
            <p:spPr>
              <a:xfrm>
                <a:off x="5927" y="10248900"/>
                <a:ext cx="1235287" cy="1096968"/>
              </a:xfrm>
              <a:prstGeom prst="rect">
                <a:avLst/>
              </a:prstGeom>
            </p:spPr>
            <p:txBody>
              <a:bodyPr lIns="0" tIns="0" rIns="0" bIns="0" rtlCol="0" anchor="t">
                <a:spAutoFit/>
              </a:bodyPr>
              <a:lstStyle/>
              <a:p>
                <a:pPr algn="r">
                  <a:lnSpc>
                    <a:spcPts val="3359"/>
                  </a:lnSpc>
                </a:pPr>
                <a:r>
                  <a:rPr lang="en-US" sz="2400">
                    <a:solidFill>
                      <a:srgbClr val="000000"/>
                    </a:solidFill>
                    <a:latin typeface="Montserrat Classic Bold" panose="020B0604020202020204" charset="0"/>
                  </a:rPr>
                  <a:t>Item 5</a:t>
                </a:r>
              </a:p>
            </p:txBody>
          </p:sp>
          <p:sp>
            <p:nvSpPr>
              <p:cNvPr id="14" name="TextBox 11">
                <a:extLst>
                  <a:ext uri="{FF2B5EF4-FFF2-40B4-BE49-F238E27FC236}">
                    <a16:creationId xmlns:a16="http://schemas.microsoft.com/office/drawing/2014/main" id="{1901F4AE-F06D-AB2E-0E10-8DEDB6C547A7}"/>
                  </a:ext>
                </a:extLst>
              </p:cNvPr>
              <p:cNvSpPr txBox="1"/>
              <p:nvPr/>
            </p:nvSpPr>
            <p:spPr>
              <a:xfrm>
                <a:off x="11934613" y="-38100"/>
                <a:ext cx="1130088" cy="1096968"/>
              </a:xfrm>
              <a:prstGeom prst="rect">
                <a:avLst/>
              </a:prstGeom>
            </p:spPr>
            <p:txBody>
              <a:bodyPr lIns="0" tIns="0" rIns="0" bIns="0" rtlCol="0" anchor="t">
                <a:spAutoFit/>
              </a:bodyPr>
              <a:lstStyle/>
              <a:p>
                <a:pPr algn="l">
                  <a:lnSpc>
                    <a:spcPts val="3359"/>
                  </a:lnSpc>
                </a:pPr>
                <a:r>
                  <a:rPr lang="en-US" sz="2400">
                    <a:solidFill>
                      <a:srgbClr val="000000"/>
                    </a:solidFill>
                    <a:latin typeface="Montserrat Classic Bold" panose="020B0604020202020204" charset="0"/>
                  </a:rPr>
                  <a:t>100%</a:t>
                </a:r>
              </a:p>
            </p:txBody>
          </p:sp>
          <p:sp>
            <p:nvSpPr>
              <p:cNvPr id="15" name="TextBox 12">
                <a:extLst>
                  <a:ext uri="{FF2B5EF4-FFF2-40B4-BE49-F238E27FC236}">
                    <a16:creationId xmlns:a16="http://schemas.microsoft.com/office/drawing/2014/main" id="{9B9B20EC-C893-6103-9CFB-190E64169E65}"/>
                  </a:ext>
                </a:extLst>
              </p:cNvPr>
              <p:cNvSpPr txBox="1"/>
              <p:nvPr/>
            </p:nvSpPr>
            <p:spPr>
              <a:xfrm>
                <a:off x="11934613" y="2533651"/>
                <a:ext cx="828675" cy="1096968"/>
              </a:xfrm>
              <a:prstGeom prst="rect">
                <a:avLst/>
              </a:prstGeom>
            </p:spPr>
            <p:txBody>
              <a:bodyPr lIns="0" tIns="0" rIns="0" bIns="0" rtlCol="0" anchor="t">
                <a:spAutoFit/>
              </a:bodyPr>
              <a:lstStyle/>
              <a:p>
                <a:pPr algn="l">
                  <a:lnSpc>
                    <a:spcPts val="3359"/>
                  </a:lnSpc>
                </a:pPr>
                <a:r>
                  <a:rPr lang="en-US" sz="2400">
                    <a:solidFill>
                      <a:srgbClr val="000000"/>
                    </a:solidFill>
                    <a:latin typeface="Montserrat Classic Bold" panose="020B0604020202020204" charset="0"/>
                  </a:rPr>
                  <a:t>85%</a:t>
                </a:r>
              </a:p>
            </p:txBody>
          </p:sp>
          <p:sp>
            <p:nvSpPr>
              <p:cNvPr id="16" name="TextBox 13">
                <a:extLst>
                  <a:ext uri="{FF2B5EF4-FFF2-40B4-BE49-F238E27FC236}">
                    <a16:creationId xmlns:a16="http://schemas.microsoft.com/office/drawing/2014/main" id="{455AADB1-510F-4258-4769-B78ED6AB092A}"/>
                  </a:ext>
                </a:extLst>
              </p:cNvPr>
              <p:cNvSpPr txBox="1"/>
              <p:nvPr/>
            </p:nvSpPr>
            <p:spPr>
              <a:xfrm>
                <a:off x="11934613" y="5105400"/>
                <a:ext cx="779357" cy="1096968"/>
              </a:xfrm>
              <a:prstGeom prst="rect">
                <a:avLst/>
              </a:prstGeom>
            </p:spPr>
            <p:txBody>
              <a:bodyPr lIns="0" tIns="0" rIns="0" bIns="0" rtlCol="0" anchor="t">
                <a:spAutoFit/>
              </a:bodyPr>
              <a:lstStyle/>
              <a:p>
                <a:pPr algn="l">
                  <a:lnSpc>
                    <a:spcPts val="3359"/>
                  </a:lnSpc>
                </a:pPr>
                <a:r>
                  <a:rPr lang="en-US" sz="2400">
                    <a:solidFill>
                      <a:srgbClr val="000000"/>
                    </a:solidFill>
                    <a:latin typeface="Montserrat Classic Bold" panose="020B0604020202020204" charset="0"/>
                  </a:rPr>
                  <a:t>37%</a:t>
                </a:r>
              </a:p>
            </p:txBody>
          </p:sp>
          <p:sp>
            <p:nvSpPr>
              <p:cNvPr id="17" name="TextBox 14">
                <a:extLst>
                  <a:ext uri="{FF2B5EF4-FFF2-40B4-BE49-F238E27FC236}">
                    <a16:creationId xmlns:a16="http://schemas.microsoft.com/office/drawing/2014/main" id="{6683136C-7450-D3D1-7C71-9069899617E3}"/>
                  </a:ext>
                </a:extLst>
              </p:cNvPr>
              <p:cNvSpPr txBox="1"/>
              <p:nvPr/>
            </p:nvSpPr>
            <p:spPr>
              <a:xfrm>
                <a:off x="11934613" y="7677151"/>
                <a:ext cx="782532" cy="1096968"/>
              </a:xfrm>
              <a:prstGeom prst="rect">
                <a:avLst/>
              </a:prstGeom>
            </p:spPr>
            <p:txBody>
              <a:bodyPr lIns="0" tIns="0" rIns="0" bIns="0" rtlCol="0" anchor="t">
                <a:spAutoFit/>
              </a:bodyPr>
              <a:lstStyle/>
              <a:p>
                <a:pPr algn="l">
                  <a:lnSpc>
                    <a:spcPts val="3359"/>
                  </a:lnSpc>
                </a:pPr>
                <a:r>
                  <a:rPr lang="en-US" sz="2400">
                    <a:solidFill>
                      <a:srgbClr val="000000"/>
                    </a:solidFill>
                    <a:latin typeface="Montserrat Classic Bold" panose="020B0604020202020204" charset="0"/>
                  </a:rPr>
                  <a:t>21%</a:t>
                </a:r>
              </a:p>
            </p:txBody>
          </p:sp>
          <p:sp>
            <p:nvSpPr>
              <p:cNvPr id="18" name="TextBox 15">
                <a:extLst>
                  <a:ext uri="{FF2B5EF4-FFF2-40B4-BE49-F238E27FC236}">
                    <a16:creationId xmlns:a16="http://schemas.microsoft.com/office/drawing/2014/main" id="{876A2DF4-2711-4037-365A-2942866835C4}"/>
                  </a:ext>
                </a:extLst>
              </p:cNvPr>
              <p:cNvSpPr txBox="1"/>
              <p:nvPr/>
            </p:nvSpPr>
            <p:spPr>
              <a:xfrm>
                <a:off x="11934613" y="10248900"/>
                <a:ext cx="844761" cy="1096968"/>
              </a:xfrm>
              <a:prstGeom prst="rect">
                <a:avLst/>
              </a:prstGeom>
            </p:spPr>
            <p:txBody>
              <a:bodyPr lIns="0" tIns="0" rIns="0" bIns="0" rtlCol="0" anchor="t">
                <a:spAutoFit/>
              </a:bodyPr>
              <a:lstStyle/>
              <a:p>
                <a:pPr algn="l">
                  <a:lnSpc>
                    <a:spcPts val="3359"/>
                  </a:lnSpc>
                </a:pPr>
                <a:r>
                  <a:rPr lang="en-US" sz="2400">
                    <a:solidFill>
                      <a:srgbClr val="000000"/>
                    </a:solidFill>
                    <a:latin typeface="Montserrat Classic Bold" panose="020B0604020202020204" charset="0"/>
                  </a:rPr>
                  <a:t>10%</a:t>
                </a:r>
              </a:p>
            </p:txBody>
          </p:sp>
          <p:grpSp>
            <p:nvGrpSpPr>
              <p:cNvPr id="19" name="Group 16">
                <a:extLst>
                  <a:ext uri="{FF2B5EF4-FFF2-40B4-BE49-F238E27FC236}">
                    <a16:creationId xmlns:a16="http://schemas.microsoft.com/office/drawing/2014/main" id="{99B12289-5D53-4203-A1C5-EE692FFC7287}"/>
                  </a:ext>
                </a:extLst>
              </p:cNvPr>
              <p:cNvGrpSpPr>
                <a:grpSpLocks noChangeAspect="1"/>
              </p:cNvGrpSpPr>
              <p:nvPr/>
            </p:nvGrpSpPr>
            <p:grpSpPr>
              <a:xfrm>
                <a:off x="1444413" y="238760"/>
                <a:ext cx="10287000" cy="10287000"/>
                <a:chOff x="0" y="0"/>
                <a:chExt cx="10287000" cy="10287000"/>
              </a:xfrm>
            </p:grpSpPr>
            <p:sp>
              <p:nvSpPr>
                <p:cNvPr id="25" name="Freeform 17">
                  <a:extLst>
                    <a:ext uri="{FF2B5EF4-FFF2-40B4-BE49-F238E27FC236}">
                      <a16:creationId xmlns:a16="http://schemas.microsoft.com/office/drawing/2014/main" id="{537079FA-10B3-CF92-9896-781A508B0F6A}"/>
                    </a:ext>
                  </a:extLst>
                </p:cNvPr>
                <p:cNvSpPr/>
                <p:nvPr/>
              </p:nvSpPr>
              <p:spPr>
                <a:xfrm>
                  <a:off x="0" y="-6350"/>
                  <a:ext cx="10287000" cy="12700"/>
                </a:xfrm>
                <a:custGeom>
                  <a:avLst/>
                  <a:gdLst/>
                  <a:ahLst/>
                  <a:cxnLst/>
                  <a:rect l="l" t="t" r="r" b="b"/>
                  <a:pathLst>
                    <a:path w="10287000" h="12700">
                      <a:moveTo>
                        <a:pt x="0" y="0"/>
                      </a:moveTo>
                      <a:lnTo>
                        <a:pt x="10287000" y="0"/>
                      </a:lnTo>
                      <a:lnTo>
                        <a:pt x="10287000" y="12700"/>
                      </a:lnTo>
                      <a:lnTo>
                        <a:pt x="0" y="12700"/>
                      </a:lnTo>
                      <a:close/>
                    </a:path>
                  </a:pathLst>
                </a:custGeom>
                <a:solidFill>
                  <a:srgbClr val="000000">
                    <a:alpha val="24706"/>
                  </a:srgbClr>
                </a:solidFill>
              </p:spPr>
              <p:txBody>
                <a:bodyPr/>
                <a:lstStyle/>
                <a:p>
                  <a:endParaRPr lang="en-US">
                    <a:latin typeface="Montserrat Classic Bold" panose="020B0604020202020204" charset="0"/>
                  </a:endParaRPr>
                </a:p>
              </p:txBody>
            </p:sp>
            <p:sp>
              <p:nvSpPr>
                <p:cNvPr id="26" name="Freeform 18">
                  <a:extLst>
                    <a:ext uri="{FF2B5EF4-FFF2-40B4-BE49-F238E27FC236}">
                      <a16:creationId xmlns:a16="http://schemas.microsoft.com/office/drawing/2014/main" id="{072B20E2-6971-28C9-DFFC-7E17B86F243E}"/>
                    </a:ext>
                  </a:extLst>
                </p:cNvPr>
                <p:cNvSpPr/>
                <p:nvPr/>
              </p:nvSpPr>
              <p:spPr>
                <a:xfrm>
                  <a:off x="0" y="2565400"/>
                  <a:ext cx="10287000" cy="12700"/>
                </a:xfrm>
                <a:custGeom>
                  <a:avLst/>
                  <a:gdLst/>
                  <a:ahLst/>
                  <a:cxnLst/>
                  <a:rect l="l" t="t" r="r" b="b"/>
                  <a:pathLst>
                    <a:path w="10287000" h="12700">
                      <a:moveTo>
                        <a:pt x="0" y="0"/>
                      </a:moveTo>
                      <a:lnTo>
                        <a:pt x="10287000" y="0"/>
                      </a:lnTo>
                      <a:lnTo>
                        <a:pt x="10287000" y="12700"/>
                      </a:lnTo>
                      <a:lnTo>
                        <a:pt x="0" y="12700"/>
                      </a:lnTo>
                      <a:close/>
                    </a:path>
                  </a:pathLst>
                </a:custGeom>
                <a:solidFill>
                  <a:srgbClr val="000000">
                    <a:alpha val="24706"/>
                  </a:srgbClr>
                </a:solidFill>
              </p:spPr>
              <p:txBody>
                <a:bodyPr/>
                <a:lstStyle/>
                <a:p>
                  <a:endParaRPr lang="en-US">
                    <a:latin typeface="Montserrat Classic Bold" panose="020B0604020202020204" charset="0"/>
                  </a:endParaRPr>
                </a:p>
              </p:txBody>
            </p:sp>
            <p:sp>
              <p:nvSpPr>
                <p:cNvPr id="27" name="Freeform 19">
                  <a:extLst>
                    <a:ext uri="{FF2B5EF4-FFF2-40B4-BE49-F238E27FC236}">
                      <a16:creationId xmlns:a16="http://schemas.microsoft.com/office/drawing/2014/main" id="{0A729645-EA85-AF0C-76BC-8B873D346A12}"/>
                    </a:ext>
                  </a:extLst>
                </p:cNvPr>
                <p:cNvSpPr/>
                <p:nvPr/>
              </p:nvSpPr>
              <p:spPr>
                <a:xfrm>
                  <a:off x="0" y="5137150"/>
                  <a:ext cx="10287000" cy="12700"/>
                </a:xfrm>
                <a:custGeom>
                  <a:avLst/>
                  <a:gdLst/>
                  <a:ahLst/>
                  <a:cxnLst/>
                  <a:rect l="l" t="t" r="r" b="b"/>
                  <a:pathLst>
                    <a:path w="10287000" h="12700">
                      <a:moveTo>
                        <a:pt x="0" y="0"/>
                      </a:moveTo>
                      <a:lnTo>
                        <a:pt x="10287000" y="0"/>
                      </a:lnTo>
                      <a:lnTo>
                        <a:pt x="10287000" y="12700"/>
                      </a:lnTo>
                      <a:lnTo>
                        <a:pt x="0" y="12700"/>
                      </a:lnTo>
                      <a:close/>
                    </a:path>
                  </a:pathLst>
                </a:custGeom>
                <a:solidFill>
                  <a:srgbClr val="000000">
                    <a:alpha val="24706"/>
                  </a:srgbClr>
                </a:solidFill>
              </p:spPr>
              <p:txBody>
                <a:bodyPr/>
                <a:lstStyle/>
                <a:p>
                  <a:endParaRPr lang="en-US">
                    <a:latin typeface="Montserrat Classic Bold" panose="020B0604020202020204" charset="0"/>
                  </a:endParaRPr>
                </a:p>
              </p:txBody>
            </p:sp>
            <p:sp>
              <p:nvSpPr>
                <p:cNvPr id="28" name="Freeform 20">
                  <a:extLst>
                    <a:ext uri="{FF2B5EF4-FFF2-40B4-BE49-F238E27FC236}">
                      <a16:creationId xmlns:a16="http://schemas.microsoft.com/office/drawing/2014/main" id="{2FB4FE2D-74FE-D654-6367-9765A9549E0D}"/>
                    </a:ext>
                  </a:extLst>
                </p:cNvPr>
                <p:cNvSpPr/>
                <p:nvPr/>
              </p:nvSpPr>
              <p:spPr>
                <a:xfrm>
                  <a:off x="0" y="7708900"/>
                  <a:ext cx="10287000" cy="12700"/>
                </a:xfrm>
                <a:custGeom>
                  <a:avLst/>
                  <a:gdLst/>
                  <a:ahLst/>
                  <a:cxnLst/>
                  <a:rect l="l" t="t" r="r" b="b"/>
                  <a:pathLst>
                    <a:path w="10287000" h="12700">
                      <a:moveTo>
                        <a:pt x="0" y="0"/>
                      </a:moveTo>
                      <a:lnTo>
                        <a:pt x="10287000" y="0"/>
                      </a:lnTo>
                      <a:lnTo>
                        <a:pt x="10287000" y="12700"/>
                      </a:lnTo>
                      <a:lnTo>
                        <a:pt x="0" y="12700"/>
                      </a:lnTo>
                      <a:close/>
                    </a:path>
                  </a:pathLst>
                </a:custGeom>
                <a:solidFill>
                  <a:srgbClr val="000000">
                    <a:alpha val="24706"/>
                  </a:srgbClr>
                </a:solidFill>
              </p:spPr>
              <p:txBody>
                <a:bodyPr/>
                <a:lstStyle/>
                <a:p>
                  <a:endParaRPr lang="en-US">
                    <a:latin typeface="Montserrat Classic Bold" panose="020B0604020202020204" charset="0"/>
                  </a:endParaRPr>
                </a:p>
              </p:txBody>
            </p:sp>
            <p:sp>
              <p:nvSpPr>
                <p:cNvPr id="29" name="Freeform 21">
                  <a:extLst>
                    <a:ext uri="{FF2B5EF4-FFF2-40B4-BE49-F238E27FC236}">
                      <a16:creationId xmlns:a16="http://schemas.microsoft.com/office/drawing/2014/main" id="{FFA5BF04-7872-2D1D-3AE7-D58E320B8FF0}"/>
                    </a:ext>
                  </a:extLst>
                </p:cNvPr>
                <p:cNvSpPr/>
                <p:nvPr/>
              </p:nvSpPr>
              <p:spPr>
                <a:xfrm>
                  <a:off x="0" y="10280650"/>
                  <a:ext cx="10287000" cy="12700"/>
                </a:xfrm>
                <a:custGeom>
                  <a:avLst/>
                  <a:gdLst/>
                  <a:ahLst/>
                  <a:cxnLst/>
                  <a:rect l="l" t="t" r="r" b="b"/>
                  <a:pathLst>
                    <a:path w="10287000" h="12700">
                      <a:moveTo>
                        <a:pt x="0" y="0"/>
                      </a:moveTo>
                      <a:lnTo>
                        <a:pt x="10287000" y="0"/>
                      </a:lnTo>
                      <a:lnTo>
                        <a:pt x="10287000" y="12700"/>
                      </a:lnTo>
                      <a:lnTo>
                        <a:pt x="0" y="12700"/>
                      </a:lnTo>
                      <a:close/>
                    </a:path>
                  </a:pathLst>
                </a:custGeom>
                <a:solidFill>
                  <a:srgbClr val="000000">
                    <a:alpha val="24706"/>
                  </a:srgbClr>
                </a:solidFill>
              </p:spPr>
              <p:txBody>
                <a:bodyPr/>
                <a:lstStyle/>
                <a:p>
                  <a:endParaRPr lang="en-US">
                    <a:latin typeface="Montserrat Classic Bold" panose="020B0604020202020204" charset="0"/>
                  </a:endParaRPr>
                </a:p>
              </p:txBody>
            </p:sp>
          </p:grpSp>
          <p:grpSp>
            <p:nvGrpSpPr>
              <p:cNvPr id="20" name="Group 22">
                <a:extLst>
                  <a:ext uri="{FF2B5EF4-FFF2-40B4-BE49-F238E27FC236}">
                    <a16:creationId xmlns:a16="http://schemas.microsoft.com/office/drawing/2014/main" id="{8A9416C1-5171-B169-24D1-776097673A89}"/>
                  </a:ext>
                </a:extLst>
              </p:cNvPr>
              <p:cNvGrpSpPr>
                <a:grpSpLocks noChangeAspect="1"/>
              </p:cNvGrpSpPr>
              <p:nvPr/>
            </p:nvGrpSpPr>
            <p:grpSpPr>
              <a:xfrm>
                <a:off x="1444413" y="238760"/>
                <a:ext cx="10287000" cy="10287000"/>
                <a:chOff x="0" y="0"/>
                <a:chExt cx="10287000" cy="10287000"/>
              </a:xfrm>
            </p:grpSpPr>
            <p:sp>
              <p:nvSpPr>
                <p:cNvPr id="21" name="Freeform 23">
                  <a:extLst>
                    <a:ext uri="{FF2B5EF4-FFF2-40B4-BE49-F238E27FC236}">
                      <a16:creationId xmlns:a16="http://schemas.microsoft.com/office/drawing/2014/main" id="{27D8604D-C5C8-0A3A-D7C2-EA2B89FA36F5}"/>
                    </a:ext>
                  </a:extLst>
                </p:cNvPr>
                <p:cNvSpPr/>
                <p:nvPr/>
              </p:nvSpPr>
              <p:spPr>
                <a:xfrm>
                  <a:off x="0" y="0"/>
                  <a:ext cx="10287000" cy="2571750"/>
                </a:xfrm>
                <a:custGeom>
                  <a:avLst/>
                  <a:gdLst/>
                  <a:ahLst/>
                  <a:cxnLst/>
                  <a:rect l="l" t="t" r="r" b="b"/>
                  <a:pathLst>
                    <a:path w="10287000" h="2571750">
                      <a:moveTo>
                        <a:pt x="0" y="0"/>
                      </a:moveTo>
                      <a:lnTo>
                        <a:pt x="10287000" y="0"/>
                      </a:lnTo>
                      <a:lnTo>
                        <a:pt x="9515475" y="2571750"/>
                      </a:lnTo>
                      <a:lnTo>
                        <a:pt x="771525" y="2571750"/>
                      </a:lnTo>
                    </a:path>
                  </a:pathLst>
                </a:custGeom>
                <a:solidFill>
                  <a:srgbClr val="5E17EB"/>
                </a:solidFill>
              </p:spPr>
              <p:txBody>
                <a:bodyPr/>
                <a:lstStyle/>
                <a:p>
                  <a:endParaRPr lang="en-US">
                    <a:latin typeface="Montserrat Classic Bold" panose="020B0604020202020204" charset="0"/>
                  </a:endParaRPr>
                </a:p>
              </p:txBody>
            </p:sp>
            <p:sp>
              <p:nvSpPr>
                <p:cNvPr id="22" name="Freeform 24">
                  <a:extLst>
                    <a:ext uri="{FF2B5EF4-FFF2-40B4-BE49-F238E27FC236}">
                      <a16:creationId xmlns:a16="http://schemas.microsoft.com/office/drawing/2014/main" id="{DAFF2B20-3039-27F1-CEE7-1909573F0DAF}"/>
                    </a:ext>
                  </a:extLst>
                </p:cNvPr>
                <p:cNvSpPr/>
                <p:nvPr/>
              </p:nvSpPr>
              <p:spPr>
                <a:xfrm>
                  <a:off x="771525" y="2571750"/>
                  <a:ext cx="8743950" cy="2571750"/>
                </a:xfrm>
                <a:custGeom>
                  <a:avLst/>
                  <a:gdLst/>
                  <a:ahLst/>
                  <a:cxnLst/>
                  <a:rect l="l" t="t" r="r" b="b"/>
                  <a:pathLst>
                    <a:path w="8743950" h="2571750">
                      <a:moveTo>
                        <a:pt x="0" y="0"/>
                      </a:moveTo>
                      <a:lnTo>
                        <a:pt x="8743950" y="0"/>
                      </a:lnTo>
                      <a:lnTo>
                        <a:pt x="6275070" y="2571750"/>
                      </a:lnTo>
                      <a:lnTo>
                        <a:pt x="2468880" y="2571750"/>
                      </a:lnTo>
                    </a:path>
                  </a:pathLst>
                </a:custGeom>
                <a:solidFill>
                  <a:srgbClr val="3C32DD"/>
                </a:solidFill>
              </p:spPr>
              <p:txBody>
                <a:bodyPr/>
                <a:lstStyle/>
                <a:p>
                  <a:endParaRPr lang="en-US">
                    <a:latin typeface="Montserrat Classic Bold" panose="020B0604020202020204" charset="0"/>
                  </a:endParaRPr>
                </a:p>
              </p:txBody>
            </p:sp>
            <p:sp>
              <p:nvSpPr>
                <p:cNvPr id="23" name="Freeform 25">
                  <a:extLst>
                    <a:ext uri="{FF2B5EF4-FFF2-40B4-BE49-F238E27FC236}">
                      <a16:creationId xmlns:a16="http://schemas.microsoft.com/office/drawing/2014/main" id="{375C47D9-FF81-03E4-672D-B4E2BDBBBD24}"/>
                    </a:ext>
                  </a:extLst>
                </p:cNvPr>
                <p:cNvSpPr/>
                <p:nvPr/>
              </p:nvSpPr>
              <p:spPr>
                <a:xfrm>
                  <a:off x="3240405" y="5143500"/>
                  <a:ext cx="3806190" cy="2571750"/>
                </a:xfrm>
                <a:custGeom>
                  <a:avLst/>
                  <a:gdLst/>
                  <a:ahLst/>
                  <a:cxnLst/>
                  <a:rect l="l" t="t" r="r" b="b"/>
                  <a:pathLst>
                    <a:path w="3806190" h="2571750">
                      <a:moveTo>
                        <a:pt x="0" y="0"/>
                      </a:moveTo>
                      <a:lnTo>
                        <a:pt x="3806190" y="0"/>
                      </a:lnTo>
                      <a:lnTo>
                        <a:pt x="2983230" y="2571750"/>
                      </a:lnTo>
                      <a:lnTo>
                        <a:pt x="822960" y="2571750"/>
                      </a:lnTo>
                    </a:path>
                  </a:pathLst>
                </a:custGeom>
                <a:solidFill>
                  <a:srgbClr val="1A3ECA"/>
                </a:solidFill>
              </p:spPr>
              <p:txBody>
                <a:bodyPr/>
                <a:lstStyle/>
                <a:p>
                  <a:endParaRPr lang="en-US">
                    <a:latin typeface="Montserrat Classic Bold" panose="020B0604020202020204" charset="0"/>
                  </a:endParaRPr>
                </a:p>
              </p:txBody>
            </p:sp>
            <p:sp>
              <p:nvSpPr>
                <p:cNvPr id="24" name="Freeform 26">
                  <a:extLst>
                    <a:ext uri="{FF2B5EF4-FFF2-40B4-BE49-F238E27FC236}">
                      <a16:creationId xmlns:a16="http://schemas.microsoft.com/office/drawing/2014/main" id="{FAE2183A-BB96-6582-48BB-3D2ADD61C715}"/>
                    </a:ext>
                  </a:extLst>
                </p:cNvPr>
                <p:cNvSpPr/>
                <p:nvPr/>
              </p:nvSpPr>
              <p:spPr>
                <a:xfrm>
                  <a:off x="4063365" y="7715250"/>
                  <a:ext cx="2160270" cy="2571750"/>
                </a:xfrm>
                <a:custGeom>
                  <a:avLst/>
                  <a:gdLst/>
                  <a:ahLst/>
                  <a:cxnLst/>
                  <a:rect l="l" t="t" r="r" b="b"/>
                  <a:pathLst>
                    <a:path w="2160270" h="2571750">
                      <a:moveTo>
                        <a:pt x="0" y="0"/>
                      </a:moveTo>
                      <a:lnTo>
                        <a:pt x="2160270" y="0"/>
                      </a:lnTo>
                      <a:lnTo>
                        <a:pt x="1594485" y="2571750"/>
                      </a:lnTo>
                      <a:lnTo>
                        <a:pt x="565785" y="2571750"/>
                      </a:lnTo>
                    </a:path>
                  </a:pathLst>
                </a:custGeom>
                <a:solidFill>
                  <a:srgbClr val="0044B5"/>
                </a:solidFill>
              </p:spPr>
              <p:txBody>
                <a:bodyPr/>
                <a:lstStyle/>
                <a:p>
                  <a:endParaRPr lang="en-US">
                    <a:latin typeface="Montserrat Classic Bold" panose="020B0604020202020204" charset="0"/>
                  </a:endParaRPr>
                </a:p>
              </p:txBody>
            </p:sp>
          </p:grpSp>
        </p:grpSp>
        <p:sp>
          <p:nvSpPr>
            <p:cNvPr id="7" name="Freeform 27">
              <a:extLst>
                <a:ext uri="{FF2B5EF4-FFF2-40B4-BE49-F238E27FC236}">
                  <a16:creationId xmlns:a16="http://schemas.microsoft.com/office/drawing/2014/main" id="{AB1D5494-F86F-BB9E-9271-A42A9E25BB98}"/>
                </a:ext>
              </a:extLst>
            </p:cNvPr>
            <p:cNvSpPr/>
            <p:nvPr/>
          </p:nvSpPr>
          <p:spPr>
            <a:xfrm>
              <a:off x="409263" y="9258300"/>
              <a:ext cx="2085761" cy="711210"/>
            </a:xfrm>
            <a:custGeom>
              <a:avLst/>
              <a:gdLst/>
              <a:ahLst/>
              <a:cxnLst/>
              <a:rect l="l" t="t" r="r" b="b"/>
              <a:pathLst>
                <a:path w="2085761" h="711210">
                  <a:moveTo>
                    <a:pt x="0" y="0"/>
                  </a:moveTo>
                  <a:lnTo>
                    <a:pt x="2085761" y="0"/>
                  </a:lnTo>
                  <a:lnTo>
                    <a:pt x="2085761" y="711210"/>
                  </a:lnTo>
                  <a:lnTo>
                    <a:pt x="0" y="711210"/>
                  </a:lnTo>
                  <a:lnTo>
                    <a:pt x="0" y="0"/>
                  </a:lnTo>
                  <a:close/>
                </a:path>
              </a:pathLst>
            </a:custGeom>
            <a:blipFill>
              <a:blip r:embed="rId3"/>
              <a:stretch>
                <a:fillRect/>
              </a:stretch>
            </a:blipFill>
          </p:spPr>
          <p:txBody>
            <a:bodyPr/>
            <a:lstStyle/>
            <a:p>
              <a:endParaRPr lang="en-US">
                <a:latin typeface="Montserrat Classic Bold" panose="020B0604020202020204" charset="0"/>
              </a:endParaRPr>
            </a:p>
          </p:txBody>
        </p:sp>
        <p:sp>
          <p:nvSpPr>
            <p:cNvPr id="8" name="Freeform 28">
              <a:extLst>
                <a:ext uri="{FF2B5EF4-FFF2-40B4-BE49-F238E27FC236}">
                  <a16:creationId xmlns:a16="http://schemas.microsoft.com/office/drawing/2014/main" id="{CAF7F541-B290-BA8A-1013-F6E2B152259C}"/>
                </a:ext>
              </a:extLst>
            </p:cNvPr>
            <p:cNvSpPr/>
            <p:nvPr/>
          </p:nvSpPr>
          <p:spPr>
            <a:xfrm>
              <a:off x="456912" y="341733"/>
              <a:ext cx="2038112" cy="2038112"/>
            </a:xfrm>
            <a:custGeom>
              <a:avLst/>
              <a:gdLst/>
              <a:ahLst/>
              <a:cxnLst/>
              <a:rect l="l" t="t" r="r" b="b"/>
              <a:pathLst>
                <a:path w="2038112" h="2038112">
                  <a:moveTo>
                    <a:pt x="0" y="0"/>
                  </a:moveTo>
                  <a:lnTo>
                    <a:pt x="2038112" y="0"/>
                  </a:lnTo>
                  <a:lnTo>
                    <a:pt x="2038112" y="2038112"/>
                  </a:lnTo>
                  <a:lnTo>
                    <a:pt x="0" y="203811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Montserrat Classic Bold" panose="020B0604020202020204" charset="0"/>
              </a:endParaRPr>
            </a:p>
          </p:txBody>
        </p:sp>
      </p:grpSp>
      <p:sp>
        <p:nvSpPr>
          <p:cNvPr id="30" name="Title 29">
            <a:extLst>
              <a:ext uri="{FF2B5EF4-FFF2-40B4-BE49-F238E27FC236}">
                <a16:creationId xmlns:a16="http://schemas.microsoft.com/office/drawing/2014/main" id="{0C4D9F7D-789C-16E1-0C59-EAEAA817A9D4}"/>
              </a:ext>
            </a:extLst>
          </p:cNvPr>
          <p:cNvSpPr>
            <a:spLocks noGrp="1"/>
          </p:cNvSpPr>
          <p:nvPr>
            <p:ph type="title"/>
          </p:nvPr>
        </p:nvSpPr>
        <p:spPr>
          <a:xfrm>
            <a:off x="527233" y="1267304"/>
            <a:ext cx="4426527" cy="1325563"/>
          </a:xfrm>
        </p:spPr>
        <p:txBody>
          <a:bodyPr/>
          <a:lstStyle/>
          <a:p>
            <a:r>
              <a:rPr lang="en-US"/>
              <a:t>Click to edit Master title style</a:t>
            </a:r>
          </a:p>
        </p:txBody>
      </p:sp>
      <p:sp>
        <p:nvSpPr>
          <p:cNvPr id="32" name="Content Placeholder 31">
            <a:extLst>
              <a:ext uri="{FF2B5EF4-FFF2-40B4-BE49-F238E27FC236}">
                <a16:creationId xmlns:a16="http://schemas.microsoft.com/office/drawing/2014/main" id="{7C4EAB6C-486F-7A05-A05B-4F2F07235033}"/>
              </a:ext>
            </a:extLst>
          </p:cNvPr>
          <p:cNvSpPr>
            <a:spLocks noGrp="1"/>
          </p:cNvSpPr>
          <p:nvPr>
            <p:ph sz="quarter" idx="10"/>
          </p:nvPr>
        </p:nvSpPr>
        <p:spPr>
          <a:xfrm>
            <a:off x="559024" y="2972855"/>
            <a:ext cx="4121150" cy="2660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297584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DA70C4F-CD80-0BB1-AF60-400B121CBF6E}"/>
              </a:ext>
            </a:extLst>
          </p:cNvPr>
          <p:cNvPicPr>
            <a:picLocks noChangeAspect="1"/>
          </p:cNvPicPr>
          <p:nvPr userDrawn="1"/>
        </p:nvPicPr>
        <p:blipFill>
          <a:blip r:embed="rId2"/>
          <a:stretch>
            <a:fillRect/>
          </a:stretch>
        </p:blipFill>
        <p:spPr>
          <a:xfrm>
            <a:off x="-1" y="7749"/>
            <a:ext cx="12192001" cy="6858000"/>
          </a:xfrm>
          <a:prstGeom prst="rect">
            <a:avLst/>
          </a:prstGeom>
        </p:spPr>
      </p:pic>
      <p:sp>
        <p:nvSpPr>
          <p:cNvPr id="2" name="Title 1">
            <a:extLst>
              <a:ext uri="{FF2B5EF4-FFF2-40B4-BE49-F238E27FC236}">
                <a16:creationId xmlns:a16="http://schemas.microsoft.com/office/drawing/2014/main" id="{BB3E62AC-2FDE-D514-0F47-3D11F08F8A0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69B4E78-EACB-1A7F-E30C-BAB8778048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DE6E8D-CDE6-C429-F0CE-6C939417B4B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A560619-D666-C288-005F-7550C0407D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74887A2-B527-494B-12FB-77F93F1DF8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Box 10">
            <a:extLst>
              <a:ext uri="{FF2B5EF4-FFF2-40B4-BE49-F238E27FC236}">
                <a16:creationId xmlns:a16="http://schemas.microsoft.com/office/drawing/2014/main" id="{25520CFB-B979-F4C8-1122-7285671685E1}"/>
              </a:ext>
            </a:extLst>
          </p:cNvPr>
          <p:cNvSpPr txBox="1"/>
          <p:nvPr/>
        </p:nvSpPr>
        <p:spPr>
          <a:xfrm rot="5400000">
            <a:off x="5833685" y="5445433"/>
            <a:ext cx="1760364" cy="2052580"/>
          </a:xfrm>
          <a:prstGeom prst="rect">
            <a:avLst/>
          </a:prstGeom>
        </p:spPr>
        <p:txBody>
          <a:bodyPr lIns="50800" tIns="50800" rIns="50800" bIns="50800" rtlCol="0" anchor="ctr"/>
          <a:lstStyle/>
          <a:p>
            <a:pPr algn="ctr">
              <a:lnSpc>
                <a:spcPts val="3780"/>
              </a:lnSpc>
            </a:pPr>
            <a:endParaRPr>
              <a:latin typeface="Montserrat Classic Bold" panose="020B0604020202020204" charset="0"/>
            </a:endParaRPr>
          </a:p>
        </p:txBody>
      </p:sp>
      <p:sp>
        <p:nvSpPr>
          <p:cNvPr id="15" name="TextBox 13">
            <a:extLst>
              <a:ext uri="{FF2B5EF4-FFF2-40B4-BE49-F238E27FC236}">
                <a16:creationId xmlns:a16="http://schemas.microsoft.com/office/drawing/2014/main" id="{4A5B05FD-1C94-B44A-1AAE-F4BDD27764E0}"/>
              </a:ext>
            </a:extLst>
          </p:cNvPr>
          <p:cNvSpPr txBox="1"/>
          <p:nvPr/>
        </p:nvSpPr>
        <p:spPr>
          <a:xfrm rot="5400000">
            <a:off x="6892564" y="5783120"/>
            <a:ext cx="1760365" cy="2052580"/>
          </a:xfrm>
          <a:prstGeom prst="rect">
            <a:avLst/>
          </a:prstGeom>
        </p:spPr>
        <p:txBody>
          <a:bodyPr lIns="50800" tIns="50800" rIns="50800" bIns="50800" rtlCol="0" anchor="ctr"/>
          <a:lstStyle/>
          <a:p>
            <a:pPr algn="ctr">
              <a:lnSpc>
                <a:spcPts val="3780"/>
              </a:lnSpc>
            </a:pPr>
            <a:endParaRPr>
              <a:latin typeface="Montserrat Classic Bold" panose="020B0604020202020204" charset="0"/>
            </a:endParaRPr>
          </a:p>
        </p:txBody>
      </p:sp>
      <p:sp>
        <p:nvSpPr>
          <p:cNvPr id="19" name="Freeform 23">
            <a:extLst>
              <a:ext uri="{FF2B5EF4-FFF2-40B4-BE49-F238E27FC236}">
                <a16:creationId xmlns:a16="http://schemas.microsoft.com/office/drawing/2014/main" id="{E4ED5107-B586-9752-50B0-713281B0B193}"/>
              </a:ext>
            </a:extLst>
          </p:cNvPr>
          <p:cNvSpPr/>
          <p:nvPr userDrawn="1"/>
        </p:nvSpPr>
        <p:spPr>
          <a:xfrm>
            <a:off x="10279763" y="6283829"/>
            <a:ext cx="1348086" cy="459939"/>
          </a:xfrm>
          <a:custGeom>
            <a:avLst/>
            <a:gdLst/>
            <a:ahLst/>
            <a:cxnLst/>
            <a:rect l="l" t="t" r="r" b="b"/>
            <a:pathLst>
              <a:path w="2085761" h="711210">
                <a:moveTo>
                  <a:pt x="0" y="0"/>
                </a:moveTo>
                <a:lnTo>
                  <a:pt x="2085761" y="0"/>
                </a:lnTo>
                <a:lnTo>
                  <a:pt x="2085761" y="711210"/>
                </a:lnTo>
                <a:lnTo>
                  <a:pt x="0" y="711210"/>
                </a:lnTo>
                <a:lnTo>
                  <a:pt x="0" y="0"/>
                </a:lnTo>
                <a:close/>
              </a:path>
            </a:pathLst>
          </a:custGeom>
          <a:blipFill>
            <a:blip r:embed="rId3"/>
            <a:stretch>
              <a:fillRect/>
            </a:stretch>
          </a:blipFill>
        </p:spPr>
        <p:txBody>
          <a:bodyPr/>
          <a:lstStyle/>
          <a:p>
            <a:endParaRPr lang="en-US">
              <a:latin typeface="Montserrat Classic Bold" panose="020B0604020202020204" charset="0"/>
            </a:endParaRPr>
          </a:p>
        </p:txBody>
      </p:sp>
      <p:sp>
        <p:nvSpPr>
          <p:cNvPr id="21" name="Freeform 24">
            <a:extLst>
              <a:ext uri="{FF2B5EF4-FFF2-40B4-BE49-F238E27FC236}">
                <a16:creationId xmlns:a16="http://schemas.microsoft.com/office/drawing/2014/main" id="{C6D15E7D-8BBD-C64A-63B1-8393A2A08842}"/>
              </a:ext>
            </a:extLst>
          </p:cNvPr>
          <p:cNvSpPr/>
          <p:nvPr userDrawn="1"/>
        </p:nvSpPr>
        <p:spPr>
          <a:xfrm>
            <a:off x="10467032" y="56467"/>
            <a:ext cx="1770359" cy="1771375"/>
          </a:xfrm>
          <a:custGeom>
            <a:avLst/>
            <a:gdLst/>
            <a:ahLst/>
            <a:cxnLst/>
            <a:rect l="l" t="t" r="r" b="b"/>
            <a:pathLst>
              <a:path w="2739104" h="2739104">
                <a:moveTo>
                  <a:pt x="0" y="0"/>
                </a:moveTo>
                <a:lnTo>
                  <a:pt x="2739104" y="0"/>
                </a:lnTo>
                <a:lnTo>
                  <a:pt x="2739104" y="2739104"/>
                </a:lnTo>
                <a:lnTo>
                  <a:pt x="0" y="273910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Montserrat Classic Bold" panose="020B0604020202020204" charset="0"/>
            </a:endParaRPr>
          </a:p>
        </p:txBody>
      </p:sp>
    </p:spTree>
    <p:extLst>
      <p:ext uri="{BB962C8B-B14F-4D97-AF65-F5344CB8AC3E}">
        <p14:creationId xmlns:p14="http://schemas.microsoft.com/office/powerpoint/2010/main" val="28709303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B8E7ED3-BA0D-AECA-6233-C8672E757151}"/>
              </a:ext>
            </a:extLst>
          </p:cNvPr>
          <p:cNvPicPr>
            <a:picLocks noChangeAspect="1"/>
          </p:cNvPicPr>
          <p:nvPr userDrawn="1"/>
        </p:nvPicPr>
        <p:blipFill rotWithShape="1">
          <a:blip r:embed="rId2"/>
          <a:srcRect t="1749"/>
          <a:stretch/>
        </p:blipFill>
        <p:spPr>
          <a:xfrm>
            <a:off x="0" y="-29742"/>
            <a:ext cx="12192000" cy="6887742"/>
          </a:xfrm>
          <a:prstGeom prst="rect">
            <a:avLst/>
          </a:prstGeom>
        </p:spPr>
      </p:pic>
      <p:sp>
        <p:nvSpPr>
          <p:cNvPr id="14" name="Freeform 23">
            <a:extLst>
              <a:ext uri="{FF2B5EF4-FFF2-40B4-BE49-F238E27FC236}">
                <a16:creationId xmlns:a16="http://schemas.microsoft.com/office/drawing/2014/main" id="{CCCF3EF6-C8E5-1D36-245C-0AA1AE7320E8}"/>
              </a:ext>
            </a:extLst>
          </p:cNvPr>
          <p:cNvSpPr/>
          <p:nvPr/>
        </p:nvSpPr>
        <p:spPr>
          <a:xfrm>
            <a:off x="10434136" y="6023990"/>
            <a:ext cx="1348086" cy="459939"/>
          </a:xfrm>
          <a:custGeom>
            <a:avLst/>
            <a:gdLst/>
            <a:ahLst/>
            <a:cxnLst/>
            <a:rect l="l" t="t" r="r" b="b"/>
            <a:pathLst>
              <a:path w="2085761" h="711210">
                <a:moveTo>
                  <a:pt x="0" y="0"/>
                </a:moveTo>
                <a:lnTo>
                  <a:pt x="2085761" y="0"/>
                </a:lnTo>
                <a:lnTo>
                  <a:pt x="2085761" y="711210"/>
                </a:lnTo>
                <a:lnTo>
                  <a:pt x="0" y="711210"/>
                </a:lnTo>
                <a:lnTo>
                  <a:pt x="0" y="0"/>
                </a:lnTo>
                <a:close/>
              </a:path>
            </a:pathLst>
          </a:custGeom>
          <a:blipFill>
            <a:blip r:embed="rId3"/>
            <a:stretch>
              <a:fillRect/>
            </a:stretch>
          </a:blipFill>
        </p:spPr>
        <p:txBody>
          <a:bodyPr/>
          <a:lstStyle/>
          <a:p>
            <a:endParaRPr lang="en-US">
              <a:latin typeface="Montserrat Classic Bold" panose="020B0604020202020204" charset="0"/>
            </a:endParaRPr>
          </a:p>
        </p:txBody>
      </p:sp>
      <p:sp>
        <p:nvSpPr>
          <p:cNvPr id="15" name="Freeform 24">
            <a:extLst>
              <a:ext uri="{FF2B5EF4-FFF2-40B4-BE49-F238E27FC236}">
                <a16:creationId xmlns:a16="http://schemas.microsoft.com/office/drawing/2014/main" id="{8CA10EB2-7DE6-B50D-5240-87E3FEA1C8AF}"/>
              </a:ext>
            </a:extLst>
          </p:cNvPr>
          <p:cNvSpPr/>
          <p:nvPr/>
        </p:nvSpPr>
        <p:spPr>
          <a:xfrm>
            <a:off x="10240425" y="-29743"/>
            <a:ext cx="1770359" cy="1771375"/>
          </a:xfrm>
          <a:custGeom>
            <a:avLst/>
            <a:gdLst/>
            <a:ahLst/>
            <a:cxnLst/>
            <a:rect l="l" t="t" r="r" b="b"/>
            <a:pathLst>
              <a:path w="2739104" h="2739104">
                <a:moveTo>
                  <a:pt x="0" y="0"/>
                </a:moveTo>
                <a:lnTo>
                  <a:pt x="2739104" y="0"/>
                </a:lnTo>
                <a:lnTo>
                  <a:pt x="2739104" y="2739104"/>
                </a:lnTo>
                <a:lnTo>
                  <a:pt x="0" y="273910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Montserrat Classic Bold" panose="020B0604020202020204" charset="0"/>
            </a:endParaRPr>
          </a:p>
        </p:txBody>
      </p:sp>
      <p:sp>
        <p:nvSpPr>
          <p:cNvPr id="27" name="Text Placeholder 26">
            <a:extLst>
              <a:ext uri="{FF2B5EF4-FFF2-40B4-BE49-F238E27FC236}">
                <a16:creationId xmlns:a16="http://schemas.microsoft.com/office/drawing/2014/main" id="{769EF0AA-E872-C993-D0AE-2F3B76C1AF80}"/>
              </a:ext>
            </a:extLst>
          </p:cNvPr>
          <p:cNvSpPr>
            <a:spLocks noGrp="1"/>
          </p:cNvSpPr>
          <p:nvPr userDrawn="1">
            <p:ph type="body" sz="quarter" idx="10"/>
          </p:nvPr>
        </p:nvSpPr>
        <p:spPr>
          <a:xfrm>
            <a:off x="1246188" y="4433888"/>
            <a:ext cx="9782175" cy="527050"/>
          </a:xfrm>
        </p:spPr>
        <p:txBody>
          <a:bodyPr/>
          <a:lstStyle/>
          <a:p>
            <a:pPr lvl="0"/>
            <a:r>
              <a:rPr lang="en-US"/>
              <a:t>Click to edit Master text styles</a:t>
            </a:r>
          </a:p>
        </p:txBody>
      </p:sp>
      <p:sp>
        <p:nvSpPr>
          <p:cNvPr id="28" name="Title 27">
            <a:extLst>
              <a:ext uri="{FF2B5EF4-FFF2-40B4-BE49-F238E27FC236}">
                <a16:creationId xmlns:a16="http://schemas.microsoft.com/office/drawing/2014/main" id="{1F6135DB-9764-2F30-2C62-EEFFE92313F2}"/>
              </a:ext>
            </a:extLst>
          </p:cNvPr>
          <p:cNvSpPr>
            <a:spLocks noGrp="1"/>
          </p:cNvSpPr>
          <p:nvPr userDrawn="1">
            <p:ph type="title"/>
          </p:nvPr>
        </p:nvSpPr>
        <p:spPr/>
        <p:txBody>
          <a:bodyPr/>
          <a:lstStyle/>
          <a:p>
            <a:r>
              <a:rPr lang="en-US"/>
              <a:t>Click to edit Master title style</a:t>
            </a:r>
          </a:p>
        </p:txBody>
      </p:sp>
    </p:spTree>
    <p:extLst>
      <p:ext uri="{BB962C8B-B14F-4D97-AF65-F5344CB8AC3E}">
        <p14:creationId xmlns:p14="http://schemas.microsoft.com/office/powerpoint/2010/main" val="29108623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3A99487-73A3-1509-128B-A79C720F5E53}"/>
              </a:ext>
            </a:extLst>
          </p:cNvPr>
          <p:cNvPicPr>
            <a:picLocks noChangeAspect="1"/>
          </p:cNvPicPr>
          <p:nvPr userDrawn="1"/>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2673472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7" name="Text Placeholder 26">
            <a:extLst>
              <a:ext uri="{FF2B5EF4-FFF2-40B4-BE49-F238E27FC236}">
                <a16:creationId xmlns:a16="http://schemas.microsoft.com/office/drawing/2014/main" id="{769EF0AA-E872-C993-D0AE-2F3B76C1AF80}"/>
              </a:ext>
            </a:extLst>
          </p:cNvPr>
          <p:cNvSpPr>
            <a:spLocks noGrp="1"/>
          </p:cNvSpPr>
          <p:nvPr>
            <p:ph type="body" sz="quarter" idx="10"/>
          </p:nvPr>
        </p:nvSpPr>
        <p:spPr>
          <a:xfrm>
            <a:off x="1246188" y="4433888"/>
            <a:ext cx="9782175" cy="527050"/>
          </a:xfrm>
        </p:spPr>
        <p:txBody>
          <a:bodyPr/>
          <a:lstStyle/>
          <a:p>
            <a:pPr lvl="0"/>
            <a:r>
              <a:rPr lang="en-US"/>
              <a:t>Click to edit Master text styles</a:t>
            </a:r>
          </a:p>
        </p:txBody>
      </p:sp>
      <p:sp>
        <p:nvSpPr>
          <p:cNvPr id="28" name="Title 27">
            <a:extLst>
              <a:ext uri="{FF2B5EF4-FFF2-40B4-BE49-F238E27FC236}">
                <a16:creationId xmlns:a16="http://schemas.microsoft.com/office/drawing/2014/main" id="{1F6135DB-9764-2F30-2C62-EEFFE92313F2}"/>
              </a:ext>
            </a:extLst>
          </p:cNvPr>
          <p:cNvSpPr>
            <a:spLocks noGrp="1"/>
          </p:cNvSpPr>
          <p:nvPr>
            <p:ph type="title"/>
          </p:nvPr>
        </p:nvSpPr>
        <p:spPr>
          <a:xfrm>
            <a:off x="838200" y="854116"/>
            <a:ext cx="10515600" cy="1325563"/>
          </a:xfrm>
        </p:spPr>
        <p:txBody>
          <a:bodyPr/>
          <a:lstStyle/>
          <a:p>
            <a:r>
              <a:rPr lang="en-US"/>
              <a:t>Click to edit Master title style</a:t>
            </a:r>
          </a:p>
        </p:txBody>
      </p:sp>
    </p:spTree>
    <p:extLst>
      <p:ext uri="{BB962C8B-B14F-4D97-AF65-F5344CB8AC3E}">
        <p14:creationId xmlns:p14="http://schemas.microsoft.com/office/powerpoint/2010/main" val="22800790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8B3458FD-2AF0-60F3-A015-6174B518BABF}"/>
              </a:ext>
            </a:extLst>
          </p:cNvPr>
          <p:cNvSpPr>
            <a:spLocks noGrp="1"/>
          </p:cNvSpPr>
          <p:nvPr userDrawn="1">
            <p:ph type="title"/>
          </p:nvPr>
        </p:nvSpPr>
        <p:spPr>
          <a:xfrm>
            <a:off x="509700" y="513086"/>
            <a:ext cx="6210028" cy="1325563"/>
          </a:xfrm>
        </p:spPr>
        <p:txBody>
          <a:bodyPr/>
          <a:lstStyle/>
          <a:p>
            <a:r>
              <a:rPr lang="en-US"/>
              <a:t>Click to edit Master title style</a:t>
            </a:r>
            <a:endParaRPr lang="en-US" dirty="0"/>
          </a:p>
        </p:txBody>
      </p:sp>
      <p:sp>
        <p:nvSpPr>
          <p:cNvPr id="24" name="Content Placeholder 23">
            <a:extLst>
              <a:ext uri="{FF2B5EF4-FFF2-40B4-BE49-F238E27FC236}">
                <a16:creationId xmlns:a16="http://schemas.microsoft.com/office/drawing/2014/main" id="{6E1981BE-03E9-DD91-4A92-E0B52F40E737}"/>
              </a:ext>
            </a:extLst>
          </p:cNvPr>
          <p:cNvSpPr>
            <a:spLocks noGrp="1"/>
          </p:cNvSpPr>
          <p:nvPr userDrawn="1">
            <p:ph sz="quarter" idx="10"/>
          </p:nvPr>
        </p:nvSpPr>
        <p:spPr>
          <a:xfrm>
            <a:off x="562718" y="2157196"/>
            <a:ext cx="6097587" cy="31956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91712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1_Blank">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CE59361-CE46-A028-670C-8CE26E260CD3}"/>
              </a:ext>
            </a:extLst>
          </p:cNvPr>
          <p:cNvGrpSpPr>
            <a:grpSpLocks noChangeAspect="1"/>
          </p:cNvGrpSpPr>
          <p:nvPr userDrawn="1"/>
        </p:nvGrpSpPr>
        <p:grpSpPr>
          <a:xfrm>
            <a:off x="-3" y="15804"/>
            <a:ext cx="12192000" cy="6858000"/>
            <a:chOff x="0" y="0"/>
            <a:chExt cx="18288000" cy="10417175"/>
          </a:xfrm>
        </p:grpSpPr>
        <p:sp>
          <p:nvSpPr>
            <p:cNvPr id="6" name="Freeform 2">
              <a:extLst>
                <a:ext uri="{FF2B5EF4-FFF2-40B4-BE49-F238E27FC236}">
                  <a16:creationId xmlns:a16="http://schemas.microsoft.com/office/drawing/2014/main" id="{F64208B3-B1D8-050F-71A8-E8FB8914E12A}"/>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6666" b="-16666"/>
              </a:stretch>
            </a:blipFill>
          </p:spPr>
          <p:txBody>
            <a:bodyPr/>
            <a:lstStyle/>
            <a:p>
              <a:endParaRPr lang="en-US"/>
            </a:p>
          </p:txBody>
        </p:sp>
        <p:grpSp>
          <p:nvGrpSpPr>
            <p:cNvPr id="7" name="Group 3">
              <a:extLst>
                <a:ext uri="{FF2B5EF4-FFF2-40B4-BE49-F238E27FC236}">
                  <a16:creationId xmlns:a16="http://schemas.microsoft.com/office/drawing/2014/main" id="{21717289-C9D2-0F22-0F3F-C96C90AB9FFC}"/>
                </a:ext>
              </a:extLst>
            </p:cNvPr>
            <p:cNvGrpSpPr/>
            <p:nvPr/>
          </p:nvGrpSpPr>
          <p:grpSpPr>
            <a:xfrm>
              <a:off x="0" y="6207219"/>
              <a:ext cx="18288000" cy="4209956"/>
              <a:chOff x="0" y="0"/>
              <a:chExt cx="4816593" cy="1108795"/>
            </a:xfrm>
          </p:grpSpPr>
          <p:sp>
            <p:nvSpPr>
              <p:cNvPr id="28" name="Freeform 4">
                <a:extLst>
                  <a:ext uri="{FF2B5EF4-FFF2-40B4-BE49-F238E27FC236}">
                    <a16:creationId xmlns:a16="http://schemas.microsoft.com/office/drawing/2014/main" id="{95104E30-B15D-3C8A-9B26-8665FA006653}"/>
                  </a:ext>
                </a:extLst>
              </p:cNvPr>
              <p:cNvSpPr/>
              <p:nvPr/>
            </p:nvSpPr>
            <p:spPr>
              <a:xfrm>
                <a:off x="0" y="0"/>
                <a:ext cx="4816592" cy="1108795"/>
              </a:xfrm>
              <a:custGeom>
                <a:avLst/>
                <a:gdLst/>
                <a:ahLst/>
                <a:cxnLst/>
                <a:rect l="l" t="t" r="r" b="b"/>
                <a:pathLst>
                  <a:path w="4816592" h="1108795">
                    <a:moveTo>
                      <a:pt x="21590" y="0"/>
                    </a:moveTo>
                    <a:lnTo>
                      <a:pt x="4795002" y="0"/>
                    </a:lnTo>
                    <a:cubicBezTo>
                      <a:pt x="4800728" y="0"/>
                      <a:pt x="4806220" y="2275"/>
                      <a:pt x="4810269" y="6324"/>
                    </a:cubicBezTo>
                    <a:cubicBezTo>
                      <a:pt x="4814318" y="10372"/>
                      <a:pt x="4816592" y="15864"/>
                      <a:pt x="4816592" y="21590"/>
                    </a:cubicBezTo>
                    <a:lnTo>
                      <a:pt x="4816592" y="1087205"/>
                    </a:lnTo>
                    <a:cubicBezTo>
                      <a:pt x="4816592" y="1099129"/>
                      <a:pt x="4806926" y="1108795"/>
                      <a:pt x="4795002" y="1108795"/>
                    </a:cubicBezTo>
                    <a:lnTo>
                      <a:pt x="21590" y="1108795"/>
                    </a:lnTo>
                    <a:cubicBezTo>
                      <a:pt x="15864" y="1108795"/>
                      <a:pt x="10372" y="1106520"/>
                      <a:pt x="6324" y="1102471"/>
                    </a:cubicBezTo>
                    <a:cubicBezTo>
                      <a:pt x="2275" y="1098422"/>
                      <a:pt x="0" y="1092931"/>
                      <a:pt x="0" y="1087205"/>
                    </a:cubicBezTo>
                    <a:lnTo>
                      <a:pt x="0" y="21590"/>
                    </a:lnTo>
                    <a:cubicBezTo>
                      <a:pt x="0" y="9666"/>
                      <a:pt x="9666" y="0"/>
                      <a:pt x="21590" y="0"/>
                    </a:cubicBezTo>
                    <a:close/>
                  </a:path>
                </a:pathLst>
              </a:custGeom>
              <a:gradFill rotWithShape="1">
                <a:gsLst>
                  <a:gs pos="0">
                    <a:srgbClr val="000000">
                      <a:alpha val="100000"/>
                    </a:srgbClr>
                  </a:gs>
                  <a:gs pos="100000">
                    <a:srgbClr val="3533CD">
                      <a:alpha val="100000"/>
                    </a:srgbClr>
                  </a:gs>
                </a:gsLst>
                <a:lin ang="0"/>
              </a:gradFill>
            </p:spPr>
            <p:txBody>
              <a:bodyPr/>
              <a:lstStyle/>
              <a:p>
                <a:endParaRPr lang="en-US"/>
              </a:p>
            </p:txBody>
          </p:sp>
          <p:sp>
            <p:nvSpPr>
              <p:cNvPr id="29" name="TextBox 5">
                <a:extLst>
                  <a:ext uri="{FF2B5EF4-FFF2-40B4-BE49-F238E27FC236}">
                    <a16:creationId xmlns:a16="http://schemas.microsoft.com/office/drawing/2014/main" id="{7638FB6D-3479-4EF2-72A5-FA7F498AF816}"/>
                  </a:ext>
                </a:extLst>
              </p:cNvPr>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sp>
          <p:nvSpPr>
            <p:cNvPr id="27" name="TextBox 8">
              <a:extLst>
                <a:ext uri="{FF2B5EF4-FFF2-40B4-BE49-F238E27FC236}">
                  <a16:creationId xmlns:a16="http://schemas.microsoft.com/office/drawing/2014/main" id="{99E74B4E-0CF3-F5A0-EBB4-70F3AE51C63A}"/>
                </a:ext>
              </a:extLst>
            </p:cNvPr>
            <p:cNvSpPr txBox="1"/>
            <p:nvPr/>
          </p:nvSpPr>
          <p:spPr>
            <a:xfrm>
              <a:off x="3410861" y="4102947"/>
              <a:ext cx="4597004" cy="4928518"/>
            </a:xfrm>
            <a:prstGeom prst="rect">
              <a:avLst/>
            </a:prstGeom>
          </p:spPr>
          <p:txBody>
            <a:bodyPr lIns="50800" tIns="50800" rIns="50800" bIns="50800" rtlCol="0" anchor="ctr"/>
            <a:lstStyle/>
            <a:p>
              <a:pPr algn="ctr">
                <a:lnSpc>
                  <a:spcPts val="2659"/>
                </a:lnSpc>
              </a:pPr>
              <a:endParaRPr/>
            </a:p>
          </p:txBody>
        </p:sp>
        <p:sp>
          <p:nvSpPr>
            <p:cNvPr id="25" name="TextBox 11">
              <a:extLst>
                <a:ext uri="{FF2B5EF4-FFF2-40B4-BE49-F238E27FC236}">
                  <a16:creationId xmlns:a16="http://schemas.microsoft.com/office/drawing/2014/main" id="{216A8488-9A2F-86C0-A61A-C04BC0179456}"/>
                </a:ext>
              </a:extLst>
            </p:cNvPr>
            <p:cNvSpPr txBox="1"/>
            <p:nvPr/>
          </p:nvSpPr>
          <p:spPr>
            <a:xfrm>
              <a:off x="10280138" y="4102947"/>
              <a:ext cx="4597004" cy="4928518"/>
            </a:xfrm>
            <a:prstGeom prst="rect">
              <a:avLst/>
            </a:prstGeom>
          </p:spPr>
          <p:txBody>
            <a:bodyPr lIns="50800" tIns="50800" rIns="50800" bIns="50800" rtlCol="0" anchor="ctr"/>
            <a:lstStyle/>
            <a:p>
              <a:pPr algn="ctr">
                <a:lnSpc>
                  <a:spcPts val="2659"/>
                </a:lnSpc>
              </a:pPr>
              <a:endParaRPr/>
            </a:p>
          </p:txBody>
        </p:sp>
        <p:sp>
          <p:nvSpPr>
            <p:cNvPr id="23" name="TextBox 14">
              <a:extLst>
                <a:ext uri="{FF2B5EF4-FFF2-40B4-BE49-F238E27FC236}">
                  <a16:creationId xmlns:a16="http://schemas.microsoft.com/office/drawing/2014/main" id="{250B3B78-B360-7565-C01D-FE9D42799498}"/>
                </a:ext>
              </a:extLst>
            </p:cNvPr>
            <p:cNvSpPr txBox="1"/>
            <p:nvPr/>
          </p:nvSpPr>
          <p:spPr>
            <a:xfrm>
              <a:off x="3566841" y="4147195"/>
              <a:ext cx="4304090" cy="4614480"/>
            </a:xfrm>
            <a:prstGeom prst="rect">
              <a:avLst/>
            </a:prstGeom>
          </p:spPr>
          <p:txBody>
            <a:bodyPr lIns="50800" tIns="50800" rIns="50800" bIns="50800" rtlCol="0" anchor="ctr"/>
            <a:lstStyle/>
            <a:p>
              <a:pPr algn="ctr">
                <a:lnSpc>
                  <a:spcPts val="2659"/>
                </a:lnSpc>
              </a:pPr>
              <a:endParaRPr/>
            </a:p>
          </p:txBody>
        </p:sp>
        <p:sp>
          <p:nvSpPr>
            <p:cNvPr id="21" name="TextBox 17">
              <a:extLst>
                <a:ext uri="{FF2B5EF4-FFF2-40B4-BE49-F238E27FC236}">
                  <a16:creationId xmlns:a16="http://schemas.microsoft.com/office/drawing/2014/main" id="{6E203D95-B628-B8FD-A84F-C62CF1E9AF19}"/>
                </a:ext>
              </a:extLst>
            </p:cNvPr>
            <p:cNvSpPr txBox="1"/>
            <p:nvPr/>
          </p:nvSpPr>
          <p:spPr>
            <a:xfrm>
              <a:off x="10426596" y="4147195"/>
              <a:ext cx="4304090" cy="4614480"/>
            </a:xfrm>
            <a:prstGeom prst="rect">
              <a:avLst/>
            </a:prstGeom>
          </p:spPr>
          <p:txBody>
            <a:bodyPr lIns="50800" tIns="50800" rIns="50800" bIns="50800" rtlCol="0" anchor="ctr"/>
            <a:lstStyle/>
            <a:p>
              <a:pPr algn="ctr">
                <a:lnSpc>
                  <a:spcPts val="2659"/>
                </a:lnSpc>
              </a:pPr>
              <a:endParaRPr/>
            </a:p>
          </p:txBody>
        </p:sp>
        <p:sp>
          <p:nvSpPr>
            <p:cNvPr id="14" name="Freeform 20">
              <a:extLst>
                <a:ext uri="{FF2B5EF4-FFF2-40B4-BE49-F238E27FC236}">
                  <a16:creationId xmlns:a16="http://schemas.microsoft.com/office/drawing/2014/main" id="{CEC32570-F5B2-16F0-07FE-EE9D0773706C}"/>
                </a:ext>
              </a:extLst>
            </p:cNvPr>
            <p:cNvSpPr/>
            <p:nvPr/>
          </p:nvSpPr>
          <p:spPr>
            <a:xfrm>
              <a:off x="15738533" y="183216"/>
              <a:ext cx="2020587" cy="2020587"/>
            </a:xfrm>
            <a:custGeom>
              <a:avLst/>
              <a:gdLst/>
              <a:ahLst/>
              <a:cxnLst/>
              <a:rect l="l" t="t" r="r" b="b"/>
              <a:pathLst>
                <a:path w="2020587" h="2020587">
                  <a:moveTo>
                    <a:pt x="0" y="0"/>
                  </a:moveTo>
                  <a:lnTo>
                    <a:pt x="2020587" y="0"/>
                  </a:lnTo>
                  <a:lnTo>
                    <a:pt x="2020587" y="2020587"/>
                  </a:lnTo>
                  <a:lnTo>
                    <a:pt x="0" y="202058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9" name="Freeform 25">
              <a:extLst>
                <a:ext uri="{FF2B5EF4-FFF2-40B4-BE49-F238E27FC236}">
                  <a16:creationId xmlns:a16="http://schemas.microsoft.com/office/drawing/2014/main" id="{11636445-FCBE-8CB7-6F79-4D5D3111265C}"/>
                </a:ext>
              </a:extLst>
            </p:cNvPr>
            <p:cNvSpPr/>
            <p:nvPr/>
          </p:nvSpPr>
          <p:spPr>
            <a:xfrm>
              <a:off x="15936231" y="9380974"/>
              <a:ext cx="2085761" cy="711210"/>
            </a:xfrm>
            <a:custGeom>
              <a:avLst/>
              <a:gdLst/>
              <a:ahLst/>
              <a:cxnLst/>
              <a:rect l="l" t="t" r="r" b="b"/>
              <a:pathLst>
                <a:path w="2085761" h="711210">
                  <a:moveTo>
                    <a:pt x="0" y="0"/>
                  </a:moveTo>
                  <a:lnTo>
                    <a:pt x="2085761" y="0"/>
                  </a:lnTo>
                  <a:lnTo>
                    <a:pt x="2085761" y="711210"/>
                  </a:lnTo>
                  <a:lnTo>
                    <a:pt x="0" y="711210"/>
                  </a:lnTo>
                  <a:lnTo>
                    <a:pt x="0" y="0"/>
                  </a:lnTo>
                  <a:close/>
                </a:path>
              </a:pathLst>
            </a:custGeom>
            <a:blipFill>
              <a:blip r:embed="rId5"/>
              <a:stretch>
                <a:fillRect/>
              </a:stretch>
            </a:blipFill>
          </p:spPr>
          <p:txBody>
            <a:bodyPr/>
            <a:lstStyle/>
            <a:p>
              <a:endParaRPr lang="en-US"/>
            </a:p>
          </p:txBody>
        </p:sp>
      </p:grpSp>
      <p:sp>
        <p:nvSpPr>
          <p:cNvPr id="30" name="Title 29">
            <a:extLst>
              <a:ext uri="{FF2B5EF4-FFF2-40B4-BE49-F238E27FC236}">
                <a16:creationId xmlns:a16="http://schemas.microsoft.com/office/drawing/2014/main" id="{8095560D-4267-0EF9-FD80-59B164ABAD52}"/>
              </a:ext>
            </a:extLst>
          </p:cNvPr>
          <p:cNvSpPr>
            <a:spLocks noGrp="1"/>
          </p:cNvSpPr>
          <p:nvPr>
            <p:ph type="title"/>
          </p:nvPr>
        </p:nvSpPr>
        <p:spPr>
          <a:xfrm>
            <a:off x="838195" y="330498"/>
            <a:ext cx="10515600" cy="1325563"/>
          </a:xfrm>
        </p:spPr>
        <p:txBody>
          <a:bodyPr>
            <a:normAutofit/>
          </a:bodyPr>
          <a:lstStyle>
            <a:lvl1pPr algn="ctr">
              <a:defRPr sz="4800" b="1">
                <a:solidFill>
                  <a:srgbClr val="002060"/>
                </a:solidFill>
              </a:defRPr>
            </a:lvl1pPr>
          </a:lstStyle>
          <a:p>
            <a:r>
              <a:rPr lang="en-US"/>
              <a:t>Click to edit Master title style</a:t>
            </a:r>
            <a:endParaRPr lang="en-US" dirty="0"/>
          </a:p>
        </p:txBody>
      </p:sp>
      <p:grpSp>
        <p:nvGrpSpPr>
          <p:cNvPr id="46" name="Group 45">
            <a:extLst>
              <a:ext uri="{FF2B5EF4-FFF2-40B4-BE49-F238E27FC236}">
                <a16:creationId xmlns:a16="http://schemas.microsoft.com/office/drawing/2014/main" id="{1A44E549-99E9-28D1-DF58-5F7DF2E349F5}"/>
              </a:ext>
            </a:extLst>
          </p:cNvPr>
          <p:cNvGrpSpPr/>
          <p:nvPr userDrawn="1"/>
        </p:nvGrpSpPr>
        <p:grpSpPr>
          <a:xfrm>
            <a:off x="931093" y="1753259"/>
            <a:ext cx="10329809" cy="4380671"/>
            <a:chOff x="836075" y="1904469"/>
            <a:chExt cx="10329809" cy="4209643"/>
          </a:xfrm>
        </p:grpSpPr>
        <p:sp>
          <p:nvSpPr>
            <p:cNvPr id="2" name="Rectangle: Rounded Corners 1">
              <a:extLst>
                <a:ext uri="{FF2B5EF4-FFF2-40B4-BE49-F238E27FC236}">
                  <a16:creationId xmlns:a16="http://schemas.microsoft.com/office/drawing/2014/main" id="{1589C598-12E3-565F-8DBA-A744A603E390}"/>
                </a:ext>
              </a:extLst>
            </p:cNvPr>
            <p:cNvSpPr/>
            <p:nvPr userDrawn="1"/>
          </p:nvSpPr>
          <p:spPr>
            <a:xfrm>
              <a:off x="836075" y="1904469"/>
              <a:ext cx="10329809" cy="4209643"/>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Rounded Corners 3">
              <a:extLst>
                <a:ext uri="{FF2B5EF4-FFF2-40B4-BE49-F238E27FC236}">
                  <a16:creationId xmlns:a16="http://schemas.microsoft.com/office/drawing/2014/main" id="{BAAA6180-1FF5-8311-27FC-3C3508DE5E01}"/>
                </a:ext>
              </a:extLst>
            </p:cNvPr>
            <p:cNvSpPr/>
            <p:nvPr userDrawn="1"/>
          </p:nvSpPr>
          <p:spPr>
            <a:xfrm>
              <a:off x="933565" y="2045385"/>
              <a:ext cx="2357249" cy="3927812"/>
            </a:xfrm>
            <a:prstGeom prst="roundRect">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Rounded Corners 42">
              <a:extLst>
                <a:ext uri="{FF2B5EF4-FFF2-40B4-BE49-F238E27FC236}">
                  <a16:creationId xmlns:a16="http://schemas.microsoft.com/office/drawing/2014/main" id="{F1E42B10-8C88-8FEA-232A-39DE49B8899B}"/>
                </a:ext>
              </a:extLst>
            </p:cNvPr>
            <p:cNvSpPr/>
            <p:nvPr userDrawn="1"/>
          </p:nvSpPr>
          <p:spPr>
            <a:xfrm>
              <a:off x="6081939" y="2045385"/>
              <a:ext cx="2357249" cy="3927812"/>
            </a:xfrm>
            <a:prstGeom prst="roundRect">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Rounded Corners 43">
              <a:extLst>
                <a:ext uri="{FF2B5EF4-FFF2-40B4-BE49-F238E27FC236}">
                  <a16:creationId xmlns:a16="http://schemas.microsoft.com/office/drawing/2014/main" id="{BA2B46FE-49AC-E541-14E8-6460ACCD2E1E}"/>
                </a:ext>
              </a:extLst>
            </p:cNvPr>
            <p:cNvSpPr/>
            <p:nvPr userDrawn="1"/>
          </p:nvSpPr>
          <p:spPr>
            <a:xfrm>
              <a:off x="3507752" y="2045385"/>
              <a:ext cx="2357249" cy="3927812"/>
            </a:xfrm>
            <a:prstGeom prst="roundRect">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Rounded Corners 44">
              <a:extLst>
                <a:ext uri="{FF2B5EF4-FFF2-40B4-BE49-F238E27FC236}">
                  <a16:creationId xmlns:a16="http://schemas.microsoft.com/office/drawing/2014/main" id="{957AE813-CC7F-5179-F39F-9FF21ADE96D9}"/>
                </a:ext>
              </a:extLst>
            </p:cNvPr>
            <p:cNvSpPr/>
            <p:nvPr userDrawn="1"/>
          </p:nvSpPr>
          <p:spPr>
            <a:xfrm>
              <a:off x="8656125" y="2045385"/>
              <a:ext cx="2357249" cy="3927812"/>
            </a:xfrm>
            <a:prstGeom prst="roundRect">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8" name="Text Placeholder 47">
            <a:extLst>
              <a:ext uri="{FF2B5EF4-FFF2-40B4-BE49-F238E27FC236}">
                <a16:creationId xmlns:a16="http://schemas.microsoft.com/office/drawing/2014/main" id="{B84D0453-48A8-E3B5-9129-53F8C9070ED5}"/>
              </a:ext>
            </a:extLst>
          </p:cNvPr>
          <p:cNvSpPr>
            <a:spLocks noGrp="1"/>
          </p:cNvSpPr>
          <p:nvPr>
            <p:ph type="body" sz="quarter" idx="10"/>
          </p:nvPr>
        </p:nvSpPr>
        <p:spPr>
          <a:xfrm>
            <a:off x="1222375" y="2220913"/>
            <a:ext cx="1920875" cy="3562350"/>
          </a:xfrm>
        </p:spPr>
        <p:txBody>
          <a:bodyPr/>
          <a:lstStyle>
            <a:lvl1pPr marL="0" indent="0">
              <a:buNone/>
              <a:defRPr/>
            </a:lvl1pPr>
          </a:lstStyle>
          <a:p>
            <a:pPr lvl="0"/>
            <a:r>
              <a:rPr lang="en-US"/>
              <a:t>Click to edit Master text styles</a:t>
            </a:r>
          </a:p>
        </p:txBody>
      </p:sp>
      <p:sp>
        <p:nvSpPr>
          <p:cNvPr id="49" name="Text Placeholder 47">
            <a:extLst>
              <a:ext uri="{FF2B5EF4-FFF2-40B4-BE49-F238E27FC236}">
                <a16:creationId xmlns:a16="http://schemas.microsoft.com/office/drawing/2014/main" id="{F60DE669-BA61-AA79-CE66-EBFBB46BE0D0}"/>
              </a:ext>
            </a:extLst>
          </p:cNvPr>
          <p:cNvSpPr>
            <a:spLocks noGrp="1"/>
          </p:cNvSpPr>
          <p:nvPr>
            <p:ph type="body" sz="quarter" idx="11"/>
          </p:nvPr>
        </p:nvSpPr>
        <p:spPr>
          <a:xfrm>
            <a:off x="3826983" y="2220913"/>
            <a:ext cx="1920875" cy="3562350"/>
          </a:xfrm>
        </p:spPr>
        <p:txBody>
          <a:bodyPr/>
          <a:lstStyle>
            <a:lvl1pPr marL="0" indent="0">
              <a:buNone/>
              <a:defRPr/>
            </a:lvl1pPr>
          </a:lstStyle>
          <a:p>
            <a:pPr lvl="0"/>
            <a:r>
              <a:rPr lang="en-US"/>
              <a:t>Click to edit Master text styles</a:t>
            </a:r>
          </a:p>
        </p:txBody>
      </p:sp>
      <p:sp>
        <p:nvSpPr>
          <p:cNvPr id="50" name="Text Placeholder 47">
            <a:extLst>
              <a:ext uri="{FF2B5EF4-FFF2-40B4-BE49-F238E27FC236}">
                <a16:creationId xmlns:a16="http://schemas.microsoft.com/office/drawing/2014/main" id="{124D9A50-6F45-87CB-4772-18319432E8A0}"/>
              </a:ext>
            </a:extLst>
          </p:cNvPr>
          <p:cNvSpPr>
            <a:spLocks noGrp="1"/>
          </p:cNvSpPr>
          <p:nvPr>
            <p:ph type="body" sz="quarter" idx="12"/>
          </p:nvPr>
        </p:nvSpPr>
        <p:spPr>
          <a:xfrm>
            <a:off x="6399560" y="2220913"/>
            <a:ext cx="1920875" cy="3562350"/>
          </a:xfrm>
        </p:spPr>
        <p:txBody>
          <a:bodyPr/>
          <a:lstStyle>
            <a:lvl1pPr marL="0" indent="0">
              <a:buNone/>
              <a:defRPr/>
            </a:lvl1pPr>
          </a:lstStyle>
          <a:p>
            <a:pPr lvl="0"/>
            <a:r>
              <a:rPr lang="en-US"/>
              <a:t>Click to edit Master text styles</a:t>
            </a:r>
          </a:p>
        </p:txBody>
      </p:sp>
      <p:sp>
        <p:nvSpPr>
          <p:cNvPr id="51" name="Text Placeholder 47">
            <a:extLst>
              <a:ext uri="{FF2B5EF4-FFF2-40B4-BE49-F238E27FC236}">
                <a16:creationId xmlns:a16="http://schemas.microsoft.com/office/drawing/2014/main" id="{7A7C46B1-60EA-1A26-E73B-11D1D4DB5CBA}"/>
              </a:ext>
            </a:extLst>
          </p:cNvPr>
          <p:cNvSpPr>
            <a:spLocks noGrp="1"/>
          </p:cNvSpPr>
          <p:nvPr>
            <p:ph type="body" sz="quarter" idx="13"/>
          </p:nvPr>
        </p:nvSpPr>
        <p:spPr>
          <a:xfrm>
            <a:off x="8957653" y="2220913"/>
            <a:ext cx="1920875" cy="3562350"/>
          </a:xfr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1124117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C1EED-71A3-749A-7929-D2A6EF2C570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4A67003-0024-0D53-BAEA-2D086D0DCBE3}"/>
              </a:ext>
            </a:extLst>
          </p:cNvPr>
          <p:cNvSpPr>
            <a:spLocks noGrp="1"/>
          </p:cNvSpPr>
          <p:nvPr>
            <p:ph type="dt" sz="half" idx="10"/>
          </p:nvPr>
        </p:nvSpPr>
        <p:spPr/>
        <p:txBody>
          <a:bodyPr/>
          <a:lstStyle/>
          <a:p>
            <a:fld id="{91744539-B727-4AF5-BBBC-D7F955104405}" type="datetimeFigureOut">
              <a:rPr lang="en-US" smtClean="0"/>
              <a:t>10/19/2023</a:t>
            </a:fld>
            <a:endParaRPr lang="en-US" dirty="0"/>
          </a:p>
        </p:txBody>
      </p:sp>
      <p:sp>
        <p:nvSpPr>
          <p:cNvPr id="4" name="Footer Placeholder 3">
            <a:extLst>
              <a:ext uri="{FF2B5EF4-FFF2-40B4-BE49-F238E27FC236}">
                <a16:creationId xmlns:a16="http://schemas.microsoft.com/office/drawing/2014/main" id="{4A158A43-75CA-946B-6FA1-4DA66ECFF4A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0F28968-FB46-0F7F-2BDD-B1978D248BD1}"/>
              </a:ext>
            </a:extLst>
          </p:cNvPr>
          <p:cNvSpPr>
            <a:spLocks noGrp="1"/>
          </p:cNvSpPr>
          <p:nvPr>
            <p:ph type="sldNum" sz="quarter" idx="12"/>
          </p:nvPr>
        </p:nvSpPr>
        <p:spPr/>
        <p:txBody>
          <a:bodyPr/>
          <a:lstStyle/>
          <a:p>
            <a:fld id="{929449C9-F16D-4EDD-9157-A5CB8CDEDD0B}" type="slidenum">
              <a:rPr lang="en-US" smtClean="0"/>
              <a:t>‹#›</a:t>
            </a:fld>
            <a:endParaRPr lang="en-US"/>
          </a:p>
        </p:txBody>
      </p:sp>
    </p:spTree>
    <p:extLst>
      <p:ext uri="{BB962C8B-B14F-4D97-AF65-F5344CB8AC3E}">
        <p14:creationId xmlns:p14="http://schemas.microsoft.com/office/powerpoint/2010/main" val="22154044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2026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3ECB5-591E-B8CE-6F46-00DC03FFAC2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379CA4F-8D35-1DF8-77CF-2A37E4E5D4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41D60FC-398C-B3DF-2852-20B5EA95E7AF}"/>
              </a:ext>
            </a:extLst>
          </p:cNvPr>
          <p:cNvSpPr>
            <a:spLocks noGrp="1"/>
          </p:cNvSpPr>
          <p:nvPr>
            <p:ph type="dt" sz="half" idx="10"/>
          </p:nvPr>
        </p:nvSpPr>
        <p:spPr/>
        <p:txBody>
          <a:bodyPr/>
          <a:lstStyle/>
          <a:p>
            <a:fld id="{91744539-B727-4AF5-BBBC-D7F955104405}" type="datetimeFigureOut">
              <a:rPr lang="en-US" smtClean="0"/>
              <a:t>10/19/2023</a:t>
            </a:fld>
            <a:endParaRPr lang="en-US"/>
          </a:p>
        </p:txBody>
      </p:sp>
      <p:sp>
        <p:nvSpPr>
          <p:cNvPr id="5" name="Footer Placeholder 4">
            <a:extLst>
              <a:ext uri="{FF2B5EF4-FFF2-40B4-BE49-F238E27FC236}">
                <a16:creationId xmlns:a16="http://schemas.microsoft.com/office/drawing/2014/main" id="{4A1155E2-A020-1F69-1551-6DD8ACC029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6E3145-5510-65CF-5F61-FA518CCE9070}"/>
              </a:ext>
            </a:extLst>
          </p:cNvPr>
          <p:cNvSpPr>
            <a:spLocks noGrp="1"/>
          </p:cNvSpPr>
          <p:nvPr>
            <p:ph type="sldNum" sz="quarter" idx="12"/>
          </p:nvPr>
        </p:nvSpPr>
        <p:spPr/>
        <p:txBody>
          <a:bodyPr/>
          <a:lstStyle/>
          <a:p>
            <a:fld id="{929449C9-F16D-4EDD-9157-A5CB8CDEDD0B}" type="slidenum">
              <a:rPr lang="en-US" smtClean="0"/>
              <a:t>‹#›</a:t>
            </a:fld>
            <a:endParaRPr lang="en-US"/>
          </a:p>
        </p:txBody>
      </p:sp>
    </p:spTree>
    <p:extLst>
      <p:ext uri="{BB962C8B-B14F-4D97-AF65-F5344CB8AC3E}">
        <p14:creationId xmlns:p14="http://schemas.microsoft.com/office/powerpoint/2010/main" val="36575781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3035C-7AC7-F6F2-2E29-0DF8D8BA4E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67B4A2B-E2D9-F931-3BD8-FE72DBB875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A320C12-F9C7-AC2B-580D-71C60086A369}"/>
              </a:ext>
            </a:extLst>
          </p:cNvPr>
          <p:cNvSpPr>
            <a:spLocks noGrp="1"/>
          </p:cNvSpPr>
          <p:nvPr>
            <p:ph type="dt" sz="half" idx="10"/>
          </p:nvPr>
        </p:nvSpPr>
        <p:spPr/>
        <p:txBody>
          <a:bodyPr/>
          <a:lstStyle/>
          <a:p>
            <a:fld id="{91744539-B727-4AF5-BBBC-D7F955104405}" type="datetimeFigureOut">
              <a:rPr lang="en-US" smtClean="0"/>
              <a:t>10/19/2023</a:t>
            </a:fld>
            <a:endParaRPr lang="en-US"/>
          </a:p>
        </p:txBody>
      </p:sp>
      <p:sp>
        <p:nvSpPr>
          <p:cNvPr id="5" name="Footer Placeholder 4">
            <a:extLst>
              <a:ext uri="{FF2B5EF4-FFF2-40B4-BE49-F238E27FC236}">
                <a16:creationId xmlns:a16="http://schemas.microsoft.com/office/drawing/2014/main" id="{931439B6-2F7D-9501-64C4-287B019B2B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272BA3-BCE8-7B8A-A0AD-73BBE2D67D6C}"/>
              </a:ext>
            </a:extLst>
          </p:cNvPr>
          <p:cNvSpPr>
            <a:spLocks noGrp="1"/>
          </p:cNvSpPr>
          <p:nvPr>
            <p:ph type="sldNum" sz="quarter" idx="12"/>
          </p:nvPr>
        </p:nvSpPr>
        <p:spPr/>
        <p:txBody>
          <a:bodyPr/>
          <a:lstStyle/>
          <a:p>
            <a:fld id="{929449C9-F16D-4EDD-9157-A5CB8CDEDD0B}" type="slidenum">
              <a:rPr lang="en-US" smtClean="0"/>
              <a:t>‹#›</a:t>
            </a:fld>
            <a:endParaRPr lang="en-US"/>
          </a:p>
        </p:txBody>
      </p:sp>
    </p:spTree>
    <p:extLst>
      <p:ext uri="{BB962C8B-B14F-4D97-AF65-F5344CB8AC3E}">
        <p14:creationId xmlns:p14="http://schemas.microsoft.com/office/powerpoint/2010/main" val="16035319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231A4-AD00-BBF0-EEA8-130BAA9361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B07544-6192-D069-F0D0-C1330EA6AD3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38D7B94-CEDC-BBCE-9D4A-3BC2438A21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3E1AA2-6C40-D913-51FF-CA3ABBECBB77}"/>
              </a:ext>
            </a:extLst>
          </p:cNvPr>
          <p:cNvSpPr>
            <a:spLocks noGrp="1"/>
          </p:cNvSpPr>
          <p:nvPr>
            <p:ph type="dt" sz="half" idx="10"/>
          </p:nvPr>
        </p:nvSpPr>
        <p:spPr/>
        <p:txBody>
          <a:bodyPr/>
          <a:lstStyle/>
          <a:p>
            <a:fld id="{91744539-B727-4AF5-BBBC-D7F955104405}" type="datetimeFigureOut">
              <a:rPr lang="en-US" smtClean="0"/>
              <a:t>10/19/2023</a:t>
            </a:fld>
            <a:endParaRPr lang="en-US"/>
          </a:p>
        </p:txBody>
      </p:sp>
      <p:sp>
        <p:nvSpPr>
          <p:cNvPr id="6" name="Footer Placeholder 5">
            <a:extLst>
              <a:ext uri="{FF2B5EF4-FFF2-40B4-BE49-F238E27FC236}">
                <a16:creationId xmlns:a16="http://schemas.microsoft.com/office/drawing/2014/main" id="{1D485A0F-24C4-B74B-0844-3BB876F2AB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4F175B-21D4-EEBD-AB9D-5FE930211444}"/>
              </a:ext>
            </a:extLst>
          </p:cNvPr>
          <p:cNvSpPr>
            <a:spLocks noGrp="1"/>
          </p:cNvSpPr>
          <p:nvPr>
            <p:ph type="sldNum" sz="quarter" idx="12"/>
          </p:nvPr>
        </p:nvSpPr>
        <p:spPr/>
        <p:txBody>
          <a:bodyPr/>
          <a:lstStyle/>
          <a:p>
            <a:fld id="{929449C9-F16D-4EDD-9157-A5CB8CDEDD0B}" type="slidenum">
              <a:rPr lang="en-US" smtClean="0"/>
              <a:t>‹#›</a:t>
            </a:fld>
            <a:endParaRPr lang="en-US"/>
          </a:p>
        </p:txBody>
      </p:sp>
    </p:spTree>
    <p:extLst>
      <p:ext uri="{BB962C8B-B14F-4D97-AF65-F5344CB8AC3E}">
        <p14:creationId xmlns:p14="http://schemas.microsoft.com/office/powerpoint/2010/main" val="15296235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56A65-470C-49D0-2835-F5C40C5453D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F22AFC8-9D1D-5DA7-E8F0-8AEE9876BB4D}"/>
              </a:ext>
            </a:extLst>
          </p:cNvPr>
          <p:cNvSpPr>
            <a:spLocks noGrp="1"/>
          </p:cNvSpPr>
          <p:nvPr>
            <p:ph type="dt" sz="half" idx="10"/>
          </p:nvPr>
        </p:nvSpPr>
        <p:spPr/>
        <p:txBody>
          <a:bodyPr/>
          <a:lstStyle/>
          <a:p>
            <a:fld id="{91744539-B727-4AF5-BBBC-D7F955104405}" type="datetimeFigureOut">
              <a:rPr lang="en-US" smtClean="0"/>
              <a:t>10/19/2023</a:t>
            </a:fld>
            <a:endParaRPr lang="en-US"/>
          </a:p>
        </p:txBody>
      </p:sp>
      <p:sp>
        <p:nvSpPr>
          <p:cNvPr id="4" name="Footer Placeholder 3">
            <a:extLst>
              <a:ext uri="{FF2B5EF4-FFF2-40B4-BE49-F238E27FC236}">
                <a16:creationId xmlns:a16="http://schemas.microsoft.com/office/drawing/2014/main" id="{E4844213-85AC-1795-9A0D-596CA52D99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A4FBFF5-38DB-CA4E-583B-1E639C8F1004}"/>
              </a:ext>
            </a:extLst>
          </p:cNvPr>
          <p:cNvSpPr>
            <a:spLocks noGrp="1"/>
          </p:cNvSpPr>
          <p:nvPr>
            <p:ph type="sldNum" sz="quarter" idx="12"/>
          </p:nvPr>
        </p:nvSpPr>
        <p:spPr/>
        <p:txBody>
          <a:bodyPr/>
          <a:lstStyle/>
          <a:p>
            <a:fld id="{929449C9-F16D-4EDD-9157-A5CB8CDEDD0B}" type="slidenum">
              <a:rPr lang="en-US" smtClean="0"/>
              <a:t>‹#›</a:t>
            </a:fld>
            <a:endParaRPr lang="en-US"/>
          </a:p>
        </p:txBody>
      </p:sp>
    </p:spTree>
    <p:extLst>
      <p:ext uri="{BB962C8B-B14F-4D97-AF65-F5344CB8AC3E}">
        <p14:creationId xmlns:p14="http://schemas.microsoft.com/office/powerpoint/2010/main" val="8091368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83B56-183F-19B9-92BC-CCAB7D0902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AD6183-1437-2329-7971-D0F62FE3FCA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98EFE5-EE85-8670-C01C-2103D0CF5978}"/>
              </a:ext>
            </a:extLst>
          </p:cNvPr>
          <p:cNvSpPr>
            <a:spLocks noGrp="1"/>
          </p:cNvSpPr>
          <p:nvPr>
            <p:ph type="dt" sz="half" idx="10"/>
          </p:nvPr>
        </p:nvSpPr>
        <p:spPr/>
        <p:txBody>
          <a:bodyPr/>
          <a:lstStyle/>
          <a:p>
            <a:fld id="{91744539-B727-4AF5-BBBC-D7F955104405}" type="datetimeFigureOut">
              <a:rPr lang="en-US" smtClean="0"/>
              <a:t>10/19/2023</a:t>
            </a:fld>
            <a:endParaRPr lang="en-US"/>
          </a:p>
        </p:txBody>
      </p:sp>
      <p:sp>
        <p:nvSpPr>
          <p:cNvPr id="5" name="Footer Placeholder 4">
            <a:extLst>
              <a:ext uri="{FF2B5EF4-FFF2-40B4-BE49-F238E27FC236}">
                <a16:creationId xmlns:a16="http://schemas.microsoft.com/office/drawing/2014/main" id="{457F4DC1-7ECE-594F-0343-946E68FEDE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BC8BE0-F9F2-8493-2947-F286F37E1995}"/>
              </a:ext>
            </a:extLst>
          </p:cNvPr>
          <p:cNvSpPr>
            <a:spLocks noGrp="1"/>
          </p:cNvSpPr>
          <p:nvPr>
            <p:ph type="sldNum" sz="quarter" idx="12"/>
          </p:nvPr>
        </p:nvSpPr>
        <p:spPr/>
        <p:txBody>
          <a:bodyPr/>
          <a:lstStyle/>
          <a:p>
            <a:fld id="{929449C9-F16D-4EDD-9157-A5CB8CDEDD0B}" type="slidenum">
              <a:rPr lang="en-US" smtClean="0"/>
              <a:t>‹#›</a:t>
            </a:fld>
            <a:endParaRPr lang="en-US"/>
          </a:p>
        </p:txBody>
      </p:sp>
    </p:spTree>
    <p:extLst>
      <p:ext uri="{BB962C8B-B14F-4D97-AF65-F5344CB8AC3E}">
        <p14:creationId xmlns:p14="http://schemas.microsoft.com/office/powerpoint/2010/main" val="16986434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E62AC-2FDE-D514-0F47-3D11F08F8A0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69B4E78-EACB-1A7F-E30C-BAB8778048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DE6E8D-CDE6-C429-F0CE-6C939417B4B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A560619-D666-C288-005F-7550C0407D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74887A2-B527-494B-12FB-77F93F1DF8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70F2647-2DC1-2CA7-6EDC-3F50D2A7472F}"/>
              </a:ext>
            </a:extLst>
          </p:cNvPr>
          <p:cNvSpPr>
            <a:spLocks noGrp="1"/>
          </p:cNvSpPr>
          <p:nvPr>
            <p:ph type="dt" sz="half" idx="10"/>
          </p:nvPr>
        </p:nvSpPr>
        <p:spPr/>
        <p:txBody>
          <a:bodyPr/>
          <a:lstStyle/>
          <a:p>
            <a:fld id="{91744539-B727-4AF5-BBBC-D7F955104405}" type="datetimeFigureOut">
              <a:rPr lang="en-US" smtClean="0"/>
              <a:t>10/19/2023</a:t>
            </a:fld>
            <a:endParaRPr lang="en-US"/>
          </a:p>
        </p:txBody>
      </p:sp>
      <p:sp>
        <p:nvSpPr>
          <p:cNvPr id="8" name="Footer Placeholder 7">
            <a:extLst>
              <a:ext uri="{FF2B5EF4-FFF2-40B4-BE49-F238E27FC236}">
                <a16:creationId xmlns:a16="http://schemas.microsoft.com/office/drawing/2014/main" id="{CA888E85-3F3B-D2A2-4701-78925786C85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7E47287-BCD6-965A-6A6D-E3C239EED02A}"/>
              </a:ext>
            </a:extLst>
          </p:cNvPr>
          <p:cNvSpPr>
            <a:spLocks noGrp="1"/>
          </p:cNvSpPr>
          <p:nvPr>
            <p:ph type="sldNum" sz="quarter" idx="12"/>
          </p:nvPr>
        </p:nvSpPr>
        <p:spPr/>
        <p:txBody>
          <a:bodyPr/>
          <a:lstStyle/>
          <a:p>
            <a:fld id="{929449C9-F16D-4EDD-9157-A5CB8CDEDD0B}" type="slidenum">
              <a:rPr lang="en-US" smtClean="0"/>
              <a:t>‹#›</a:t>
            </a:fld>
            <a:endParaRPr lang="en-US"/>
          </a:p>
        </p:txBody>
      </p:sp>
    </p:spTree>
    <p:extLst>
      <p:ext uri="{BB962C8B-B14F-4D97-AF65-F5344CB8AC3E}">
        <p14:creationId xmlns:p14="http://schemas.microsoft.com/office/powerpoint/2010/main" val="11509510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98392-3F6B-319D-3CC1-50320E1FA3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880B257-F276-1191-ADDB-77DC526F68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061F2F7-500B-1DB4-2309-2FAE465C1A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D79EB3-DB29-78BE-0AEF-D8F329EBAF25}"/>
              </a:ext>
            </a:extLst>
          </p:cNvPr>
          <p:cNvSpPr>
            <a:spLocks noGrp="1"/>
          </p:cNvSpPr>
          <p:nvPr>
            <p:ph type="dt" sz="half" idx="10"/>
          </p:nvPr>
        </p:nvSpPr>
        <p:spPr/>
        <p:txBody>
          <a:bodyPr/>
          <a:lstStyle/>
          <a:p>
            <a:fld id="{91744539-B727-4AF5-BBBC-D7F955104405}" type="datetimeFigureOut">
              <a:rPr lang="en-US" smtClean="0"/>
              <a:t>10/19/2023</a:t>
            </a:fld>
            <a:endParaRPr lang="en-US"/>
          </a:p>
        </p:txBody>
      </p:sp>
      <p:sp>
        <p:nvSpPr>
          <p:cNvPr id="6" name="Footer Placeholder 5">
            <a:extLst>
              <a:ext uri="{FF2B5EF4-FFF2-40B4-BE49-F238E27FC236}">
                <a16:creationId xmlns:a16="http://schemas.microsoft.com/office/drawing/2014/main" id="{F412D8DF-93B0-7435-5AB1-232413261D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FFD773-3CD1-08A5-0B5F-7327BF8453BD}"/>
              </a:ext>
            </a:extLst>
          </p:cNvPr>
          <p:cNvSpPr>
            <a:spLocks noGrp="1"/>
          </p:cNvSpPr>
          <p:nvPr>
            <p:ph type="sldNum" sz="quarter" idx="12"/>
          </p:nvPr>
        </p:nvSpPr>
        <p:spPr/>
        <p:txBody>
          <a:bodyPr/>
          <a:lstStyle/>
          <a:p>
            <a:fld id="{929449C9-F16D-4EDD-9157-A5CB8CDEDD0B}" type="slidenum">
              <a:rPr lang="en-US" smtClean="0"/>
              <a:t>‹#›</a:t>
            </a:fld>
            <a:endParaRPr lang="en-US"/>
          </a:p>
        </p:txBody>
      </p:sp>
    </p:spTree>
    <p:extLst>
      <p:ext uri="{BB962C8B-B14F-4D97-AF65-F5344CB8AC3E}">
        <p14:creationId xmlns:p14="http://schemas.microsoft.com/office/powerpoint/2010/main" val="42616720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C3622-2D7F-4195-04E1-F8AD608BC9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275B63E-4CDD-7A49-7668-9A4B3E9417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93BAE3B-A23E-43BC-63B1-09F286FB08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0D94A1-4179-B0E2-C8D6-E1B5ADE02CEB}"/>
              </a:ext>
            </a:extLst>
          </p:cNvPr>
          <p:cNvSpPr>
            <a:spLocks noGrp="1"/>
          </p:cNvSpPr>
          <p:nvPr>
            <p:ph type="dt" sz="half" idx="10"/>
          </p:nvPr>
        </p:nvSpPr>
        <p:spPr/>
        <p:txBody>
          <a:bodyPr/>
          <a:lstStyle/>
          <a:p>
            <a:fld id="{91744539-B727-4AF5-BBBC-D7F955104405}" type="datetimeFigureOut">
              <a:rPr lang="en-US" smtClean="0"/>
              <a:t>10/19/2023</a:t>
            </a:fld>
            <a:endParaRPr lang="en-US"/>
          </a:p>
        </p:txBody>
      </p:sp>
      <p:sp>
        <p:nvSpPr>
          <p:cNvPr id="6" name="Footer Placeholder 5">
            <a:extLst>
              <a:ext uri="{FF2B5EF4-FFF2-40B4-BE49-F238E27FC236}">
                <a16:creationId xmlns:a16="http://schemas.microsoft.com/office/drawing/2014/main" id="{1A604A91-5B18-F8E8-9EE1-7C67256843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BBC101-1AF1-1639-DCCE-455519EAB7B2}"/>
              </a:ext>
            </a:extLst>
          </p:cNvPr>
          <p:cNvSpPr>
            <a:spLocks noGrp="1"/>
          </p:cNvSpPr>
          <p:nvPr>
            <p:ph type="sldNum" sz="quarter" idx="12"/>
          </p:nvPr>
        </p:nvSpPr>
        <p:spPr/>
        <p:txBody>
          <a:bodyPr/>
          <a:lstStyle/>
          <a:p>
            <a:fld id="{929449C9-F16D-4EDD-9157-A5CB8CDEDD0B}" type="slidenum">
              <a:rPr lang="en-US" smtClean="0"/>
              <a:t>‹#›</a:t>
            </a:fld>
            <a:endParaRPr lang="en-US"/>
          </a:p>
        </p:txBody>
      </p:sp>
    </p:spTree>
    <p:extLst>
      <p:ext uri="{BB962C8B-B14F-4D97-AF65-F5344CB8AC3E}">
        <p14:creationId xmlns:p14="http://schemas.microsoft.com/office/powerpoint/2010/main" val="1747300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6_Blank">
    <p:spTree>
      <p:nvGrpSpPr>
        <p:cNvPr id="1" name=""/>
        <p:cNvGrpSpPr/>
        <p:nvPr/>
      </p:nvGrpSpPr>
      <p:grpSpPr>
        <a:xfrm>
          <a:off x="0" y="0"/>
          <a:ext cx="0" cy="0"/>
          <a:chOff x="0" y="0"/>
          <a:chExt cx="0" cy="0"/>
        </a:xfrm>
      </p:grpSpPr>
      <p:sp>
        <p:nvSpPr>
          <p:cNvPr id="6" name="Freeform 2">
            <a:extLst>
              <a:ext uri="{FF2B5EF4-FFF2-40B4-BE49-F238E27FC236}">
                <a16:creationId xmlns:a16="http://schemas.microsoft.com/office/drawing/2014/main" id="{F64208B3-B1D8-050F-71A8-E8FB8914E12A}"/>
              </a:ext>
            </a:extLst>
          </p:cNvPr>
          <p:cNvSpPr/>
          <p:nvPr/>
        </p:nvSpPr>
        <p:spPr>
          <a:xfrm>
            <a:off x="0" y="1"/>
            <a:ext cx="12192000" cy="6772301"/>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6666" b="-16666"/>
            </a:stretch>
          </a:blipFill>
        </p:spPr>
        <p:txBody>
          <a:bodyPr/>
          <a:lstStyle/>
          <a:p>
            <a:endParaRPr lang="en-US"/>
          </a:p>
        </p:txBody>
      </p:sp>
      <p:sp>
        <p:nvSpPr>
          <p:cNvPr id="28" name="Freeform 4">
            <a:extLst>
              <a:ext uri="{FF2B5EF4-FFF2-40B4-BE49-F238E27FC236}">
                <a16:creationId xmlns:a16="http://schemas.microsoft.com/office/drawing/2014/main" id="{95104E30-B15D-3C8A-9B26-8665FA006653}"/>
              </a:ext>
            </a:extLst>
          </p:cNvPr>
          <p:cNvSpPr/>
          <p:nvPr/>
        </p:nvSpPr>
        <p:spPr>
          <a:xfrm>
            <a:off x="0" y="4086436"/>
            <a:ext cx="12191997" cy="2771565"/>
          </a:xfrm>
          <a:custGeom>
            <a:avLst/>
            <a:gdLst/>
            <a:ahLst/>
            <a:cxnLst/>
            <a:rect l="l" t="t" r="r" b="b"/>
            <a:pathLst>
              <a:path w="4816592" h="1108795">
                <a:moveTo>
                  <a:pt x="21590" y="0"/>
                </a:moveTo>
                <a:lnTo>
                  <a:pt x="4795002" y="0"/>
                </a:lnTo>
                <a:cubicBezTo>
                  <a:pt x="4800728" y="0"/>
                  <a:pt x="4806220" y="2275"/>
                  <a:pt x="4810269" y="6324"/>
                </a:cubicBezTo>
                <a:cubicBezTo>
                  <a:pt x="4814318" y="10372"/>
                  <a:pt x="4816592" y="15864"/>
                  <a:pt x="4816592" y="21590"/>
                </a:cubicBezTo>
                <a:lnTo>
                  <a:pt x="4816592" y="1087205"/>
                </a:lnTo>
                <a:cubicBezTo>
                  <a:pt x="4816592" y="1099129"/>
                  <a:pt x="4806926" y="1108795"/>
                  <a:pt x="4795002" y="1108795"/>
                </a:cubicBezTo>
                <a:lnTo>
                  <a:pt x="21590" y="1108795"/>
                </a:lnTo>
                <a:cubicBezTo>
                  <a:pt x="15864" y="1108795"/>
                  <a:pt x="10372" y="1106520"/>
                  <a:pt x="6324" y="1102471"/>
                </a:cubicBezTo>
                <a:cubicBezTo>
                  <a:pt x="2275" y="1098422"/>
                  <a:pt x="0" y="1092931"/>
                  <a:pt x="0" y="1087205"/>
                </a:cubicBezTo>
                <a:lnTo>
                  <a:pt x="0" y="21590"/>
                </a:lnTo>
                <a:cubicBezTo>
                  <a:pt x="0" y="9666"/>
                  <a:pt x="9666" y="0"/>
                  <a:pt x="21590" y="0"/>
                </a:cubicBezTo>
                <a:close/>
              </a:path>
            </a:pathLst>
          </a:custGeom>
          <a:gradFill rotWithShape="1">
            <a:gsLst>
              <a:gs pos="0">
                <a:srgbClr val="000000">
                  <a:alpha val="100000"/>
                </a:srgbClr>
              </a:gs>
              <a:gs pos="100000">
                <a:srgbClr val="3533CD">
                  <a:alpha val="100000"/>
                </a:srgbClr>
              </a:gs>
            </a:gsLst>
            <a:lin ang="0"/>
          </a:gradFill>
        </p:spPr>
        <p:txBody>
          <a:bodyPr/>
          <a:lstStyle/>
          <a:p>
            <a:endParaRPr lang="en-US"/>
          </a:p>
        </p:txBody>
      </p:sp>
      <p:sp>
        <p:nvSpPr>
          <p:cNvPr id="14" name="Freeform 20">
            <a:extLst>
              <a:ext uri="{FF2B5EF4-FFF2-40B4-BE49-F238E27FC236}">
                <a16:creationId xmlns:a16="http://schemas.microsoft.com/office/drawing/2014/main" id="{CEC32570-F5B2-16F0-07FE-EE9D0773706C}"/>
              </a:ext>
            </a:extLst>
          </p:cNvPr>
          <p:cNvSpPr/>
          <p:nvPr/>
        </p:nvSpPr>
        <p:spPr>
          <a:xfrm>
            <a:off x="10492355" y="120619"/>
            <a:ext cx="1347058" cy="1330225"/>
          </a:xfrm>
          <a:custGeom>
            <a:avLst/>
            <a:gdLst/>
            <a:ahLst/>
            <a:cxnLst/>
            <a:rect l="l" t="t" r="r" b="b"/>
            <a:pathLst>
              <a:path w="2020587" h="2020587">
                <a:moveTo>
                  <a:pt x="0" y="0"/>
                </a:moveTo>
                <a:lnTo>
                  <a:pt x="2020587" y="0"/>
                </a:lnTo>
                <a:lnTo>
                  <a:pt x="2020587" y="2020587"/>
                </a:lnTo>
                <a:lnTo>
                  <a:pt x="0" y="202058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9" name="Freeform 25">
            <a:extLst>
              <a:ext uri="{FF2B5EF4-FFF2-40B4-BE49-F238E27FC236}">
                <a16:creationId xmlns:a16="http://schemas.microsoft.com/office/drawing/2014/main" id="{11636445-FCBE-8CB7-6F79-4D5D3111265C}"/>
              </a:ext>
            </a:extLst>
          </p:cNvPr>
          <p:cNvSpPr/>
          <p:nvPr/>
        </p:nvSpPr>
        <p:spPr>
          <a:xfrm>
            <a:off x="10624154" y="6175833"/>
            <a:ext cx="1390507" cy="468215"/>
          </a:xfrm>
          <a:custGeom>
            <a:avLst/>
            <a:gdLst/>
            <a:ahLst/>
            <a:cxnLst/>
            <a:rect l="l" t="t" r="r" b="b"/>
            <a:pathLst>
              <a:path w="2085761" h="711210">
                <a:moveTo>
                  <a:pt x="0" y="0"/>
                </a:moveTo>
                <a:lnTo>
                  <a:pt x="2085761" y="0"/>
                </a:lnTo>
                <a:lnTo>
                  <a:pt x="2085761" y="711210"/>
                </a:lnTo>
                <a:lnTo>
                  <a:pt x="0" y="711210"/>
                </a:lnTo>
                <a:lnTo>
                  <a:pt x="0" y="0"/>
                </a:lnTo>
                <a:close/>
              </a:path>
            </a:pathLst>
          </a:custGeom>
          <a:blipFill>
            <a:blip r:embed="rId5"/>
            <a:stretch>
              <a:fillRect/>
            </a:stretch>
          </a:blipFill>
        </p:spPr>
        <p:txBody>
          <a:bodyPr/>
          <a:lstStyle/>
          <a:p>
            <a:endParaRPr lang="en-US"/>
          </a:p>
        </p:txBody>
      </p:sp>
      <p:sp>
        <p:nvSpPr>
          <p:cNvPr id="30" name="Title 29">
            <a:extLst>
              <a:ext uri="{FF2B5EF4-FFF2-40B4-BE49-F238E27FC236}">
                <a16:creationId xmlns:a16="http://schemas.microsoft.com/office/drawing/2014/main" id="{8095560D-4267-0EF9-FD80-59B164ABAD52}"/>
              </a:ext>
            </a:extLst>
          </p:cNvPr>
          <p:cNvSpPr>
            <a:spLocks noGrp="1"/>
          </p:cNvSpPr>
          <p:nvPr>
            <p:ph type="title"/>
          </p:nvPr>
        </p:nvSpPr>
        <p:spPr>
          <a:xfrm>
            <a:off x="803807" y="294390"/>
            <a:ext cx="10515600" cy="982681"/>
          </a:xfrm>
        </p:spPr>
        <p:txBody>
          <a:bodyPr>
            <a:normAutofit/>
          </a:bodyPr>
          <a:lstStyle>
            <a:lvl1pPr algn="ctr">
              <a:defRPr sz="4800" b="1">
                <a:solidFill>
                  <a:srgbClr val="002060"/>
                </a:solidFill>
              </a:defRPr>
            </a:lvl1pPr>
          </a:lstStyle>
          <a:p>
            <a:r>
              <a:rPr lang="en-US"/>
              <a:t>Click to edit Master title style</a:t>
            </a:r>
            <a:endParaRPr lang="en-US" dirty="0"/>
          </a:p>
        </p:txBody>
      </p:sp>
      <p:grpSp>
        <p:nvGrpSpPr>
          <p:cNvPr id="51" name="Group 50">
            <a:extLst>
              <a:ext uri="{FF2B5EF4-FFF2-40B4-BE49-F238E27FC236}">
                <a16:creationId xmlns:a16="http://schemas.microsoft.com/office/drawing/2014/main" id="{8A6558C3-57AF-EFE9-1A9D-682206971678}"/>
              </a:ext>
            </a:extLst>
          </p:cNvPr>
          <p:cNvGrpSpPr/>
          <p:nvPr userDrawn="1"/>
        </p:nvGrpSpPr>
        <p:grpSpPr>
          <a:xfrm>
            <a:off x="54276" y="1571460"/>
            <a:ext cx="12014661" cy="4099095"/>
            <a:chOff x="177339" y="2026426"/>
            <a:chExt cx="12854616" cy="4149407"/>
          </a:xfrm>
        </p:grpSpPr>
        <p:grpSp>
          <p:nvGrpSpPr>
            <p:cNvPr id="44" name="Group 43">
              <a:extLst>
                <a:ext uri="{FF2B5EF4-FFF2-40B4-BE49-F238E27FC236}">
                  <a16:creationId xmlns:a16="http://schemas.microsoft.com/office/drawing/2014/main" id="{4BF52AE9-8CAE-27DE-194D-302CD9F76D55}"/>
                </a:ext>
              </a:extLst>
            </p:cNvPr>
            <p:cNvGrpSpPr/>
            <p:nvPr userDrawn="1"/>
          </p:nvGrpSpPr>
          <p:grpSpPr>
            <a:xfrm>
              <a:off x="177339" y="2055813"/>
              <a:ext cx="4173455" cy="4120020"/>
              <a:chOff x="5895223" y="2055813"/>
              <a:chExt cx="4173455" cy="4120020"/>
            </a:xfrm>
          </p:grpSpPr>
          <p:sp>
            <p:nvSpPr>
              <p:cNvPr id="42" name="Freeform 13">
                <a:extLst>
                  <a:ext uri="{FF2B5EF4-FFF2-40B4-BE49-F238E27FC236}">
                    <a16:creationId xmlns:a16="http://schemas.microsoft.com/office/drawing/2014/main" id="{4F4E9207-35A4-4E58-93DF-EC3058D6D728}"/>
                  </a:ext>
                </a:extLst>
              </p:cNvPr>
              <p:cNvSpPr/>
              <p:nvPr/>
            </p:nvSpPr>
            <p:spPr>
              <a:xfrm>
                <a:off x="5895223" y="2055813"/>
                <a:ext cx="4173455" cy="412002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path>
                </a:pathLst>
              </a:custGeom>
              <a:solidFill>
                <a:schemeClr val="bg1"/>
              </a:solidFill>
            </p:spPr>
            <p:txBody>
              <a:bodyPr/>
              <a:lstStyle/>
              <a:p>
                <a:endParaRPr lang="en-US"/>
              </a:p>
            </p:txBody>
          </p:sp>
          <p:sp>
            <p:nvSpPr>
              <p:cNvPr id="22" name="Freeform 13">
                <a:extLst>
                  <a:ext uri="{FF2B5EF4-FFF2-40B4-BE49-F238E27FC236}">
                    <a16:creationId xmlns:a16="http://schemas.microsoft.com/office/drawing/2014/main" id="{9C276578-B5E0-D51D-E394-7D61129ECA95}"/>
                  </a:ext>
                </a:extLst>
              </p:cNvPr>
              <p:cNvSpPr/>
              <p:nvPr/>
            </p:nvSpPr>
            <p:spPr>
              <a:xfrm>
                <a:off x="6096000" y="2251597"/>
                <a:ext cx="3771900" cy="3728451"/>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path>
                </a:pathLst>
              </a:custGeom>
              <a:solidFill>
                <a:srgbClr val="EAEAEA"/>
              </a:solidFill>
            </p:spPr>
            <p:txBody>
              <a:bodyPr/>
              <a:lstStyle/>
              <a:p>
                <a:endParaRPr lang="en-US" dirty="0"/>
              </a:p>
            </p:txBody>
          </p:sp>
        </p:grpSp>
        <p:grpSp>
          <p:nvGrpSpPr>
            <p:cNvPr id="45" name="Group 44">
              <a:extLst>
                <a:ext uri="{FF2B5EF4-FFF2-40B4-BE49-F238E27FC236}">
                  <a16:creationId xmlns:a16="http://schemas.microsoft.com/office/drawing/2014/main" id="{BB36C1CB-F8B8-2DA1-C3A4-A936B91D7EC5}"/>
                </a:ext>
              </a:extLst>
            </p:cNvPr>
            <p:cNvGrpSpPr/>
            <p:nvPr userDrawn="1"/>
          </p:nvGrpSpPr>
          <p:grpSpPr>
            <a:xfrm>
              <a:off x="4551571" y="2055812"/>
              <a:ext cx="4173455" cy="4120020"/>
              <a:chOff x="5895223" y="2055813"/>
              <a:chExt cx="4173455" cy="4120020"/>
            </a:xfrm>
          </p:grpSpPr>
          <p:sp>
            <p:nvSpPr>
              <p:cNvPr id="46" name="Freeform 13">
                <a:extLst>
                  <a:ext uri="{FF2B5EF4-FFF2-40B4-BE49-F238E27FC236}">
                    <a16:creationId xmlns:a16="http://schemas.microsoft.com/office/drawing/2014/main" id="{39C6B714-D7C6-94BA-DF47-57B579E5A882}"/>
                  </a:ext>
                </a:extLst>
              </p:cNvPr>
              <p:cNvSpPr/>
              <p:nvPr/>
            </p:nvSpPr>
            <p:spPr>
              <a:xfrm>
                <a:off x="5895223" y="2055813"/>
                <a:ext cx="4173455" cy="412002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path>
                </a:pathLst>
              </a:custGeom>
              <a:solidFill>
                <a:schemeClr val="bg1"/>
              </a:solidFill>
            </p:spPr>
            <p:txBody>
              <a:bodyPr/>
              <a:lstStyle/>
              <a:p>
                <a:endParaRPr lang="en-US"/>
              </a:p>
            </p:txBody>
          </p:sp>
          <p:sp>
            <p:nvSpPr>
              <p:cNvPr id="47" name="Freeform 13">
                <a:extLst>
                  <a:ext uri="{FF2B5EF4-FFF2-40B4-BE49-F238E27FC236}">
                    <a16:creationId xmlns:a16="http://schemas.microsoft.com/office/drawing/2014/main" id="{A8CC481B-FD46-4E28-4F1B-D5B65D16B454}"/>
                  </a:ext>
                </a:extLst>
              </p:cNvPr>
              <p:cNvSpPr/>
              <p:nvPr/>
            </p:nvSpPr>
            <p:spPr>
              <a:xfrm>
                <a:off x="6096000" y="2251597"/>
                <a:ext cx="3771900" cy="3728451"/>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path>
                </a:pathLst>
              </a:custGeom>
              <a:solidFill>
                <a:srgbClr val="EAEAEA"/>
              </a:solidFill>
            </p:spPr>
            <p:txBody>
              <a:bodyPr/>
              <a:lstStyle/>
              <a:p>
                <a:endParaRPr lang="en-US" dirty="0"/>
              </a:p>
            </p:txBody>
          </p:sp>
        </p:grpSp>
        <p:grpSp>
          <p:nvGrpSpPr>
            <p:cNvPr id="48" name="Group 47">
              <a:extLst>
                <a:ext uri="{FF2B5EF4-FFF2-40B4-BE49-F238E27FC236}">
                  <a16:creationId xmlns:a16="http://schemas.microsoft.com/office/drawing/2014/main" id="{92E67EB8-7F35-5D14-DECF-377F45B2B124}"/>
                </a:ext>
              </a:extLst>
            </p:cNvPr>
            <p:cNvGrpSpPr/>
            <p:nvPr userDrawn="1"/>
          </p:nvGrpSpPr>
          <p:grpSpPr>
            <a:xfrm>
              <a:off x="8858500" y="2026426"/>
              <a:ext cx="4173455" cy="4120020"/>
              <a:chOff x="5895223" y="2055813"/>
              <a:chExt cx="4173455" cy="4120020"/>
            </a:xfrm>
          </p:grpSpPr>
          <p:sp>
            <p:nvSpPr>
              <p:cNvPr id="49" name="Freeform 13">
                <a:extLst>
                  <a:ext uri="{FF2B5EF4-FFF2-40B4-BE49-F238E27FC236}">
                    <a16:creationId xmlns:a16="http://schemas.microsoft.com/office/drawing/2014/main" id="{B9B01919-5456-7420-CAC1-D7B733B3DC46}"/>
                  </a:ext>
                </a:extLst>
              </p:cNvPr>
              <p:cNvSpPr/>
              <p:nvPr/>
            </p:nvSpPr>
            <p:spPr>
              <a:xfrm>
                <a:off x="5895223" y="2055813"/>
                <a:ext cx="4173455" cy="412002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path>
                </a:pathLst>
              </a:custGeom>
              <a:solidFill>
                <a:schemeClr val="bg1"/>
              </a:solidFill>
            </p:spPr>
            <p:txBody>
              <a:bodyPr/>
              <a:lstStyle/>
              <a:p>
                <a:endParaRPr lang="en-US"/>
              </a:p>
            </p:txBody>
          </p:sp>
          <p:sp>
            <p:nvSpPr>
              <p:cNvPr id="50" name="Freeform 13">
                <a:extLst>
                  <a:ext uri="{FF2B5EF4-FFF2-40B4-BE49-F238E27FC236}">
                    <a16:creationId xmlns:a16="http://schemas.microsoft.com/office/drawing/2014/main" id="{D33B008A-8B56-9778-98B3-5DA9EF7167E0}"/>
                  </a:ext>
                </a:extLst>
              </p:cNvPr>
              <p:cNvSpPr/>
              <p:nvPr/>
            </p:nvSpPr>
            <p:spPr>
              <a:xfrm>
                <a:off x="6096000" y="2251597"/>
                <a:ext cx="3771900" cy="3728451"/>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path>
                </a:pathLst>
              </a:custGeom>
              <a:solidFill>
                <a:srgbClr val="EAEAEA"/>
              </a:solidFill>
            </p:spPr>
            <p:txBody>
              <a:bodyPr/>
              <a:lstStyle/>
              <a:p>
                <a:endParaRPr lang="en-US" dirty="0"/>
              </a:p>
            </p:txBody>
          </p:sp>
        </p:grpSp>
      </p:grpSp>
      <p:sp>
        <p:nvSpPr>
          <p:cNvPr id="53" name="Picture Placeholder 52">
            <a:extLst>
              <a:ext uri="{FF2B5EF4-FFF2-40B4-BE49-F238E27FC236}">
                <a16:creationId xmlns:a16="http://schemas.microsoft.com/office/drawing/2014/main" id="{84B1333B-35FA-FEC2-C524-5BCBD1C67CCE}"/>
              </a:ext>
            </a:extLst>
          </p:cNvPr>
          <p:cNvSpPr>
            <a:spLocks noGrp="1"/>
          </p:cNvSpPr>
          <p:nvPr>
            <p:ph type="pic" sz="quarter" idx="10"/>
          </p:nvPr>
        </p:nvSpPr>
        <p:spPr>
          <a:xfrm>
            <a:off x="1621035" y="2244759"/>
            <a:ext cx="773113" cy="530225"/>
          </a:xfrm>
        </p:spPr>
        <p:txBody>
          <a:bodyPr/>
          <a:lstStyle>
            <a:lvl1pPr marL="0" indent="0">
              <a:buNone/>
              <a:defRPr/>
            </a:lvl1pPr>
          </a:lstStyle>
          <a:p>
            <a:r>
              <a:rPr lang="en-US"/>
              <a:t>Click icon to add picture</a:t>
            </a:r>
            <a:endParaRPr lang="en-US" dirty="0"/>
          </a:p>
        </p:txBody>
      </p:sp>
      <p:sp>
        <p:nvSpPr>
          <p:cNvPr id="54" name="Picture Placeholder 52">
            <a:extLst>
              <a:ext uri="{FF2B5EF4-FFF2-40B4-BE49-F238E27FC236}">
                <a16:creationId xmlns:a16="http://schemas.microsoft.com/office/drawing/2014/main" id="{AE99634E-998C-72CD-D906-A96F2ADF6E94}"/>
              </a:ext>
            </a:extLst>
          </p:cNvPr>
          <p:cNvSpPr>
            <a:spLocks noGrp="1"/>
          </p:cNvSpPr>
          <p:nvPr>
            <p:ph type="pic" sz="quarter" idx="11"/>
          </p:nvPr>
        </p:nvSpPr>
        <p:spPr>
          <a:xfrm>
            <a:off x="9734946" y="2244759"/>
            <a:ext cx="773113" cy="530225"/>
          </a:xfrm>
        </p:spPr>
        <p:txBody>
          <a:bodyPr/>
          <a:lstStyle>
            <a:lvl1pPr marL="0" indent="0">
              <a:buNone/>
              <a:defRPr/>
            </a:lvl1pPr>
          </a:lstStyle>
          <a:p>
            <a:r>
              <a:rPr lang="en-US"/>
              <a:t>Click icon to add picture</a:t>
            </a:r>
            <a:endParaRPr lang="en-US" dirty="0"/>
          </a:p>
        </p:txBody>
      </p:sp>
      <p:sp>
        <p:nvSpPr>
          <p:cNvPr id="55" name="Picture Placeholder 52">
            <a:extLst>
              <a:ext uri="{FF2B5EF4-FFF2-40B4-BE49-F238E27FC236}">
                <a16:creationId xmlns:a16="http://schemas.microsoft.com/office/drawing/2014/main" id="{501DD7C7-5A97-E543-58BA-7F23FBF6F098}"/>
              </a:ext>
            </a:extLst>
          </p:cNvPr>
          <p:cNvSpPr>
            <a:spLocks noGrp="1"/>
          </p:cNvSpPr>
          <p:nvPr>
            <p:ph type="pic" sz="quarter" idx="12"/>
          </p:nvPr>
        </p:nvSpPr>
        <p:spPr>
          <a:xfrm>
            <a:off x="5709443" y="2244759"/>
            <a:ext cx="773113" cy="530225"/>
          </a:xfrm>
        </p:spPr>
        <p:txBody>
          <a:bodyPr/>
          <a:lstStyle>
            <a:lvl1pPr marL="0" indent="0">
              <a:buNone/>
              <a:defRPr/>
            </a:lvl1pPr>
          </a:lstStyle>
          <a:p>
            <a:r>
              <a:rPr lang="en-US"/>
              <a:t>Click icon to add picture</a:t>
            </a:r>
            <a:endParaRPr lang="en-US" dirty="0"/>
          </a:p>
        </p:txBody>
      </p:sp>
      <p:sp>
        <p:nvSpPr>
          <p:cNvPr id="57" name="Text Placeholder 56">
            <a:extLst>
              <a:ext uri="{FF2B5EF4-FFF2-40B4-BE49-F238E27FC236}">
                <a16:creationId xmlns:a16="http://schemas.microsoft.com/office/drawing/2014/main" id="{A1B9FBCF-6B26-9FF0-0A1F-9B33AC272F9C}"/>
              </a:ext>
            </a:extLst>
          </p:cNvPr>
          <p:cNvSpPr>
            <a:spLocks noGrp="1"/>
          </p:cNvSpPr>
          <p:nvPr>
            <p:ph type="body" sz="quarter" idx="13"/>
          </p:nvPr>
        </p:nvSpPr>
        <p:spPr>
          <a:xfrm>
            <a:off x="1939663" y="6215471"/>
            <a:ext cx="8243888" cy="388938"/>
          </a:xfrm>
        </p:spPr>
        <p:txBody>
          <a:bodyPr>
            <a:noAutofit/>
          </a:bodyPr>
          <a:lstStyle>
            <a:lvl1pPr marL="0" indent="0" algn="ctr">
              <a:buNone/>
              <a:defRPr sz="240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6032737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88B13-67B5-F967-910D-CD6074D1FAC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0603FDB-BB6C-6F99-9DB7-E16A8CAA9A4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E1D63F-9FF2-7460-31A5-96C3525FF408}"/>
              </a:ext>
            </a:extLst>
          </p:cNvPr>
          <p:cNvSpPr>
            <a:spLocks noGrp="1"/>
          </p:cNvSpPr>
          <p:nvPr>
            <p:ph type="dt" sz="half" idx="10"/>
          </p:nvPr>
        </p:nvSpPr>
        <p:spPr/>
        <p:txBody>
          <a:bodyPr/>
          <a:lstStyle/>
          <a:p>
            <a:fld id="{91744539-B727-4AF5-BBBC-D7F955104405}" type="datetimeFigureOut">
              <a:rPr lang="en-US" smtClean="0"/>
              <a:t>10/19/2023</a:t>
            </a:fld>
            <a:endParaRPr lang="en-US"/>
          </a:p>
        </p:txBody>
      </p:sp>
      <p:sp>
        <p:nvSpPr>
          <p:cNvPr id="5" name="Footer Placeholder 4">
            <a:extLst>
              <a:ext uri="{FF2B5EF4-FFF2-40B4-BE49-F238E27FC236}">
                <a16:creationId xmlns:a16="http://schemas.microsoft.com/office/drawing/2014/main" id="{E63FFF02-5D07-D1EF-8188-65E116A23F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6BC0D1-D9A4-323D-86A9-74FEE97CA787}"/>
              </a:ext>
            </a:extLst>
          </p:cNvPr>
          <p:cNvSpPr>
            <a:spLocks noGrp="1"/>
          </p:cNvSpPr>
          <p:nvPr>
            <p:ph type="sldNum" sz="quarter" idx="12"/>
          </p:nvPr>
        </p:nvSpPr>
        <p:spPr/>
        <p:txBody>
          <a:bodyPr/>
          <a:lstStyle/>
          <a:p>
            <a:fld id="{929449C9-F16D-4EDD-9157-A5CB8CDEDD0B}" type="slidenum">
              <a:rPr lang="en-US" smtClean="0"/>
              <a:t>‹#›</a:t>
            </a:fld>
            <a:endParaRPr lang="en-US"/>
          </a:p>
        </p:txBody>
      </p:sp>
    </p:spTree>
    <p:extLst>
      <p:ext uri="{BB962C8B-B14F-4D97-AF65-F5344CB8AC3E}">
        <p14:creationId xmlns:p14="http://schemas.microsoft.com/office/powerpoint/2010/main" val="4830669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A5EEBA-5165-0F70-1319-F8A8C8837F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AE93B06-E99C-3986-4BE6-7A27DB744AF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325DEA-96D6-48D6-42E5-7E2347A21918}"/>
              </a:ext>
            </a:extLst>
          </p:cNvPr>
          <p:cNvSpPr>
            <a:spLocks noGrp="1"/>
          </p:cNvSpPr>
          <p:nvPr>
            <p:ph type="dt" sz="half" idx="10"/>
          </p:nvPr>
        </p:nvSpPr>
        <p:spPr/>
        <p:txBody>
          <a:bodyPr/>
          <a:lstStyle/>
          <a:p>
            <a:fld id="{91744539-B727-4AF5-BBBC-D7F955104405}" type="datetimeFigureOut">
              <a:rPr lang="en-US" smtClean="0"/>
              <a:t>10/19/2023</a:t>
            </a:fld>
            <a:endParaRPr lang="en-US"/>
          </a:p>
        </p:txBody>
      </p:sp>
      <p:sp>
        <p:nvSpPr>
          <p:cNvPr id="5" name="Footer Placeholder 4">
            <a:extLst>
              <a:ext uri="{FF2B5EF4-FFF2-40B4-BE49-F238E27FC236}">
                <a16:creationId xmlns:a16="http://schemas.microsoft.com/office/drawing/2014/main" id="{2D47F493-96BA-7C8E-9DB9-6C44444EB0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F6A6F6-7356-CCFE-ACBF-64FD37EB2B95}"/>
              </a:ext>
            </a:extLst>
          </p:cNvPr>
          <p:cNvSpPr>
            <a:spLocks noGrp="1"/>
          </p:cNvSpPr>
          <p:nvPr>
            <p:ph type="sldNum" sz="quarter" idx="12"/>
          </p:nvPr>
        </p:nvSpPr>
        <p:spPr/>
        <p:txBody>
          <a:bodyPr/>
          <a:lstStyle/>
          <a:p>
            <a:fld id="{929449C9-F16D-4EDD-9157-A5CB8CDEDD0B}" type="slidenum">
              <a:rPr lang="en-US" smtClean="0"/>
              <a:t>‹#›</a:t>
            </a:fld>
            <a:endParaRPr lang="en-US"/>
          </a:p>
        </p:txBody>
      </p:sp>
    </p:spTree>
    <p:extLst>
      <p:ext uri="{BB962C8B-B14F-4D97-AF65-F5344CB8AC3E}">
        <p14:creationId xmlns:p14="http://schemas.microsoft.com/office/powerpoint/2010/main" val="1512901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Blank">
    <p:spTree>
      <p:nvGrpSpPr>
        <p:cNvPr id="1" name=""/>
        <p:cNvGrpSpPr/>
        <p:nvPr/>
      </p:nvGrpSpPr>
      <p:grpSpPr>
        <a:xfrm>
          <a:off x="0" y="0"/>
          <a:ext cx="0" cy="0"/>
          <a:chOff x="0" y="0"/>
          <a:chExt cx="0" cy="0"/>
        </a:xfrm>
      </p:grpSpPr>
      <p:sp>
        <p:nvSpPr>
          <p:cNvPr id="6" name="Freeform 2">
            <a:extLst>
              <a:ext uri="{FF2B5EF4-FFF2-40B4-BE49-F238E27FC236}">
                <a16:creationId xmlns:a16="http://schemas.microsoft.com/office/drawing/2014/main" id="{F64208B3-B1D8-050F-71A8-E8FB8914E12A}"/>
              </a:ext>
            </a:extLst>
          </p:cNvPr>
          <p:cNvSpPr/>
          <p:nvPr/>
        </p:nvSpPr>
        <p:spPr>
          <a:xfrm>
            <a:off x="-3" y="-1030"/>
            <a:ext cx="12192000" cy="6772301"/>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6666" b="-16666"/>
            </a:stretch>
          </a:blipFill>
        </p:spPr>
        <p:txBody>
          <a:bodyPr/>
          <a:lstStyle/>
          <a:p>
            <a:endParaRPr lang="en-US"/>
          </a:p>
        </p:txBody>
      </p:sp>
      <p:grpSp>
        <p:nvGrpSpPr>
          <p:cNvPr id="7" name="Group 3">
            <a:extLst>
              <a:ext uri="{FF2B5EF4-FFF2-40B4-BE49-F238E27FC236}">
                <a16:creationId xmlns:a16="http://schemas.microsoft.com/office/drawing/2014/main" id="{21717289-C9D2-0F22-0F3F-C96C90AB9FFC}"/>
              </a:ext>
            </a:extLst>
          </p:cNvPr>
          <p:cNvGrpSpPr/>
          <p:nvPr/>
        </p:nvGrpSpPr>
        <p:grpSpPr>
          <a:xfrm>
            <a:off x="0" y="4100343"/>
            <a:ext cx="12192000" cy="2771565"/>
            <a:chOff x="0" y="0"/>
            <a:chExt cx="4816593" cy="1108795"/>
          </a:xfrm>
        </p:grpSpPr>
        <p:sp>
          <p:nvSpPr>
            <p:cNvPr id="28" name="Freeform 4">
              <a:extLst>
                <a:ext uri="{FF2B5EF4-FFF2-40B4-BE49-F238E27FC236}">
                  <a16:creationId xmlns:a16="http://schemas.microsoft.com/office/drawing/2014/main" id="{95104E30-B15D-3C8A-9B26-8665FA006653}"/>
                </a:ext>
              </a:extLst>
            </p:cNvPr>
            <p:cNvSpPr/>
            <p:nvPr/>
          </p:nvSpPr>
          <p:spPr>
            <a:xfrm>
              <a:off x="0" y="0"/>
              <a:ext cx="4816592" cy="1108795"/>
            </a:xfrm>
            <a:custGeom>
              <a:avLst/>
              <a:gdLst/>
              <a:ahLst/>
              <a:cxnLst/>
              <a:rect l="l" t="t" r="r" b="b"/>
              <a:pathLst>
                <a:path w="4816592" h="1108795">
                  <a:moveTo>
                    <a:pt x="21590" y="0"/>
                  </a:moveTo>
                  <a:lnTo>
                    <a:pt x="4795002" y="0"/>
                  </a:lnTo>
                  <a:cubicBezTo>
                    <a:pt x="4800728" y="0"/>
                    <a:pt x="4806220" y="2275"/>
                    <a:pt x="4810269" y="6324"/>
                  </a:cubicBezTo>
                  <a:cubicBezTo>
                    <a:pt x="4814318" y="10372"/>
                    <a:pt x="4816592" y="15864"/>
                    <a:pt x="4816592" y="21590"/>
                  </a:cubicBezTo>
                  <a:lnTo>
                    <a:pt x="4816592" y="1087205"/>
                  </a:lnTo>
                  <a:cubicBezTo>
                    <a:pt x="4816592" y="1099129"/>
                    <a:pt x="4806926" y="1108795"/>
                    <a:pt x="4795002" y="1108795"/>
                  </a:cubicBezTo>
                  <a:lnTo>
                    <a:pt x="21590" y="1108795"/>
                  </a:lnTo>
                  <a:cubicBezTo>
                    <a:pt x="15864" y="1108795"/>
                    <a:pt x="10372" y="1106520"/>
                    <a:pt x="6324" y="1102471"/>
                  </a:cubicBezTo>
                  <a:cubicBezTo>
                    <a:pt x="2275" y="1098422"/>
                    <a:pt x="0" y="1092931"/>
                    <a:pt x="0" y="1087205"/>
                  </a:cubicBezTo>
                  <a:lnTo>
                    <a:pt x="0" y="21590"/>
                  </a:lnTo>
                  <a:cubicBezTo>
                    <a:pt x="0" y="9666"/>
                    <a:pt x="9666" y="0"/>
                    <a:pt x="21590" y="0"/>
                  </a:cubicBezTo>
                  <a:close/>
                </a:path>
              </a:pathLst>
            </a:custGeom>
            <a:gradFill rotWithShape="1">
              <a:gsLst>
                <a:gs pos="0">
                  <a:srgbClr val="000000">
                    <a:alpha val="100000"/>
                  </a:srgbClr>
                </a:gs>
                <a:gs pos="100000">
                  <a:srgbClr val="3533CD">
                    <a:alpha val="100000"/>
                  </a:srgbClr>
                </a:gs>
              </a:gsLst>
              <a:lin ang="0"/>
            </a:gradFill>
          </p:spPr>
          <p:txBody>
            <a:bodyPr/>
            <a:lstStyle/>
            <a:p>
              <a:endParaRPr lang="en-US"/>
            </a:p>
          </p:txBody>
        </p:sp>
        <p:sp>
          <p:nvSpPr>
            <p:cNvPr id="29" name="TextBox 5">
              <a:extLst>
                <a:ext uri="{FF2B5EF4-FFF2-40B4-BE49-F238E27FC236}">
                  <a16:creationId xmlns:a16="http://schemas.microsoft.com/office/drawing/2014/main" id="{7638FB6D-3479-4EF2-72A5-FA7F498AF816}"/>
                </a:ext>
              </a:extLst>
            </p:cNvPr>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grpSp>
        <p:nvGrpSpPr>
          <p:cNvPr id="8" name="Group 6">
            <a:extLst>
              <a:ext uri="{FF2B5EF4-FFF2-40B4-BE49-F238E27FC236}">
                <a16:creationId xmlns:a16="http://schemas.microsoft.com/office/drawing/2014/main" id="{EC3980D1-A277-879A-5737-D99350B66AAB}"/>
              </a:ext>
            </a:extLst>
          </p:cNvPr>
          <p:cNvGrpSpPr>
            <a:grpSpLocks noChangeAspect="1"/>
          </p:cNvGrpSpPr>
          <p:nvPr/>
        </p:nvGrpSpPr>
        <p:grpSpPr>
          <a:xfrm>
            <a:off x="885693" y="1679497"/>
            <a:ext cx="4718273" cy="4679388"/>
            <a:chOff x="0" y="0"/>
            <a:chExt cx="812800" cy="812800"/>
          </a:xfrm>
        </p:grpSpPr>
        <p:sp>
          <p:nvSpPr>
            <p:cNvPr id="26" name="Freeform 7">
              <a:extLst>
                <a:ext uri="{FF2B5EF4-FFF2-40B4-BE49-F238E27FC236}">
                  <a16:creationId xmlns:a16="http://schemas.microsoft.com/office/drawing/2014/main" id="{544AAF20-65EE-8058-1EFC-602015C612D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path>
              </a:pathLst>
            </a:custGeom>
            <a:solidFill>
              <a:srgbClr val="FFFFFF"/>
            </a:solidFill>
          </p:spPr>
          <p:txBody>
            <a:bodyPr/>
            <a:lstStyle/>
            <a:p>
              <a:endParaRPr lang="en-US"/>
            </a:p>
          </p:txBody>
        </p:sp>
        <p:sp>
          <p:nvSpPr>
            <p:cNvPr id="27" name="TextBox 8">
              <a:extLst>
                <a:ext uri="{FF2B5EF4-FFF2-40B4-BE49-F238E27FC236}">
                  <a16:creationId xmlns:a16="http://schemas.microsoft.com/office/drawing/2014/main" id="{99E74B4E-0CF3-F5A0-EBB4-70F3AE51C63A}"/>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0" name="Group 12">
            <a:extLst>
              <a:ext uri="{FF2B5EF4-FFF2-40B4-BE49-F238E27FC236}">
                <a16:creationId xmlns:a16="http://schemas.microsoft.com/office/drawing/2014/main" id="{DF0BAB64-2327-07A6-18BD-87C297A64C2E}"/>
              </a:ext>
            </a:extLst>
          </p:cNvPr>
          <p:cNvGrpSpPr>
            <a:grpSpLocks noChangeAspect="1"/>
          </p:cNvGrpSpPr>
          <p:nvPr/>
        </p:nvGrpSpPr>
        <p:grpSpPr>
          <a:xfrm>
            <a:off x="1028700" y="1816998"/>
            <a:ext cx="4496280" cy="4404385"/>
            <a:chOff x="0" y="0"/>
            <a:chExt cx="812800" cy="812800"/>
          </a:xfrm>
        </p:grpSpPr>
        <p:sp>
          <p:nvSpPr>
            <p:cNvPr id="22" name="Freeform 13">
              <a:extLst>
                <a:ext uri="{FF2B5EF4-FFF2-40B4-BE49-F238E27FC236}">
                  <a16:creationId xmlns:a16="http://schemas.microsoft.com/office/drawing/2014/main" id="{9C276578-B5E0-D51D-E394-7D61129ECA9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path>
              </a:pathLst>
            </a:custGeom>
            <a:solidFill>
              <a:srgbClr val="EAEAEA"/>
            </a:solidFill>
          </p:spPr>
          <p:txBody>
            <a:bodyPr/>
            <a:lstStyle/>
            <a:p>
              <a:endParaRPr lang="en-US" dirty="0"/>
            </a:p>
          </p:txBody>
        </p:sp>
        <p:sp>
          <p:nvSpPr>
            <p:cNvPr id="23" name="TextBox 14">
              <a:extLst>
                <a:ext uri="{FF2B5EF4-FFF2-40B4-BE49-F238E27FC236}">
                  <a16:creationId xmlns:a16="http://schemas.microsoft.com/office/drawing/2014/main" id="{250B3B78-B360-7565-C01D-FE9D42799498}"/>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14" name="Freeform 20">
            <a:extLst>
              <a:ext uri="{FF2B5EF4-FFF2-40B4-BE49-F238E27FC236}">
                <a16:creationId xmlns:a16="http://schemas.microsoft.com/office/drawing/2014/main" id="{CEC32570-F5B2-16F0-07FE-EE9D0773706C}"/>
              </a:ext>
            </a:extLst>
          </p:cNvPr>
          <p:cNvSpPr/>
          <p:nvPr/>
        </p:nvSpPr>
        <p:spPr>
          <a:xfrm>
            <a:off x="10492355" y="120619"/>
            <a:ext cx="1347058" cy="1330225"/>
          </a:xfrm>
          <a:custGeom>
            <a:avLst/>
            <a:gdLst/>
            <a:ahLst/>
            <a:cxnLst/>
            <a:rect l="l" t="t" r="r" b="b"/>
            <a:pathLst>
              <a:path w="2020587" h="2020587">
                <a:moveTo>
                  <a:pt x="0" y="0"/>
                </a:moveTo>
                <a:lnTo>
                  <a:pt x="2020587" y="0"/>
                </a:lnTo>
                <a:lnTo>
                  <a:pt x="2020587" y="2020587"/>
                </a:lnTo>
                <a:lnTo>
                  <a:pt x="0" y="202058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9" name="Freeform 25">
            <a:extLst>
              <a:ext uri="{FF2B5EF4-FFF2-40B4-BE49-F238E27FC236}">
                <a16:creationId xmlns:a16="http://schemas.microsoft.com/office/drawing/2014/main" id="{11636445-FCBE-8CB7-6F79-4D5D3111265C}"/>
              </a:ext>
            </a:extLst>
          </p:cNvPr>
          <p:cNvSpPr/>
          <p:nvPr/>
        </p:nvSpPr>
        <p:spPr>
          <a:xfrm>
            <a:off x="10624154" y="6175833"/>
            <a:ext cx="1390507" cy="468215"/>
          </a:xfrm>
          <a:custGeom>
            <a:avLst/>
            <a:gdLst/>
            <a:ahLst/>
            <a:cxnLst/>
            <a:rect l="l" t="t" r="r" b="b"/>
            <a:pathLst>
              <a:path w="2085761" h="711210">
                <a:moveTo>
                  <a:pt x="0" y="0"/>
                </a:moveTo>
                <a:lnTo>
                  <a:pt x="2085761" y="0"/>
                </a:lnTo>
                <a:lnTo>
                  <a:pt x="2085761" y="711210"/>
                </a:lnTo>
                <a:lnTo>
                  <a:pt x="0" y="711210"/>
                </a:lnTo>
                <a:lnTo>
                  <a:pt x="0" y="0"/>
                </a:lnTo>
                <a:close/>
              </a:path>
            </a:pathLst>
          </a:custGeom>
          <a:blipFill>
            <a:blip r:embed="rId5"/>
            <a:stretch>
              <a:fillRect/>
            </a:stretch>
          </a:blipFill>
        </p:spPr>
        <p:txBody>
          <a:bodyPr/>
          <a:lstStyle/>
          <a:p>
            <a:endParaRPr lang="en-US"/>
          </a:p>
        </p:txBody>
      </p:sp>
      <p:sp>
        <p:nvSpPr>
          <p:cNvPr id="30" name="Title 29">
            <a:extLst>
              <a:ext uri="{FF2B5EF4-FFF2-40B4-BE49-F238E27FC236}">
                <a16:creationId xmlns:a16="http://schemas.microsoft.com/office/drawing/2014/main" id="{8095560D-4267-0EF9-FD80-59B164ABAD52}"/>
              </a:ext>
            </a:extLst>
          </p:cNvPr>
          <p:cNvSpPr>
            <a:spLocks noGrp="1"/>
          </p:cNvSpPr>
          <p:nvPr userDrawn="1">
            <p:ph type="title"/>
          </p:nvPr>
        </p:nvSpPr>
        <p:spPr>
          <a:xfrm>
            <a:off x="838197" y="405956"/>
            <a:ext cx="10515600" cy="1083023"/>
          </a:xfrm>
        </p:spPr>
        <p:txBody>
          <a:bodyPr/>
          <a:lstStyle>
            <a:lvl1pPr algn="ctr">
              <a:defRPr b="1">
                <a:solidFill>
                  <a:srgbClr val="002060"/>
                </a:solidFill>
              </a:defRPr>
            </a:lvl1pPr>
          </a:lstStyle>
          <a:p>
            <a:r>
              <a:rPr lang="en-US"/>
              <a:t>Click to edit Master title style</a:t>
            </a:r>
            <a:endParaRPr lang="en-US" dirty="0"/>
          </a:p>
        </p:txBody>
      </p:sp>
      <p:sp>
        <p:nvSpPr>
          <p:cNvPr id="32" name="Text Placeholder 31">
            <a:extLst>
              <a:ext uri="{FF2B5EF4-FFF2-40B4-BE49-F238E27FC236}">
                <a16:creationId xmlns:a16="http://schemas.microsoft.com/office/drawing/2014/main" id="{6B02FF65-6BF7-751A-81FF-0FCF0186C3A5}"/>
              </a:ext>
            </a:extLst>
          </p:cNvPr>
          <p:cNvSpPr>
            <a:spLocks noGrp="1"/>
          </p:cNvSpPr>
          <p:nvPr userDrawn="1">
            <p:ph type="body" sz="quarter" idx="10"/>
          </p:nvPr>
        </p:nvSpPr>
        <p:spPr>
          <a:xfrm>
            <a:off x="1735112" y="2831818"/>
            <a:ext cx="2964624" cy="2731167"/>
          </a:xfrm>
        </p:spPr>
        <p:txBody>
          <a:bodyPr/>
          <a:lstStyle>
            <a:lvl1pPr marL="0" indent="0" algn="ctr">
              <a:buNone/>
              <a:defRPr b="1">
                <a:solidFill>
                  <a:srgbClr val="002060"/>
                </a:solidFill>
              </a:defRPr>
            </a:lvl1pPr>
          </a:lstStyle>
          <a:p>
            <a:pPr lvl="0"/>
            <a:r>
              <a:rPr lang="en-US"/>
              <a:t>Click to edit Master text styles</a:t>
            </a:r>
          </a:p>
        </p:txBody>
      </p:sp>
      <p:grpSp>
        <p:nvGrpSpPr>
          <p:cNvPr id="31" name="Group 6">
            <a:extLst>
              <a:ext uri="{FF2B5EF4-FFF2-40B4-BE49-F238E27FC236}">
                <a16:creationId xmlns:a16="http://schemas.microsoft.com/office/drawing/2014/main" id="{564E56CA-8209-5359-8533-2029B9C00E60}"/>
              </a:ext>
            </a:extLst>
          </p:cNvPr>
          <p:cNvGrpSpPr>
            <a:grpSpLocks noChangeAspect="1"/>
          </p:cNvGrpSpPr>
          <p:nvPr userDrawn="1"/>
        </p:nvGrpSpPr>
        <p:grpSpPr>
          <a:xfrm>
            <a:off x="6540293" y="1681641"/>
            <a:ext cx="4718273" cy="4679388"/>
            <a:chOff x="0" y="0"/>
            <a:chExt cx="812800" cy="812800"/>
          </a:xfrm>
        </p:grpSpPr>
        <p:sp>
          <p:nvSpPr>
            <p:cNvPr id="34" name="Freeform 7">
              <a:extLst>
                <a:ext uri="{FF2B5EF4-FFF2-40B4-BE49-F238E27FC236}">
                  <a16:creationId xmlns:a16="http://schemas.microsoft.com/office/drawing/2014/main" id="{D6219A5F-91AC-74C8-8EBB-D79CC424518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path>
              </a:pathLst>
            </a:custGeom>
            <a:solidFill>
              <a:srgbClr val="FFFFFF"/>
            </a:solidFill>
          </p:spPr>
          <p:txBody>
            <a:bodyPr/>
            <a:lstStyle/>
            <a:p>
              <a:endParaRPr lang="en-US"/>
            </a:p>
          </p:txBody>
        </p:sp>
        <p:sp>
          <p:nvSpPr>
            <p:cNvPr id="35" name="TextBox 8">
              <a:extLst>
                <a:ext uri="{FF2B5EF4-FFF2-40B4-BE49-F238E27FC236}">
                  <a16:creationId xmlns:a16="http://schemas.microsoft.com/office/drawing/2014/main" id="{31793631-98F8-93B0-0859-7AE610539B37}"/>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36" name="Group 12">
            <a:extLst>
              <a:ext uri="{FF2B5EF4-FFF2-40B4-BE49-F238E27FC236}">
                <a16:creationId xmlns:a16="http://schemas.microsoft.com/office/drawing/2014/main" id="{18128259-7E21-DE6C-B800-8EEDC8F58599}"/>
              </a:ext>
            </a:extLst>
          </p:cNvPr>
          <p:cNvGrpSpPr>
            <a:grpSpLocks noChangeAspect="1"/>
          </p:cNvGrpSpPr>
          <p:nvPr userDrawn="1"/>
        </p:nvGrpSpPr>
        <p:grpSpPr>
          <a:xfrm>
            <a:off x="6683300" y="1819142"/>
            <a:ext cx="4496280" cy="4404385"/>
            <a:chOff x="0" y="0"/>
            <a:chExt cx="812800" cy="812800"/>
          </a:xfrm>
        </p:grpSpPr>
        <p:sp>
          <p:nvSpPr>
            <p:cNvPr id="37" name="Freeform 13">
              <a:extLst>
                <a:ext uri="{FF2B5EF4-FFF2-40B4-BE49-F238E27FC236}">
                  <a16:creationId xmlns:a16="http://schemas.microsoft.com/office/drawing/2014/main" id="{F7EBFDAC-4E08-06A2-F441-E26F6924885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path>
              </a:pathLst>
            </a:custGeom>
            <a:solidFill>
              <a:srgbClr val="EAEAEA"/>
            </a:solidFill>
          </p:spPr>
          <p:txBody>
            <a:bodyPr/>
            <a:lstStyle/>
            <a:p>
              <a:endParaRPr lang="en-US" dirty="0"/>
            </a:p>
          </p:txBody>
        </p:sp>
        <p:sp>
          <p:nvSpPr>
            <p:cNvPr id="38" name="TextBox 14">
              <a:extLst>
                <a:ext uri="{FF2B5EF4-FFF2-40B4-BE49-F238E27FC236}">
                  <a16:creationId xmlns:a16="http://schemas.microsoft.com/office/drawing/2014/main" id="{12AC6557-FF4E-E2B9-7E67-490B6CE00461}"/>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40" name="Text Placeholder 31">
            <a:extLst>
              <a:ext uri="{FF2B5EF4-FFF2-40B4-BE49-F238E27FC236}">
                <a16:creationId xmlns:a16="http://schemas.microsoft.com/office/drawing/2014/main" id="{DEEF55A4-F169-D095-9CCF-5F998DEC2799}"/>
              </a:ext>
            </a:extLst>
          </p:cNvPr>
          <p:cNvSpPr>
            <a:spLocks noGrp="1"/>
          </p:cNvSpPr>
          <p:nvPr>
            <p:ph type="body" sz="quarter" idx="11"/>
          </p:nvPr>
        </p:nvSpPr>
        <p:spPr>
          <a:xfrm>
            <a:off x="7389712" y="2833962"/>
            <a:ext cx="2964624" cy="2731167"/>
          </a:xfrm>
        </p:spPr>
        <p:txBody>
          <a:bodyPr/>
          <a:lstStyle>
            <a:lvl1pPr marL="0" indent="0" algn="ctr">
              <a:buNone/>
              <a:defRPr b="1">
                <a:solidFill>
                  <a:srgbClr val="002060"/>
                </a:solidFill>
              </a:defRPr>
            </a:lvl1pPr>
          </a:lstStyle>
          <a:p>
            <a:pPr lvl="0"/>
            <a:r>
              <a:rPr lang="en-US"/>
              <a:t>Click to edit Master text styles</a:t>
            </a:r>
          </a:p>
        </p:txBody>
      </p:sp>
      <p:sp>
        <p:nvSpPr>
          <p:cNvPr id="46" name="Picture Placeholder 45">
            <a:extLst>
              <a:ext uri="{FF2B5EF4-FFF2-40B4-BE49-F238E27FC236}">
                <a16:creationId xmlns:a16="http://schemas.microsoft.com/office/drawing/2014/main" id="{E208E20C-CE49-1F25-1803-3EE685C21B5F}"/>
              </a:ext>
            </a:extLst>
          </p:cNvPr>
          <p:cNvSpPr>
            <a:spLocks noGrp="1"/>
          </p:cNvSpPr>
          <p:nvPr>
            <p:ph type="pic" sz="quarter" idx="12"/>
          </p:nvPr>
        </p:nvSpPr>
        <p:spPr>
          <a:xfrm>
            <a:off x="2923736" y="2116138"/>
            <a:ext cx="587375" cy="469900"/>
          </a:xfrm>
        </p:spPr>
        <p:txBody>
          <a:bodyPr/>
          <a:lstStyle/>
          <a:p>
            <a:r>
              <a:rPr lang="en-US"/>
              <a:t>Click icon to add picture</a:t>
            </a:r>
          </a:p>
        </p:txBody>
      </p:sp>
      <p:sp>
        <p:nvSpPr>
          <p:cNvPr id="47" name="Picture Placeholder 45">
            <a:extLst>
              <a:ext uri="{FF2B5EF4-FFF2-40B4-BE49-F238E27FC236}">
                <a16:creationId xmlns:a16="http://schemas.microsoft.com/office/drawing/2014/main" id="{636F51A8-8AAC-8645-C874-1612A37E670A}"/>
              </a:ext>
            </a:extLst>
          </p:cNvPr>
          <p:cNvSpPr>
            <a:spLocks noGrp="1"/>
          </p:cNvSpPr>
          <p:nvPr>
            <p:ph type="pic" sz="quarter" idx="13"/>
          </p:nvPr>
        </p:nvSpPr>
        <p:spPr>
          <a:xfrm>
            <a:off x="8605741" y="2226560"/>
            <a:ext cx="587375" cy="469900"/>
          </a:xfrm>
        </p:spPr>
        <p:txBody>
          <a:bodyPr/>
          <a:lstStyle/>
          <a:p>
            <a:r>
              <a:rPr lang="en-US"/>
              <a:t>Click icon to add picture</a:t>
            </a:r>
          </a:p>
        </p:txBody>
      </p:sp>
    </p:spTree>
    <p:extLst>
      <p:ext uri="{BB962C8B-B14F-4D97-AF65-F5344CB8AC3E}">
        <p14:creationId xmlns:p14="http://schemas.microsoft.com/office/powerpoint/2010/main" val="3845506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3_Blank">
    <p:spTree>
      <p:nvGrpSpPr>
        <p:cNvPr id="1" name=""/>
        <p:cNvGrpSpPr/>
        <p:nvPr/>
      </p:nvGrpSpPr>
      <p:grpSpPr>
        <a:xfrm>
          <a:off x="0" y="0"/>
          <a:ext cx="0" cy="0"/>
          <a:chOff x="0" y="0"/>
          <a:chExt cx="0" cy="0"/>
        </a:xfrm>
      </p:grpSpPr>
      <p:sp>
        <p:nvSpPr>
          <p:cNvPr id="6" name="Freeform 2">
            <a:extLst>
              <a:ext uri="{FF2B5EF4-FFF2-40B4-BE49-F238E27FC236}">
                <a16:creationId xmlns:a16="http://schemas.microsoft.com/office/drawing/2014/main" id="{F64208B3-B1D8-050F-71A8-E8FB8914E12A}"/>
              </a:ext>
            </a:extLst>
          </p:cNvPr>
          <p:cNvSpPr/>
          <p:nvPr/>
        </p:nvSpPr>
        <p:spPr>
          <a:xfrm>
            <a:off x="-3" y="-1030"/>
            <a:ext cx="12192000" cy="6772301"/>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6666" b="-16666"/>
            </a:stretch>
          </a:blipFill>
        </p:spPr>
        <p:txBody>
          <a:bodyPr/>
          <a:lstStyle/>
          <a:p>
            <a:endParaRPr lang="en-US"/>
          </a:p>
        </p:txBody>
      </p:sp>
      <p:grpSp>
        <p:nvGrpSpPr>
          <p:cNvPr id="7" name="Group 3">
            <a:extLst>
              <a:ext uri="{FF2B5EF4-FFF2-40B4-BE49-F238E27FC236}">
                <a16:creationId xmlns:a16="http://schemas.microsoft.com/office/drawing/2014/main" id="{21717289-C9D2-0F22-0F3F-C96C90AB9FFC}"/>
              </a:ext>
            </a:extLst>
          </p:cNvPr>
          <p:cNvGrpSpPr/>
          <p:nvPr/>
        </p:nvGrpSpPr>
        <p:grpSpPr>
          <a:xfrm>
            <a:off x="0" y="4100343"/>
            <a:ext cx="12192000" cy="2771565"/>
            <a:chOff x="0" y="0"/>
            <a:chExt cx="4816593" cy="1108795"/>
          </a:xfrm>
        </p:grpSpPr>
        <p:sp>
          <p:nvSpPr>
            <p:cNvPr id="28" name="Freeform 4">
              <a:extLst>
                <a:ext uri="{FF2B5EF4-FFF2-40B4-BE49-F238E27FC236}">
                  <a16:creationId xmlns:a16="http://schemas.microsoft.com/office/drawing/2014/main" id="{95104E30-B15D-3C8A-9B26-8665FA006653}"/>
                </a:ext>
              </a:extLst>
            </p:cNvPr>
            <p:cNvSpPr/>
            <p:nvPr/>
          </p:nvSpPr>
          <p:spPr>
            <a:xfrm>
              <a:off x="0" y="0"/>
              <a:ext cx="4816592" cy="1108795"/>
            </a:xfrm>
            <a:custGeom>
              <a:avLst/>
              <a:gdLst/>
              <a:ahLst/>
              <a:cxnLst/>
              <a:rect l="l" t="t" r="r" b="b"/>
              <a:pathLst>
                <a:path w="4816592" h="1108795">
                  <a:moveTo>
                    <a:pt x="21590" y="0"/>
                  </a:moveTo>
                  <a:lnTo>
                    <a:pt x="4795002" y="0"/>
                  </a:lnTo>
                  <a:cubicBezTo>
                    <a:pt x="4800728" y="0"/>
                    <a:pt x="4806220" y="2275"/>
                    <a:pt x="4810269" y="6324"/>
                  </a:cubicBezTo>
                  <a:cubicBezTo>
                    <a:pt x="4814318" y="10372"/>
                    <a:pt x="4816592" y="15864"/>
                    <a:pt x="4816592" y="21590"/>
                  </a:cubicBezTo>
                  <a:lnTo>
                    <a:pt x="4816592" y="1087205"/>
                  </a:lnTo>
                  <a:cubicBezTo>
                    <a:pt x="4816592" y="1099129"/>
                    <a:pt x="4806926" y="1108795"/>
                    <a:pt x="4795002" y="1108795"/>
                  </a:cubicBezTo>
                  <a:lnTo>
                    <a:pt x="21590" y="1108795"/>
                  </a:lnTo>
                  <a:cubicBezTo>
                    <a:pt x="15864" y="1108795"/>
                    <a:pt x="10372" y="1106520"/>
                    <a:pt x="6324" y="1102471"/>
                  </a:cubicBezTo>
                  <a:cubicBezTo>
                    <a:pt x="2275" y="1098422"/>
                    <a:pt x="0" y="1092931"/>
                    <a:pt x="0" y="1087205"/>
                  </a:cubicBezTo>
                  <a:lnTo>
                    <a:pt x="0" y="21590"/>
                  </a:lnTo>
                  <a:cubicBezTo>
                    <a:pt x="0" y="9666"/>
                    <a:pt x="9666" y="0"/>
                    <a:pt x="21590" y="0"/>
                  </a:cubicBezTo>
                  <a:close/>
                </a:path>
              </a:pathLst>
            </a:custGeom>
            <a:gradFill rotWithShape="1">
              <a:gsLst>
                <a:gs pos="0">
                  <a:srgbClr val="000000">
                    <a:alpha val="100000"/>
                  </a:srgbClr>
                </a:gs>
                <a:gs pos="100000">
                  <a:srgbClr val="3533CD">
                    <a:alpha val="100000"/>
                  </a:srgbClr>
                </a:gs>
              </a:gsLst>
              <a:lin ang="0"/>
            </a:gradFill>
          </p:spPr>
          <p:txBody>
            <a:bodyPr/>
            <a:lstStyle/>
            <a:p>
              <a:endParaRPr lang="en-US"/>
            </a:p>
          </p:txBody>
        </p:sp>
        <p:sp>
          <p:nvSpPr>
            <p:cNvPr id="29" name="TextBox 5">
              <a:extLst>
                <a:ext uri="{FF2B5EF4-FFF2-40B4-BE49-F238E27FC236}">
                  <a16:creationId xmlns:a16="http://schemas.microsoft.com/office/drawing/2014/main" id="{7638FB6D-3479-4EF2-72A5-FA7F498AF816}"/>
                </a:ext>
              </a:extLst>
            </p:cNvPr>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grpSp>
        <p:nvGrpSpPr>
          <p:cNvPr id="8" name="Group 6">
            <a:extLst>
              <a:ext uri="{FF2B5EF4-FFF2-40B4-BE49-F238E27FC236}">
                <a16:creationId xmlns:a16="http://schemas.microsoft.com/office/drawing/2014/main" id="{EC3980D1-A277-879A-5737-D99350B66AAB}"/>
              </a:ext>
            </a:extLst>
          </p:cNvPr>
          <p:cNvGrpSpPr>
            <a:grpSpLocks noChangeAspect="1"/>
          </p:cNvGrpSpPr>
          <p:nvPr/>
        </p:nvGrpSpPr>
        <p:grpSpPr>
          <a:xfrm>
            <a:off x="885693" y="1679497"/>
            <a:ext cx="4718273" cy="4679388"/>
            <a:chOff x="0" y="0"/>
            <a:chExt cx="812800" cy="812800"/>
          </a:xfrm>
        </p:grpSpPr>
        <p:sp>
          <p:nvSpPr>
            <p:cNvPr id="26" name="Freeform 7">
              <a:extLst>
                <a:ext uri="{FF2B5EF4-FFF2-40B4-BE49-F238E27FC236}">
                  <a16:creationId xmlns:a16="http://schemas.microsoft.com/office/drawing/2014/main" id="{544AAF20-65EE-8058-1EFC-602015C612D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path>
              </a:pathLst>
            </a:custGeom>
            <a:solidFill>
              <a:srgbClr val="FFFFFF"/>
            </a:solidFill>
          </p:spPr>
          <p:txBody>
            <a:bodyPr/>
            <a:lstStyle/>
            <a:p>
              <a:endParaRPr lang="en-US"/>
            </a:p>
          </p:txBody>
        </p:sp>
        <p:sp>
          <p:nvSpPr>
            <p:cNvPr id="27" name="TextBox 8">
              <a:extLst>
                <a:ext uri="{FF2B5EF4-FFF2-40B4-BE49-F238E27FC236}">
                  <a16:creationId xmlns:a16="http://schemas.microsoft.com/office/drawing/2014/main" id="{99E74B4E-0CF3-F5A0-EBB4-70F3AE51C63A}"/>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22" name="Freeform 13">
            <a:extLst>
              <a:ext uri="{FF2B5EF4-FFF2-40B4-BE49-F238E27FC236}">
                <a16:creationId xmlns:a16="http://schemas.microsoft.com/office/drawing/2014/main" id="{9C276578-B5E0-D51D-E394-7D61129ECA95}"/>
              </a:ext>
            </a:extLst>
          </p:cNvPr>
          <p:cNvSpPr/>
          <p:nvPr/>
        </p:nvSpPr>
        <p:spPr>
          <a:xfrm>
            <a:off x="1028700" y="1816998"/>
            <a:ext cx="4496280" cy="4404385"/>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path>
            </a:pathLst>
          </a:custGeom>
          <a:solidFill>
            <a:srgbClr val="EAEAEA"/>
          </a:solidFill>
        </p:spPr>
        <p:txBody>
          <a:bodyPr/>
          <a:lstStyle/>
          <a:p>
            <a:endParaRPr lang="en-US" dirty="0"/>
          </a:p>
        </p:txBody>
      </p:sp>
      <p:sp>
        <p:nvSpPr>
          <p:cNvPr id="23" name="TextBox 14">
            <a:extLst>
              <a:ext uri="{FF2B5EF4-FFF2-40B4-BE49-F238E27FC236}">
                <a16:creationId xmlns:a16="http://schemas.microsoft.com/office/drawing/2014/main" id="{250B3B78-B360-7565-C01D-FE9D42799498}"/>
              </a:ext>
            </a:extLst>
          </p:cNvPr>
          <p:cNvSpPr txBox="1"/>
          <p:nvPr/>
        </p:nvSpPr>
        <p:spPr>
          <a:xfrm>
            <a:off x="1450226" y="1971840"/>
            <a:ext cx="3653228" cy="3836632"/>
          </a:xfrm>
          <a:prstGeom prst="rect">
            <a:avLst/>
          </a:prstGeom>
        </p:spPr>
        <p:txBody>
          <a:bodyPr lIns="50800" tIns="50800" rIns="50800" bIns="50800" rtlCol="0" anchor="ctr"/>
          <a:lstStyle/>
          <a:p>
            <a:pPr algn="ctr">
              <a:lnSpc>
                <a:spcPts val="2659"/>
              </a:lnSpc>
            </a:pPr>
            <a:endParaRPr/>
          </a:p>
        </p:txBody>
      </p:sp>
      <p:sp>
        <p:nvSpPr>
          <p:cNvPr id="14" name="Freeform 20">
            <a:extLst>
              <a:ext uri="{FF2B5EF4-FFF2-40B4-BE49-F238E27FC236}">
                <a16:creationId xmlns:a16="http://schemas.microsoft.com/office/drawing/2014/main" id="{CEC32570-F5B2-16F0-07FE-EE9D0773706C}"/>
              </a:ext>
            </a:extLst>
          </p:cNvPr>
          <p:cNvSpPr/>
          <p:nvPr/>
        </p:nvSpPr>
        <p:spPr>
          <a:xfrm>
            <a:off x="10492355" y="120619"/>
            <a:ext cx="1347058" cy="1330225"/>
          </a:xfrm>
          <a:custGeom>
            <a:avLst/>
            <a:gdLst/>
            <a:ahLst/>
            <a:cxnLst/>
            <a:rect l="l" t="t" r="r" b="b"/>
            <a:pathLst>
              <a:path w="2020587" h="2020587">
                <a:moveTo>
                  <a:pt x="0" y="0"/>
                </a:moveTo>
                <a:lnTo>
                  <a:pt x="2020587" y="0"/>
                </a:lnTo>
                <a:lnTo>
                  <a:pt x="2020587" y="2020587"/>
                </a:lnTo>
                <a:lnTo>
                  <a:pt x="0" y="202058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9" name="Freeform 25">
            <a:extLst>
              <a:ext uri="{FF2B5EF4-FFF2-40B4-BE49-F238E27FC236}">
                <a16:creationId xmlns:a16="http://schemas.microsoft.com/office/drawing/2014/main" id="{11636445-FCBE-8CB7-6F79-4D5D3111265C}"/>
              </a:ext>
            </a:extLst>
          </p:cNvPr>
          <p:cNvSpPr/>
          <p:nvPr/>
        </p:nvSpPr>
        <p:spPr>
          <a:xfrm>
            <a:off x="10624154" y="6175833"/>
            <a:ext cx="1390507" cy="468215"/>
          </a:xfrm>
          <a:custGeom>
            <a:avLst/>
            <a:gdLst/>
            <a:ahLst/>
            <a:cxnLst/>
            <a:rect l="l" t="t" r="r" b="b"/>
            <a:pathLst>
              <a:path w="2085761" h="711210">
                <a:moveTo>
                  <a:pt x="0" y="0"/>
                </a:moveTo>
                <a:lnTo>
                  <a:pt x="2085761" y="0"/>
                </a:lnTo>
                <a:lnTo>
                  <a:pt x="2085761" y="711210"/>
                </a:lnTo>
                <a:lnTo>
                  <a:pt x="0" y="711210"/>
                </a:lnTo>
                <a:lnTo>
                  <a:pt x="0" y="0"/>
                </a:lnTo>
                <a:close/>
              </a:path>
            </a:pathLst>
          </a:custGeom>
          <a:blipFill>
            <a:blip r:embed="rId5"/>
            <a:stretch>
              <a:fillRect/>
            </a:stretch>
          </a:blipFill>
        </p:spPr>
        <p:txBody>
          <a:bodyPr/>
          <a:lstStyle/>
          <a:p>
            <a:endParaRPr lang="en-US"/>
          </a:p>
        </p:txBody>
      </p:sp>
      <p:sp>
        <p:nvSpPr>
          <p:cNvPr id="30" name="Title 29">
            <a:extLst>
              <a:ext uri="{FF2B5EF4-FFF2-40B4-BE49-F238E27FC236}">
                <a16:creationId xmlns:a16="http://schemas.microsoft.com/office/drawing/2014/main" id="{8095560D-4267-0EF9-FD80-59B164ABAD52}"/>
              </a:ext>
            </a:extLst>
          </p:cNvPr>
          <p:cNvSpPr>
            <a:spLocks noGrp="1"/>
          </p:cNvSpPr>
          <p:nvPr>
            <p:ph type="title"/>
          </p:nvPr>
        </p:nvSpPr>
        <p:spPr>
          <a:xfrm>
            <a:off x="838197" y="405956"/>
            <a:ext cx="10515600" cy="1083023"/>
          </a:xfrm>
        </p:spPr>
        <p:txBody>
          <a:bodyPr/>
          <a:lstStyle>
            <a:lvl1pPr algn="ctr">
              <a:defRPr b="1">
                <a:solidFill>
                  <a:srgbClr val="002060"/>
                </a:solidFill>
              </a:defRPr>
            </a:lvl1pPr>
          </a:lstStyle>
          <a:p>
            <a:r>
              <a:rPr lang="en-US"/>
              <a:t>Click to edit Master title style</a:t>
            </a:r>
            <a:endParaRPr lang="en-US" dirty="0"/>
          </a:p>
        </p:txBody>
      </p:sp>
      <p:grpSp>
        <p:nvGrpSpPr>
          <p:cNvPr id="31" name="Group 6">
            <a:extLst>
              <a:ext uri="{FF2B5EF4-FFF2-40B4-BE49-F238E27FC236}">
                <a16:creationId xmlns:a16="http://schemas.microsoft.com/office/drawing/2014/main" id="{564E56CA-8209-5359-8533-2029B9C00E60}"/>
              </a:ext>
            </a:extLst>
          </p:cNvPr>
          <p:cNvGrpSpPr>
            <a:grpSpLocks noChangeAspect="1"/>
          </p:cNvGrpSpPr>
          <p:nvPr/>
        </p:nvGrpSpPr>
        <p:grpSpPr>
          <a:xfrm>
            <a:off x="6540293" y="1681641"/>
            <a:ext cx="4718273" cy="4679388"/>
            <a:chOff x="0" y="0"/>
            <a:chExt cx="812800" cy="812800"/>
          </a:xfrm>
        </p:grpSpPr>
        <p:sp>
          <p:nvSpPr>
            <p:cNvPr id="34" name="Freeform 7">
              <a:extLst>
                <a:ext uri="{FF2B5EF4-FFF2-40B4-BE49-F238E27FC236}">
                  <a16:creationId xmlns:a16="http://schemas.microsoft.com/office/drawing/2014/main" id="{D6219A5F-91AC-74C8-8EBB-D79CC424518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path>
              </a:pathLst>
            </a:custGeom>
            <a:solidFill>
              <a:srgbClr val="FFFFFF"/>
            </a:solidFill>
          </p:spPr>
          <p:txBody>
            <a:bodyPr/>
            <a:lstStyle/>
            <a:p>
              <a:endParaRPr lang="en-US"/>
            </a:p>
          </p:txBody>
        </p:sp>
        <p:sp>
          <p:nvSpPr>
            <p:cNvPr id="35" name="TextBox 8">
              <a:extLst>
                <a:ext uri="{FF2B5EF4-FFF2-40B4-BE49-F238E27FC236}">
                  <a16:creationId xmlns:a16="http://schemas.microsoft.com/office/drawing/2014/main" id="{31793631-98F8-93B0-0859-7AE610539B37}"/>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36" name="Group 12">
            <a:extLst>
              <a:ext uri="{FF2B5EF4-FFF2-40B4-BE49-F238E27FC236}">
                <a16:creationId xmlns:a16="http://schemas.microsoft.com/office/drawing/2014/main" id="{18128259-7E21-DE6C-B800-8EEDC8F58599}"/>
              </a:ext>
            </a:extLst>
          </p:cNvPr>
          <p:cNvGrpSpPr>
            <a:grpSpLocks noChangeAspect="1"/>
          </p:cNvGrpSpPr>
          <p:nvPr/>
        </p:nvGrpSpPr>
        <p:grpSpPr>
          <a:xfrm>
            <a:off x="6683300" y="1819142"/>
            <a:ext cx="4496280" cy="4404385"/>
            <a:chOff x="0" y="0"/>
            <a:chExt cx="812800" cy="812800"/>
          </a:xfrm>
        </p:grpSpPr>
        <p:sp>
          <p:nvSpPr>
            <p:cNvPr id="37" name="Freeform 13">
              <a:extLst>
                <a:ext uri="{FF2B5EF4-FFF2-40B4-BE49-F238E27FC236}">
                  <a16:creationId xmlns:a16="http://schemas.microsoft.com/office/drawing/2014/main" id="{F7EBFDAC-4E08-06A2-F441-E26F6924885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path>
              </a:pathLst>
            </a:custGeom>
            <a:solidFill>
              <a:srgbClr val="EAEAEA"/>
            </a:solidFill>
          </p:spPr>
          <p:txBody>
            <a:bodyPr/>
            <a:lstStyle/>
            <a:p>
              <a:endParaRPr lang="en-US" dirty="0"/>
            </a:p>
          </p:txBody>
        </p:sp>
        <p:sp>
          <p:nvSpPr>
            <p:cNvPr id="38" name="TextBox 14">
              <a:extLst>
                <a:ext uri="{FF2B5EF4-FFF2-40B4-BE49-F238E27FC236}">
                  <a16:creationId xmlns:a16="http://schemas.microsoft.com/office/drawing/2014/main" id="{12AC6557-FF4E-E2B9-7E67-490B6CE00461}"/>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3" name="Picture Placeholder 2">
            <a:extLst>
              <a:ext uri="{FF2B5EF4-FFF2-40B4-BE49-F238E27FC236}">
                <a16:creationId xmlns:a16="http://schemas.microsoft.com/office/drawing/2014/main" id="{781839E5-5085-8174-F2A5-25090B456658}"/>
              </a:ext>
            </a:extLst>
          </p:cNvPr>
          <p:cNvSpPr>
            <a:spLocks noGrp="1" noChangeAspect="1"/>
          </p:cNvSpPr>
          <p:nvPr>
            <p:ph type="pic" sz="quarter" idx="10"/>
          </p:nvPr>
        </p:nvSpPr>
        <p:spPr>
          <a:xfrm>
            <a:off x="1596002" y="2330806"/>
            <a:ext cx="3291755" cy="3218688"/>
          </a:xfrm>
          <a:prstGeom prst="flowChartConnector">
            <a:avLst/>
          </a:prstGeom>
        </p:spPr>
        <p:txBody>
          <a:bodyPr/>
          <a:lstStyle/>
          <a:p>
            <a:r>
              <a:rPr lang="en-US"/>
              <a:t>Click icon to add picture</a:t>
            </a:r>
          </a:p>
        </p:txBody>
      </p:sp>
      <p:sp>
        <p:nvSpPr>
          <p:cNvPr id="4" name="Picture Placeholder 2">
            <a:extLst>
              <a:ext uri="{FF2B5EF4-FFF2-40B4-BE49-F238E27FC236}">
                <a16:creationId xmlns:a16="http://schemas.microsoft.com/office/drawing/2014/main" id="{E5901AAA-7147-20CA-3959-807E96CA00AE}"/>
              </a:ext>
            </a:extLst>
          </p:cNvPr>
          <p:cNvSpPr>
            <a:spLocks noGrp="1" noChangeAspect="1"/>
          </p:cNvSpPr>
          <p:nvPr>
            <p:ph type="pic" sz="quarter" idx="11"/>
          </p:nvPr>
        </p:nvSpPr>
        <p:spPr>
          <a:xfrm>
            <a:off x="7252104" y="2330806"/>
            <a:ext cx="3291755" cy="3218688"/>
          </a:xfrm>
          <a:prstGeom prst="flowChartConnector">
            <a:avLst/>
          </a:prstGeom>
        </p:spPr>
        <p:txBody>
          <a:bodyPr/>
          <a:lstStyle/>
          <a:p>
            <a:r>
              <a:rPr lang="en-US"/>
              <a:t>Click icon to add picture</a:t>
            </a:r>
          </a:p>
        </p:txBody>
      </p:sp>
      <p:sp>
        <p:nvSpPr>
          <p:cNvPr id="9" name="Text Placeholder 8">
            <a:extLst>
              <a:ext uri="{FF2B5EF4-FFF2-40B4-BE49-F238E27FC236}">
                <a16:creationId xmlns:a16="http://schemas.microsoft.com/office/drawing/2014/main" id="{C71208D9-69A7-065B-8A9B-C6AF25628B52}"/>
              </a:ext>
            </a:extLst>
          </p:cNvPr>
          <p:cNvSpPr>
            <a:spLocks noGrp="1"/>
          </p:cNvSpPr>
          <p:nvPr>
            <p:ph type="body" sz="quarter" idx="12"/>
          </p:nvPr>
        </p:nvSpPr>
        <p:spPr>
          <a:xfrm>
            <a:off x="1595438" y="1679575"/>
            <a:ext cx="3292475" cy="650875"/>
          </a:xfrm>
        </p:spPr>
        <p:txBody>
          <a:bodyPr>
            <a:noAutofit/>
          </a:bodyPr>
          <a:lstStyle>
            <a:lvl1pPr marL="0" indent="0" algn="ctr">
              <a:buNone/>
              <a:defRPr sz="2000" b="1">
                <a:solidFill>
                  <a:srgbClr val="002060"/>
                </a:solidFill>
              </a:defRPr>
            </a:lvl1pPr>
            <a:lvl2pPr marL="457200" indent="0" algn="ctr">
              <a:buNone/>
              <a:defRPr sz="1400" b="1">
                <a:solidFill>
                  <a:srgbClr val="002060"/>
                </a:solidFill>
              </a:defRPr>
            </a:lvl2pPr>
            <a:lvl3pPr marL="914400" indent="0" algn="ctr">
              <a:buNone/>
              <a:defRPr sz="1400" b="1">
                <a:solidFill>
                  <a:srgbClr val="002060"/>
                </a:solidFill>
              </a:defRPr>
            </a:lvl3pPr>
            <a:lvl4pPr marL="1371600" indent="0" algn="ctr">
              <a:buNone/>
              <a:defRPr sz="1400" b="1">
                <a:solidFill>
                  <a:srgbClr val="002060"/>
                </a:solidFill>
              </a:defRPr>
            </a:lvl4pPr>
            <a:lvl5pPr marL="1828800" indent="0" algn="ctr">
              <a:buNone/>
              <a:defRPr sz="1400" b="1">
                <a:solidFill>
                  <a:srgbClr val="002060"/>
                </a:solidFill>
              </a:defRPr>
            </a:lvl5pPr>
          </a:lstStyle>
          <a:p>
            <a:pPr lvl="0"/>
            <a:r>
              <a:rPr lang="en-US"/>
              <a:t>Click to edit Master text styles</a:t>
            </a:r>
          </a:p>
        </p:txBody>
      </p:sp>
      <p:sp>
        <p:nvSpPr>
          <p:cNvPr id="11" name="Text Placeholder 8">
            <a:extLst>
              <a:ext uri="{FF2B5EF4-FFF2-40B4-BE49-F238E27FC236}">
                <a16:creationId xmlns:a16="http://schemas.microsoft.com/office/drawing/2014/main" id="{604CC708-A19A-DB3F-CD1C-317CE355E206}"/>
              </a:ext>
            </a:extLst>
          </p:cNvPr>
          <p:cNvSpPr>
            <a:spLocks noGrp="1"/>
          </p:cNvSpPr>
          <p:nvPr>
            <p:ph type="body" sz="quarter" idx="13"/>
          </p:nvPr>
        </p:nvSpPr>
        <p:spPr>
          <a:xfrm>
            <a:off x="7304089" y="1666426"/>
            <a:ext cx="3292475" cy="650875"/>
          </a:xfrm>
        </p:spPr>
        <p:txBody>
          <a:bodyPr>
            <a:noAutofit/>
          </a:bodyPr>
          <a:lstStyle>
            <a:lvl1pPr marL="0" indent="0" algn="ctr">
              <a:buNone/>
              <a:defRPr sz="2000" b="1">
                <a:solidFill>
                  <a:srgbClr val="002060"/>
                </a:solidFill>
              </a:defRPr>
            </a:lvl1pPr>
            <a:lvl2pPr marL="457200" indent="0" algn="ctr">
              <a:buNone/>
              <a:defRPr sz="1400" b="1">
                <a:solidFill>
                  <a:srgbClr val="002060"/>
                </a:solidFill>
              </a:defRPr>
            </a:lvl2pPr>
            <a:lvl3pPr marL="914400" indent="0" algn="ctr">
              <a:buNone/>
              <a:defRPr sz="1400" b="1">
                <a:solidFill>
                  <a:srgbClr val="002060"/>
                </a:solidFill>
              </a:defRPr>
            </a:lvl3pPr>
            <a:lvl4pPr marL="1371600" indent="0" algn="ctr">
              <a:buNone/>
              <a:defRPr sz="1400" b="1">
                <a:solidFill>
                  <a:srgbClr val="002060"/>
                </a:solidFill>
              </a:defRPr>
            </a:lvl4pPr>
            <a:lvl5pPr marL="1828800" indent="0" algn="ctr">
              <a:buNone/>
              <a:defRPr sz="1400" b="1">
                <a:solidFill>
                  <a:srgbClr val="002060"/>
                </a:solidFill>
              </a:defRPr>
            </a:lvl5pPr>
          </a:lstStyle>
          <a:p>
            <a:pPr lvl="0"/>
            <a:r>
              <a:rPr lang="en-US"/>
              <a:t>Click to edit Master text styles</a:t>
            </a:r>
          </a:p>
        </p:txBody>
      </p:sp>
    </p:spTree>
    <p:extLst>
      <p:ext uri="{BB962C8B-B14F-4D97-AF65-F5344CB8AC3E}">
        <p14:creationId xmlns:p14="http://schemas.microsoft.com/office/powerpoint/2010/main" val="4158507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4_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6EEE198-07F3-A06F-565C-8D56E91ECA48}"/>
              </a:ext>
            </a:extLst>
          </p:cNvPr>
          <p:cNvPicPr>
            <a:picLocks noChangeAspect="1"/>
          </p:cNvPicPr>
          <p:nvPr userDrawn="1"/>
        </p:nvPicPr>
        <p:blipFill>
          <a:blip r:embed="rId2"/>
          <a:stretch>
            <a:fillRect/>
          </a:stretch>
        </p:blipFill>
        <p:spPr>
          <a:xfrm>
            <a:off x="0" y="0"/>
            <a:ext cx="12169589" cy="6858000"/>
          </a:xfrm>
          <a:prstGeom prst="rect">
            <a:avLst/>
          </a:prstGeom>
        </p:spPr>
      </p:pic>
      <p:sp>
        <p:nvSpPr>
          <p:cNvPr id="15" name="Freeform 19">
            <a:extLst>
              <a:ext uri="{FF2B5EF4-FFF2-40B4-BE49-F238E27FC236}">
                <a16:creationId xmlns:a16="http://schemas.microsoft.com/office/drawing/2014/main" id="{1ECD9FCC-E09B-50EE-9032-52B6D750DF11}"/>
              </a:ext>
            </a:extLst>
          </p:cNvPr>
          <p:cNvSpPr/>
          <p:nvPr/>
        </p:nvSpPr>
        <p:spPr>
          <a:xfrm>
            <a:off x="10469282" y="426708"/>
            <a:ext cx="1680029" cy="1668171"/>
          </a:xfrm>
          <a:custGeom>
            <a:avLst/>
            <a:gdLst/>
            <a:ahLst/>
            <a:cxnLst/>
            <a:rect l="l" t="t" r="r" b="b"/>
            <a:pathLst>
              <a:path w="2520044" h="2520044">
                <a:moveTo>
                  <a:pt x="0" y="0"/>
                </a:moveTo>
                <a:lnTo>
                  <a:pt x="2520044" y="0"/>
                </a:lnTo>
                <a:lnTo>
                  <a:pt x="2520044" y="2520044"/>
                </a:lnTo>
                <a:lnTo>
                  <a:pt x="0" y="252004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0" name="Freeform 27">
            <a:extLst>
              <a:ext uri="{FF2B5EF4-FFF2-40B4-BE49-F238E27FC236}">
                <a16:creationId xmlns:a16="http://schemas.microsoft.com/office/drawing/2014/main" id="{513F203E-9BE5-95F4-1645-BBE168838A3C}"/>
              </a:ext>
            </a:extLst>
          </p:cNvPr>
          <p:cNvSpPr/>
          <p:nvPr/>
        </p:nvSpPr>
        <p:spPr>
          <a:xfrm>
            <a:off x="10694250" y="6396261"/>
            <a:ext cx="1390507" cy="470793"/>
          </a:xfrm>
          <a:custGeom>
            <a:avLst/>
            <a:gdLst/>
            <a:ahLst/>
            <a:cxnLst/>
            <a:rect l="l" t="t" r="r" b="b"/>
            <a:pathLst>
              <a:path w="2085761" h="711210">
                <a:moveTo>
                  <a:pt x="0" y="0"/>
                </a:moveTo>
                <a:lnTo>
                  <a:pt x="2085761" y="0"/>
                </a:lnTo>
                <a:lnTo>
                  <a:pt x="2085761" y="711210"/>
                </a:lnTo>
                <a:lnTo>
                  <a:pt x="0" y="711210"/>
                </a:lnTo>
                <a:lnTo>
                  <a:pt x="0" y="0"/>
                </a:lnTo>
                <a:close/>
              </a:path>
            </a:pathLst>
          </a:custGeom>
          <a:blipFill>
            <a:blip r:embed="rId5"/>
            <a:stretch>
              <a:fillRect/>
            </a:stretch>
          </a:blipFill>
        </p:spPr>
        <p:txBody>
          <a:bodyPr/>
          <a:lstStyle/>
          <a:p>
            <a:endParaRPr lang="en-US"/>
          </a:p>
        </p:txBody>
      </p:sp>
      <p:sp>
        <p:nvSpPr>
          <p:cNvPr id="30" name="TextBox 26">
            <a:extLst>
              <a:ext uri="{FF2B5EF4-FFF2-40B4-BE49-F238E27FC236}">
                <a16:creationId xmlns:a16="http://schemas.microsoft.com/office/drawing/2014/main" id="{21AD89AF-2E6C-FECE-EA71-62BD0350EDCB}"/>
              </a:ext>
            </a:extLst>
          </p:cNvPr>
          <p:cNvSpPr txBox="1"/>
          <p:nvPr/>
        </p:nvSpPr>
        <p:spPr>
          <a:xfrm>
            <a:off x="8352399" y="-988066"/>
            <a:ext cx="1671638" cy="1779538"/>
          </a:xfrm>
          <a:prstGeom prst="rect">
            <a:avLst/>
          </a:prstGeom>
        </p:spPr>
        <p:txBody>
          <a:bodyPr lIns="50800" tIns="50800" rIns="50800" bIns="50800" rtlCol="0" anchor="ctr"/>
          <a:lstStyle/>
          <a:p>
            <a:pPr algn="ctr">
              <a:lnSpc>
                <a:spcPts val="2659"/>
              </a:lnSpc>
            </a:pPr>
            <a:endParaRPr/>
          </a:p>
        </p:txBody>
      </p:sp>
      <p:sp>
        <p:nvSpPr>
          <p:cNvPr id="33" name="Title 32">
            <a:extLst>
              <a:ext uri="{FF2B5EF4-FFF2-40B4-BE49-F238E27FC236}">
                <a16:creationId xmlns:a16="http://schemas.microsoft.com/office/drawing/2014/main" id="{69CECDB6-2B35-9A46-79BF-B3894BA3367F}"/>
              </a:ext>
            </a:extLst>
          </p:cNvPr>
          <p:cNvSpPr>
            <a:spLocks noGrp="1"/>
          </p:cNvSpPr>
          <p:nvPr userDrawn="1">
            <p:ph type="title"/>
          </p:nvPr>
        </p:nvSpPr>
        <p:spPr/>
        <p:txBody>
          <a:bodyPr/>
          <a:lstStyle/>
          <a:p>
            <a:r>
              <a:rPr lang="en-US"/>
              <a:t>Click to edit Master title style</a:t>
            </a:r>
          </a:p>
        </p:txBody>
      </p:sp>
      <p:sp>
        <p:nvSpPr>
          <p:cNvPr id="35" name="Content Placeholder 34">
            <a:extLst>
              <a:ext uri="{FF2B5EF4-FFF2-40B4-BE49-F238E27FC236}">
                <a16:creationId xmlns:a16="http://schemas.microsoft.com/office/drawing/2014/main" id="{0C6E076F-0E91-C8DD-462F-AC55D90BCC7C}"/>
              </a:ext>
            </a:extLst>
          </p:cNvPr>
          <p:cNvSpPr>
            <a:spLocks noGrp="1"/>
          </p:cNvSpPr>
          <p:nvPr userDrawn="1">
            <p:ph sz="quarter" idx="10"/>
          </p:nvPr>
        </p:nvSpPr>
        <p:spPr>
          <a:xfrm>
            <a:off x="942501" y="2254083"/>
            <a:ext cx="5459412" cy="35671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62368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5_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51CD9A-3346-C57F-1F30-769D69AA4C1C}"/>
              </a:ext>
            </a:extLst>
          </p:cNvPr>
          <p:cNvPicPr>
            <a:picLocks noChangeAspect="1"/>
          </p:cNvPicPr>
          <p:nvPr userDrawn="1"/>
        </p:nvPicPr>
        <p:blipFill>
          <a:blip r:embed="rId2"/>
          <a:stretch>
            <a:fillRect/>
          </a:stretch>
        </p:blipFill>
        <p:spPr>
          <a:xfrm>
            <a:off x="-11674" y="1"/>
            <a:ext cx="12203673" cy="6858000"/>
          </a:xfrm>
          <a:prstGeom prst="rect">
            <a:avLst/>
          </a:prstGeom>
        </p:spPr>
      </p:pic>
      <p:sp>
        <p:nvSpPr>
          <p:cNvPr id="15" name="Freeform 19">
            <a:extLst>
              <a:ext uri="{FF2B5EF4-FFF2-40B4-BE49-F238E27FC236}">
                <a16:creationId xmlns:a16="http://schemas.microsoft.com/office/drawing/2014/main" id="{1ECD9FCC-E09B-50EE-9032-52B6D750DF11}"/>
              </a:ext>
            </a:extLst>
          </p:cNvPr>
          <p:cNvSpPr/>
          <p:nvPr/>
        </p:nvSpPr>
        <p:spPr>
          <a:xfrm>
            <a:off x="10523645" y="-198270"/>
            <a:ext cx="1680029" cy="1668171"/>
          </a:xfrm>
          <a:custGeom>
            <a:avLst/>
            <a:gdLst/>
            <a:ahLst/>
            <a:cxnLst/>
            <a:rect l="l" t="t" r="r" b="b"/>
            <a:pathLst>
              <a:path w="2520044" h="2520044">
                <a:moveTo>
                  <a:pt x="0" y="0"/>
                </a:moveTo>
                <a:lnTo>
                  <a:pt x="2520044" y="0"/>
                </a:lnTo>
                <a:lnTo>
                  <a:pt x="2520044" y="2520044"/>
                </a:lnTo>
                <a:lnTo>
                  <a:pt x="0" y="252004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0" name="Freeform 27">
            <a:extLst>
              <a:ext uri="{FF2B5EF4-FFF2-40B4-BE49-F238E27FC236}">
                <a16:creationId xmlns:a16="http://schemas.microsoft.com/office/drawing/2014/main" id="{513F203E-9BE5-95F4-1645-BBE168838A3C}"/>
              </a:ext>
            </a:extLst>
          </p:cNvPr>
          <p:cNvSpPr/>
          <p:nvPr/>
        </p:nvSpPr>
        <p:spPr>
          <a:xfrm>
            <a:off x="10668405" y="6257478"/>
            <a:ext cx="1390507" cy="470793"/>
          </a:xfrm>
          <a:custGeom>
            <a:avLst/>
            <a:gdLst/>
            <a:ahLst/>
            <a:cxnLst/>
            <a:rect l="l" t="t" r="r" b="b"/>
            <a:pathLst>
              <a:path w="2085761" h="711210">
                <a:moveTo>
                  <a:pt x="0" y="0"/>
                </a:moveTo>
                <a:lnTo>
                  <a:pt x="2085761" y="0"/>
                </a:lnTo>
                <a:lnTo>
                  <a:pt x="2085761" y="711210"/>
                </a:lnTo>
                <a:lnTo>
                  <a:pt x="0" y="711210"/>
                </a:lnTo>
                <a:lnTo>
                  <a:pt x="0" y="0"/>
                </a:lnTo>
                <a:close/>
              </a:path>
            </a:pathLst>
          </a:custGeom>
          <a:blipFill>
            <a:blip r:embed="rId5"/>
            <a:stretch>
              <a:fillRect/>
            </a:stretch>
          </a:blipFill>
        </p:spPr>
        <p:txBody>
          <a:bodyPr/>
          <a:lstStyle/>
          <a:p>
            <a:endParaRPr lang="en-US"/>
          </a:p>
        </p:txBody>
      </p:sp>
      <p:sp>
        <p:nvSpPr>
          <p:cNvPr id="33" name="Title 32">
            <a:extLst>
              <a:ext uri="{FF2B5EF4-FFF2-40B4-BE49-F238E27FC236}">
                <a16:creationId xmlns:a16="http://schemas.microsoft.com/office/drawing/2014/main" id="{69CECDB6-2B35-9A46-79BF-B3894BA3367F}"/>
              </a:ext>
            </a:extLst>
          </p:cNvPr>
          <p:cNvSpPr>
            <a:spLocks noGrp="1"/>
          </p:cNvSpPr>
          <p:nvPr userDrawn="1">
            <p:ph type="title"/>
          </p:nvPr>
        </p:nvSpPr>
        <p:spPr/>
        <p:txBody>
          <a:bodyPr/>
          <a:lstStyle/>
          <a:p>
            <a:r>
              <a:rPr lang="en-US"/>
              <a:t>Click to edit Master title style</a:t>
            </a:r>
          </a:p>
        </p:txBody>
      </p:sp>
      <p:sp>
        <p:nvSpPr>
          <p:cNvPr id="35" name="Content Placeholder 34">
            <a:extLst>
              <a:ext uri="{FF2B5EF4-FFF2-40B4-BE49-F238E27FC236}">
                <a16:creationId xmlns:a16="http://schemas.microsoft.com/office/drawing/2014/main" id="{0C6E076F-0E91-C8DD-462F-AC55D90BCC7C}"/>
              </a:ext>
            </a:extLst>
          </p:cNvPr>
          <p:cNvSpPr>
            <a:spLocks noGrp="1"/>
          </p:cNvSpPr>
          <p:nvPr userDrawn="1">
            <p:ph sz="quarter" idx="10"/>
          </p:nvPr>
        </p:nvSpPr>
        <p:spPr>
          <a:xfrm>
            <a:off x="942500" y="2254083"/>
            <a:ext cx="10411299" cy="35671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37064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7_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72EC37E-3068-A4FA-862C-14FDDF65234B}"/>
              </a:ext>
            </a:extLst>
          </p:cNvPr>
          <p:cNvPicPr>
            <a:picLocks noChangeAspect="1"/>
          </p:cNvPicPr>
          <p:nvPr userDrawn="1"/>
        </p:nvPicPr>
        <p:blipFill>
          <a:blip r:embed="rId2"/>
          <a:stretch>
            <a:fillRect/>
          </a:stretch>
        </p:blipFill>
        <p:spPr>
          <a:xfrm>
            <a:off x="0" y="1"/>
            <a:ext cx="12187495" cy="6878852"/>
          </a:xfrm>
          <a:prstGeom prst="rect">
            <a:avLst/>
          </a:prstGeom>
        </p:spPr>
      </p:pic>
      <p:sp>
        <p:nvSpPr>
          <p:cNvPr id="26" name="Freeform 26">
            <a:extLst>
              <a:ext uri="{FF2B5EF4-FFF2-40B4-BE49-F238E27FC236}">
                <a16:creationId xmlns:a16="http://schemas.microsoft.com/office/drawing/2014/main" id="{2F7C3765-7D97-6CE7-63E7-BD4ADF062BD6}"/>
              </a:ext>
            </a:extLst>
          </p:cNvPr>
          <p:cNvSpPr/>
          <p:nvPr userDrawn="1"/>
        </p:nvSpPr>
        <p:spPr>
          <a:xfrm>
            <a:off x="33557" y="259010"/>
            <a:ext cx="919895" cy="881126"/>
          </a:xfrm>
          <a:custGeom>
            <a:avLst/>
            <a:gdLst/>
            <a:ahLst/>
            <a:cxnLst/>
            <a:rect l="l" t="t" r="r" b="b"/>
            <a:pathLst>
              <a:path w="1328358" h="1328358">
                <a:moveTo>
                  <a:pt x="0" y="0"/>
                </a:moveTo>
                <a:lnTo>
                  <a:pt x="1328358" y="0"/>
                </a:lnTo>
                <a:lnTo>
                  <a:pt x="1328358" y="1328358"/>
                </a:lnTo>
                <a:lnTo>
                  <a:pt x="0" y="132835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2400"/>
          </a:p>
        </p:txBody>
      </p:sp>
      <p:sp>
        <p:nvSpPr>
          <p:cNvPr id="27" name="Freeform 27">
            <a:extLst>
              <a:ext uri="{FF2B5EF4-FFF2-40B4-BE49-F238E27FC236}">
                <a16:creationId xmlns:a16="http://schemas.microsoft.com/office/drawing/2014/main" id="{B56EEB8A-A26F-B473-F911-EEC2BEE07690}"/>
              </a:ext>
            </a:extLst>
          </p:cNvPr>
          <p:cNvSpPr/>
          <p:nvPr userDrawn="1"/>
        </p:nvSpPr>
        <p:spPr>
          <a:xfrm>
            <a:off x="124591" y="6373731"/>
            <a:ext cx="1135560" cy="370888"/>
          </a:xfrm>
          <a:custGeom>
            <a:avLst/>
            <a:gdLst/>
            <a:ahLst/>
            <a:cxnLst/>
            <a:rect l="l" t="t" r="r" b="b"/>
            <a:pathLst>
              <a:path w="1639786" h="559140">
                <a:moveTo>
                  <a:pt x="0" y="0"/>
                </a:moveTo>
                <a:lnTo>
                  <a:pt x="1639786" y="0"/>
                </a:lnTo>
                <a:lnTo>
                  <a:pt x="1639786" y="559140"/>
                </a:lnTo>
                <a:lnTo>
                  <a:pt x="0" y="559140"/>
                </a:lnTo>
                <a:lnTo>
                  <a:pt x="0" y="0"/>
                </a:lnTo>
                <a:close/>
              </a:path>
            </a:pathLst>
          </a:custGeom>
          <a:blipFill>
            <a:blip r:embed="rId5"/>
            <a:stretch>
              <a:fillRect/>
            </a:stretch>
          </a:blipFill>
        </p:spPr>
        <p:txBody>
          <a:bodyPr/>
          <a:lstStyle/>
          <a:p>
            <a:endParaRPr lang="en-US" sz="2400"/>
          </a:p>
        </p:txBody>
      </p:sp>
      <p:sp>
        <p:nvSpPr>
          <p:cNvPr id="40" name="Content Placeholder 39">
            <a:extLst>
              <a:ext uri="{FF2B5EF4-FFF2-40B4-BE49-F238E27FC236}">
                <a16:creationId xmlns:a16="http://schemas.microsoft.com/office/drawing/2014/main" id="{DED35CA8-F482-536F-F4A1-732BD680B55B}"/>
              </a:ext>
            </a:extLst>
          </p:cNvPr>
          <p:cNvSpPr>
            <a:spLocks noGrp="1"/>
          </p:cNvSpPr>
          <p:nvPr userDrawn="1">
            <p:ph sz="quarter" idx="10"/>
          </p:nvPr>
        </p:nvSpPr>
        <p:spPr>
          <a:xfrm>
            <a:off x="1552701" y="1820427"/>
            <a:ext cx="6105525" cy="45196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 name="Title 40">
            <a:extLst>
              <a:ext uri="{FF2B5EF4-FFF2-40B4-BE49-F238E27FC236}">
                <a16:creationId xmlns:a16="http://schemas.microsoft.com/office/drawing/2014/main" id="{AD605462-2192-0BCA-1040-10E10D23CE9A}"/>
              </a:ext>
            </a:extLst>
          </p:cNvPr>
          <p:cNvSpPr>
            <a:spLocks noGrp="1"/>
          </p:cNvSpPr>
          <p:nvPr userDrawn="1">
            <p:ph type="title"/>
          </p:nvPr>
        </p:nvSpPr>
        <p:spPr>
          <a:xfrm>
            <a:off x="1297444" y="259010"/>
            <a:ext cx="5459823" cy="1325563"/>
          </a:xfrm>
        </p:spPr>
        <p:txBody>
          <a:bodyPr>
            <a:normAutofit/>
          </a:bodyPr>
          <a:lstStyle>
            <a:lvl1pPr marL="0" indent="0">
              <a:buFont typeface="Arial" panose="020B0604020202020204" pitchFamily="34" charset="0"/>
              <a:buNone/>
              <a:defRPr sz="3200">
                <a:solidFill>
                  <a:schemeClr val="bg1"/>
                </a:solidFill>
              </a:defRPr>
            </a:lvl1pPr>
          </a:lstStyle>
          <a:p>
            <a:r>
              <a:rPr lang="en-US"/>
              <a:t>Click to edit Master title style</a:t>
            </a:r>
            <a:endParaRPr lang="en-US" dirty="0"/>
          </a:p>
        </p:txBody>
      </p:sp>
      <p:sp>
        <p:nvSpPr>
          <p:cNvPr id="29" name="Picture Placeholder 28">
            <a:extLst>
              <a:ext uri="{FF2B5EF4-FFF2-40B4-BE49-F238E27FC236}">
                <a16:creationId xmlns:a16="http://schemas.microsoft.com/office/drawing/2014/main" id="{EDB406E7-8090-F87C-BABC-F0448789248F}"/>
              </a:ext>
            </a:extLst>
          </p:cNvPr>
          <p:cNvSpPr>
            <a:spLocks noGrp="1"/>
          </p:cNvSpPr>
          <p:nvPr>
            <p:ph type="pic" sz="quarter" idx="11"/>
          </p:nvPr>
        </p:nvSpPr>
        <p:spPr>
          <a:xfrm>
            <a:off x="8216840" y="2090297"/>
            <a:ext cx="2651125" cy="3452813"/>
          </a:xfrm>
        </p:spPr>
        <p:txBody>
          <a:bodyPr/>
          <a:lstStyle/>
          <a:p>
            <a:r>
              <a:rPr lang="en-US"/>
              <a:t>Click icon to add picture</a:t>
            </a:r>
            <a:endParaRPr lang="en-US" dirty="0"/>
          </a:p>
        </p:txBody>
      </p:sp>
      <p:sp>
        <p:nvSpPr>
          <p:cNvPr id="31" name="Picture Placeholder 30">
            <a:extLst>
              <a:ext uri="{FF2B5EF4-FFF2-40B4-BE49-F238E27FC236}">
                <a16:creationId xmlns:a16="http://schemas.microsoft.com/office/drawing/2014/main" id="{0F5D0E6D-E1CC-9966-DF87-A2E1433B83EB}"/>
              </a:ext>
            </a:extLst>
          </p:cNvPr>
          <p:cNvSpPr>
            <a:spLocks noGrp="1"/>
          </p:cNvSpPr>
          <p:nvPr>
            <p:ph type="pic" sz="quarter" idx="12"/>
          </p:nvPr>
        </p:nvSpPr>
        <p:spPr>
          <a:xfrm>
            <a:off x="9418792" y="1314890"/>
            <a:ext cx="2650876" cy="3414712"/>
          </a:xfrm>
        </p:spPr>
        <p:txBody>
          <a:bodyPr/>
          <a:lstStyle/>
          <a:p>
            <a:r>
              <a:rPr lang="en-US"/>
              <a:t>Click icon to add picture</a:t>
            </a:r>
          </a:p>
        </p:txBody>
      </p:sp>
    </p:spTree>
    <p:extLst>
      <p:ext uri="{BB962C8B-B14F-4D97-AF65-F5344CB8AC3E}">
        <p14:creationId xmlns:p14="http://schemas.microsoft.com/office/powerpoint/2010/main" val="253384921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1.jpe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Freeform 2">
            <a:extLst>
              <a:ext uri="{FF2B5EF4-FFF2-40B4-BE49-F238E27FC236}">
                <a16:creationId xmlns:a16="http://schemas.microsoft.com/office/drawing/2014/main" id="{DE795212-4981-9D0E-3D6B-03E141CEE006}"/>
              </a:ext>
            </a:extLst>
          </p:cNvPr>
          <p:cNvSpPr/>
          <p:nvPr userDrawn="1"/>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43"/>
            <a:stretch>
              <a:fillRect t="-16666" b="-16666"/>
            </a:stretch>
          </a:blipFill>
        </p:spPr>
        <p:txBody>
          <a:bodyPr/>
          <a:lstStyle/>
          <a:p>
            <a:endParaRPr lang="en-US" dirty="0"/>
          </a:p>
        </p:txBody>
      </p:sp>
      <p:sp>
        <p:nvSpPr>
          <p:cNvPr id="2" name="Title Placeholder 1">
            <a:extLst>
              <a:ext uri="{FF2B5EF4-FFF2-40B4-BE49-F238E27FC236}">
                <a16:creationId xmlns:a16="http://schemas.microsoft.com/office/drawing/2014/main" id="{4700B1F6-40C3-3D86-EA0F-AEC0AB0540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D532970-1743-46E3-49EB-40007B1ACC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DF479A-93D1-90DD-98F5-DAC43B709D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744539-B727-4AF5-BBBC-D7F955104405}" type="datetimeFigureOut">
              <a:rPr lang="en-US" smtClean="0"/>
              <a:t>10/19/2023</a:t>
            </a:fld>
            <a:endParaRPr lang="en-US" dirty="0"/>
          </a:p>
        </p:txBody>
      </p:sp>
      <p:sp>
        <p:nvSpPr>
          <p:cNvPr id="5" name="Footer Placeholder 4">
            <a:extLst>
              <a:ext uri="{FF2B5EF4-FFF2-40B4-BE49-F238E27FC236}">
                <a16:creationId xmlns:a16="http://schemas.microsoft.com/office/drawing/2014/main" id="{9C02F180-60BB-4E0C-AA7A-E4B90D2169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5DD599C-E7D9-4F20-7253-AC563BAE69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9449C9-F16D-4EDD-9157-A5CB8CDEDD0B}" type="slidenum">
              <a:rPr lang="en-US" smtClean="0"/>
              <a:t>‹#›</a:t>
            </a:fld>
            <a:endParaRPr lang="en-US"/>
          </a:p>
        </p:txBody>
      </p:sp>
    </p:spTree>
    <p:extLst>
      <p:ext uri="{BB962C8B-B14F-4D97-AF65-F5344CB8AC3E}">
        <p14:creationId xmlns:p14="http://schemas.microsoft.com/office/powerpoint/2010/main" val="46938748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 id="2147483697" r:id="rId19"/>
    <p:sldLayoutId id="2147483698" r:id="rId20"/>
    <p:sldLayoutId id="2147483699" r:id="rId21"/>
    <p:sldLayoutId id="2147483700" r:id="rId22"/>
    <p:sldLayoutId id="2147483701" r:id="rId23"/>
    <p:sldLayoutId id="2147483702" r:id="rId24"/>
    <p:sldLayoutId id="2147483703" r:id="rId25"/>
    <p:sldLayoutId id="2147483704" r:id="rId26"/>
    <p:sldLayoutId id="2147483705" r:id="rId27"/>
    <p:sldLayoutId id="2147483675" r:id="rId28"/>
    <p:sldLayoutId id="2147483678" r:id="rId29"/>
    <p:sldLayoutId id="2147483720" r:id="rId30"/>
    <p:sldLayoutId id="2147483655" r:id="rId31"/>
    <p:sldLayoutId id="2147483649" r:id="rId32"/>
    <p:sldLayoutId id="2147483651" r:id="rId33"/>
    <p:sldLayoutId id="2147483652" r:id="rId34"/>
    <p:sldLayoutId id="2147483654" r:id="rId35"/>
    <p:sldLayoutId id="2147483650" r:id="rId36"/>
    <p:sldLayoutId id="2147483653" r:id="rId37"/>
    <p:sldLayoutId id="2147483656" r:id="rId38"/>
    <p:sldLayoutId id="2147483657" r:id="rId39"/>
    <p:sldLayoutId id="2147483658" r:id="rId40"/>
    <p:sldLayoutId id="2147483659" r:id="rId4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jpg"/><Relationship Id="rId1" Type="http://schemas.openxmlformats.org/officeDocument/2006/relationships/slideLayout" Target="../slideLayouts/slideLayout6.xml"/><Relationship Id="rId4" Type="http://schemas.openxmlformats.org/officeDocument/2006/relationships/image" Target="../media/image21.svg"/></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50.png"/></Relationships>
</file>

<file path=ppt/slides/_rels/slide3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hyperlink" Target="http://www.sba.gov/" TargetMode="External"/><Relationship Id="rId7" Type="http://schemas.openxmlformats.org/officeDocument/2006/relationships/image" Target="../media/image54.png"/><Relationship Id="rId2" Type="http://schemas.openxmlformats.org/officeDocument/2006/relationships/notesSlide" Target="../notesSlides/notesSlide27.xml"/><Relationship Id="rId1" Type="http://schemas.openxmlformats.org/officeDocument/2006/relationships/slideLayout" Target="../slideLayouts/slideLayout8.xml"/><Relationship Id="rId6" Type="http://schemas.openxmlformats.org/officeDocument/2006/relationships/image" Target="../media/image53.png"/><Relationship Id="rId5" Type="http://schemas.openxmlformats.org/officeDocument/2006/relationships/hyperlink" Target="https://vsc.gsa.gov/vsc/" TargetMode="External"/><Relationship Id="rId4" Type="http://schemas.openxmlformats.org/officeDocument/2006/relationships/hyperlink" Target="https://www.apexaccelerators.us/"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hyperlink" Target="mailto:snicholson@rcacwv.com" TargetMode="External"/><Relationship Id="rId2" Type="http://schemas.openxmlformats.org/officeDocument/2006/relationships/image" Target="../media/image20.jpg"/><Relationship Id="rId1" Type="http://schemas.openxmlformats.org/officeDocument/2006/relationships/slideLayout" Target="../slideLayouts/slideLayout10.xml"/><Relationship Id="rId4" Type="http://schemas.openxmlformats.org/officeDocument/2006/relationships/hyperlink" Target="mailto:shananicholson@gmail.com"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9.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hyperlink" Target="https://avtech.com/articles/22070/room-alert-protects-assets-government-military/gsa-logo-png-transparent/"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29.svg"/><Relationship Id="rId5" Type="http://schemas.openxmlformats.org/officeDocument/2006/relationships/image" Target="../media/image28.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32.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993BAA-9F93-09BE-D167-FD18428FDF37}"/>
              </a:ext>
              <a:ext uri="{C183D7F6-B498-43B3-948B-1728B52AA6E4}">
                <adec:decorative xmlns:adec="http://schemas.microsoft.com/office/drawing/2017/decorative" val="1"/>
              </a:ext>
            </a:extLst>
          </p:cNvPr>
          <p:cNvSpPr>
            <a:spLocks noGrp="1"/>
          </p:cNvSpPr>
          <p:nvPr>
            <p:ph type="body" sz="quarter" idx="10"/>
          </p:nvPr>
        </p:nvSpPr>
        <p:spPr>
          <a:xfrm>
            <a:off x="825206" y="3149600"/>
            <a:ext cx="5261126" cy="1662516"/>
          </a:xfrm>
        </p:spPr>
        <p:txBody>
          <a:bodyPr>
            <a:normAutofit/>
          </a:bodyPr>
          <a:lstStyle/>
          <a:p>
            <a:r>
              <a:rPr lang="en-US" dirty="0"/>
              <a:t>Dr. Shana Nicholson</a:t>
            </a:r>
          </a:p>
          <a:p>
            <a:r>
              <a:rPr lang="en-US" dirty="0"/>
              <a:t>Thursday, October 19, 2023</a:t>
            </a:r>
          </a:p>
          <a:p>
            <a:r>
              <a:rPr lang="en-US" dirty="0"/>
              <a:t>2pm ET</a:t>
            </a:r>
          </a:p>
        </p:txBody>
      </p:sp>
      <p:sp>
        <p:nvSpPr>
          <p:cNvPr id="3" name="Title 2">
            <a:extLst>
              <a:ext uri="{FF2B5EF4-FFF2-40B4-BE49-F238E27FC236}">
                <a16:creationId xmlns:a16="http://schemas.microsoft.com/office/drawing/2014/main" id="{A577AE6A-8E14-1D5D-FEDF-1CF77164F641}"/>
              </a:ext>
              <a:ext uri="{C183D7F6-B498-43B3-948B-1728B52AA6E4}">
                <adec:decorative xmlns:adec="http://schemas.microsoft.com/office/drawing/2017/decorative" val="1"/>
              </a:ext>
            </a:extLst>
          </p:cNvPr>
          <p:cNvSpPr>
            <a:spLocks noGrp="1"/>
          </p:cNvSpPr>
          <p:nvPr>
            <p:ph type="title"/>
          </p:nvPr>
        </p:nvSpPr>
        <p:spPr/>
        <p:txBody>
          <a:bodyPr>
            <a:normAutofit/>
          </a:bodyPr>
          <a:lstStyle/>
          <a:p>
            <a:r>
              <a:rPr lang="en-US" sz="7200" b="1" dirty="0">
                <a:solidFill>
                  <a:srgbClr val="002060"/>
                </a:solidFill>
              </a:rPr>
              <a:t>GSA </a:t>
            </a:r>
            <a:r>
              <a:rPr lang="en-US" sz="7200" b="1" dirty="0" err="1">
                <a:solidFill>
                  <a:srgbClr val="002060"/>
                </a:solidFill>
              </a:rPr>
              <a:t>eTools</a:t>
            </a:r>
            <a:endParaRPr lang="en-US" sz="7200" b="1" dirty="0">
              <a:solidFill>
                <a:srgbClr val="002060"/>
              </a:solidFill>
            </a:endParaRPr>
          </a:p>
        </p:txBody>
      </p:sp>
    </p:spTree>
    <p:extLst>
      <p:ext uri="{BB962C8B-B14F-4D97-AF65-F5344CB8AC3E}">
        <p14:creationId xmlns:p14="http://schemas.microsoft.com/office/powerpoint/2010/main" val="18198436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7951E4D-4A1E-6C72-B58C-E5736923B75C}"/>
              </a:ext>
            </a:extLst>
          </p:cNvPr>
          <p:cNvSpPr>
            <a:spLocks noGrp="1"/>
          </p:cNvSpPr>
          <p:nvPr>
            <p:ph type="body" sz="quarter" idx="10"/>
          </p:nvPr>
        </p:nvSpPr>
        <p:spPr/>
        <p:txBody>
          <a:bodyPr/>
          <a:lstStyle/>
          <a:p>
            <a:pPr marL="0" indent="0">
              <a:buNone/>
            </a:pPr>
            <a:r>
              <a:rPr lang="en-US" dirty="0"/>
              <a:t>GSA Advantage is the government's premier online shopping and ordering system. It provides access to millions of products and services from thousands of GSA-approved vendors. </a:t>
            </a:r>
          </a:p>
          <a:p>
            <a:pPr marL="0" indent="0">
              <a:buNone/>
            </a:pPr>
            <a:endParaRPr lang="en-US" dirty="0"/>
          </a:p>
          <a:p>
            <a:pPr marL="0" indent="0">
              <a:buNone/>
            </a:pPr>
            <a:r>
              <a:rPr lang="en-US" dirty="0"/>
              <a:t>GSA Advantage is a convenient and efficient way for buyers to search for and purchase products and services, and it offers a variety of benefits for sellers as well.</a:t>
            </a:r>
          </a:p>
        </p:txBody>
      </p:sp>
      <p:pic>
        <p:nvPicPr>
          <p:cNvPr id="8" name="Picture Placeholder 7">
            <a:extLst>
              <a:ext uri="{FF2B5EF4-FFF2-40B4-BE49-F238E27FC236}">
                <a16:creationId xmlns:a16="http://schemas.microsoft.com/office/drawing/2014/main" id="{0BE905AE-91BF-2A87-2F69-0F64BD1DE588}"/>
              </a:ext>
              <a:ext uri="{C183D7F6-B498-43B3-948B-1728B52AA6E4}">
                <adec:decorative xmlns:adec="http://schemas.microsoft.com/office/drawing/2017/decorative" val="1"/>
              </a:ext>
            </a:extLst>
          </p:cNvPr>
          <p:cNvPicPr>
            <a:picLocks noGrp="1" noChangeAspect="1"/>
          </p:cNvPicPr>
          <p:nvPr>
            <p:ph type="pic" sz="quarter" idx="11"/>
          </p:nvPr>
        </p:nvPicPr>
        <p:blipFill>
          <a:blip r:embed="rId2"/>
          <a:srcRect l="13088" r="13088"/>
          <a:stretch/>
        </p:blipFill>
        <p:spPr/>
      </p:pic>
      <p:sp>
        <p:nvSpPr>
          <p:cNvPr id="4" name="Title 3">
            <a:extLst>
              <a:ext uri="{FF2B5EF4-FFF2-40B4-BE49-F238E27FC236}">
                <a16:creationId xmlns:a16="http://schemas.microsoft.com/office/drawing/2014/main" id="{DED08500-75B1-BC48-8D4A-7DB9D6CB8601}"/>
              </a:ext>
            </a:extLst>
          </p:cNvPr>
          <p:cNvSpPr>
            <a:spLocks noGrp="1"/>
          </p:cNvSpPr>
          <p:nvPr>
            <p:ph type="title"/>
          </p:nvPr>
        </p:nvSpPr>
        <p:spPr/>
        <p:txBody>
          <a:bodyPr/>
          <a:lstStyle/>
          <a:p>
            <a:r>
              <a:rPr lang="en-US" dirty="0"/>
              <a:t>What is GSA Advantage</a:t>
            </a:r>
          </a:p>
        </p:txBody>
      </p:sp>
    </p:spTree>
    <p:extLst>
      <p:ext uri="{BB962C8B-B14F-4D97-AF65-F5344CB8AC3E}">
        <p14:creationId xmlns:p14="http://schemas.microsoft.com/office/powerpoint/2010/main" val="26580458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CD969-903E-67BD-5A97-D6E88EF5B6C6}"/>
              </a:ext>
            </a:extLst>
          </p:cNvPr>
          <p:cNvSpPr>
            <a:spLocks noGrp="1"/>
          </p:cNvSpPr>
          <p:nvPr>
            <p:ph type="title"/>
          </p:nvPr>
        </p:nvSpPr>
        <p:spPr/>
        <p:txBody>
          <a:bodyPr/>
          <a:lstStyle/>
          <a:p>
            <a:r>
              <a:rPr lang="en-US" b="1" dirty="0"/>
              <a:t>How to Use GSA Advantage?</a:t>
            </a:r>
            <a:br>
              <a:rPr lang="en-US" b="1" dirty="0"/>
            </a:br>
            <a:r>
              <a:rPr lang="en-US" sz="2800" b="1" dirty="0"/>
              <a:t>	Step 1: </a:t>
            </a:r>
            <a:endParaRPr lang="en-US" b="1" dirty="0"/>
          </a:p>
        </p:txBody>
      </p:sp>
      <p:sp>
        <p:nvSpPr>
          <p:cNvPr id="7" name="Content Placeholder 6">
            <a:extLst>
              <a:ext uri="{FF2B5EF4-FFF2-40B4-BE49-F238E27FC236}">
                <a16:creationId xmlns:a16="http://schemas.microsoft.com/office/drawing/2014/main" id="{D9673114-8612-0453-5A52-3B2DAFD2D1D8}"/>
              </a:ext>
            </a:extLst>
          </p:cNvPr>
          <p:cNvSpPr>
            <a:spLocks noGrp="1"/>
          </p:cNvSpPr>
          <p:nvPr>
            <p:ph sz="quarter" idx="10"/>
          </p:nvPr>
        </p:nvSpPr>
        <p:spPr>
          <a:xfrm>
            <a:off x="1780701" y="1645443"/>
            <a:ext cx="10411299" cy="3567113"/>
          </a:xfrm>
        </p:spPr>
        <p:txBody>
          <a:bodyPr/>
          <a:lstStyle/>
          <a:p>
            <a:pPr marL="0" indent="0">
              <a:buNone/>
            </a:pPr>
            <a:r>
              <a:rPr lang="en-US" dirty="0"/>
              <a:t>Buyers must first create an account. </a:t>
            </a:r>
          </a:p>
        </p:txBody>
      </p:sp>
      <p:pic>
        <p:nvPicPr>
          <p:cNvPr id="11" name="Picture 10" descr="A computer screen shot of a computer screen with a red circle to indicate where to click to register for an account.">
            <a:extLst>
              <a:ext uri="{FF2B5EF4-FFF2-40B4-BE49-F238E27FC236}">
                <a16:creationId xmlns:a16="http://schemas.microsoft.com/office/drawing/2014/main" id="{ACC66758-0F3D-5050-62D0-4FF00DAFF173}"/>
              </a:ext>
            </a:extLst>
          </p:cNvPr>
          <p:cNvPicPr>
            <a:picLocks noChangeAspect="1"/>
          </p:cNvPicPr>
          <p:nvPr/>
        </p:nvPicPr>
        <p:blipFill>
          <a:blip r:embed="rId3"/>
          <a:stretch>
            <a:fillRect/>
          </a:stretch>
        </p:blipFill>
        <p:spPr>
          <a:xfrm>
            <a:off x="724486" y="2255651"/>
            <a:ext cx="10411300" cy="3455062"/>
          </a:xfrm>
          <a:prstGeom prst="rect">
            <a:avLst/>
          </a:prstGeom>
        </p:spPr>
      </p:pic>
      <p:sp>
        <p:nvSpPr>
          <p:cNvPr id="12" name="Oval 11" descr="Red circle to indicate where to click a link on a screen shot for registration.">
            <a:extLst>
              <a:ext uri="{FF2B5EF4-FFF2-40B4-BE49-F238E27FC236}">
                <a16:creationId xmlns:a16="http://schemas.microsoft.com/office/drawing/2014/main" id="{19F2485B-80F1-440F-ED8E-4776880D03F8}"/>
              </a:ext>
            </a:extLst>
          </p:cNvPr>
          <p:cNvSpPr/>
          <p:nvPr/>
        </p:nvSpPr>
        <p:spPr>
          <a:xfrm>
            <a:off x="9743403" y="2255651"/>
            <a:ext cx="1440873" cy="817418"/>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57452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CD969-903E-67BD-5A97-D6E88EF5B6C6}"/>
              </a:ext>
            </a:extLst>
          </p:cNvPr>
          <p:cNvSpPr>
            <a:spLocks noGrp="1"/>
          </p:cNvSpPr>
          <p:nvPr>
            <p:ph type="title"/>
          </p:nvPr>
        </p:nvSpPr>
        <p:spPr/>
        <p:txBody>
          <a:bodyPr/>
          <a:lstStyle/>
          <a:p>
            <a:r>
              <a:rPr lang="en-US" b="1" dirty="0"/>
              <a:t>How to Use GSA Advantage? </a:t>
            </a:r>
            <a:br>
              <a:rPr lang="en-US" b="1" dirty="0"/>
            </a:br>
            <a:r>
              <a:rPr lang="en-US" sz="2400" b="1" dirty="0"/>
              <a:t>	Step 2</a:t>
            </a:r>
            <a:endParaRPr lang="en-US" b="1" dirty="0"/>
          </a:p>
        </p:txBody>
      </p:sp>
      <p:sp>
        <p:nvSpPr>
          <p:cNvPr id="7" name="Content Placeholder 6">
            <a:extLst>
              <a:ext uri="{FF2B5EF4-FFF2-40B4-BE49-F238E27FC236}">
                <a16:creationId xmlns:a16="http://schemas.microsoft.com/office/drawing/2014/main" id="{D9673114-8612-0453-5A52-3B2DAFD2D1D8}"/>
              </a:ext>
            </a:extLst>
          </p:cNvPr>
          <p:cNvSpPr>
            <a:spLocks noGrp="1"/>
          </p:cNvSpPr>
          <p:nvPr>
            <p:ph sz="quarter" idx="10"/>
          </p:nvPr>
        </p:nvSpPr>
        <p:spPr>
          <a:xfrm>
            <a:off x="1226519" y="1540214"/>
            <a:ext cx="10411299" cy="3567113"/>
          </a:xfrm>
        </p:spPr>
        <p:txBody>
          <a:bodyPr/>
          <a:lstStyle/>
          <a:p>
            <a:pPr marL="0" indent="0">
              <a:buNone/>
            </a:pPr>
            <a:r>
              <a:rPr lang="en-US" dirty="0"/>
              <a:t>Once an account has been created, buyers can search for products and services by keyword, category, or vendor.</a:t>
            </a:r>
          </a:p>
        </p:txBody>
      </p:sp>
      <p:pic>
        <p:nvPicPr>
          <p:cNvPr id="11" name="Picture 10" descr="A computer screen shot of the GSA Advantage landing page with a red circle to highlight where to conduct search.&#10;&#10;">
            <a:extLst>
              <a:ext uri="{FF2B5EF4-FFF2-40B4-BE49-F238E27FC236}">
                <a16:creationId xmlns:a16="http://schemas.microsoft.com/office/drawing/2014/main" id="{ACC66758-0F3D-5050-62D0-4FF00DAFF173}"/>
              </a:ext>
            </a:extLst>
          </p:cNvPr>
          <p:cNvPicPr>
            <a:picLocks noChangeAspect="1"/>
          </p:cNvPicPr>
          <p:nvPr/>
        </p:nvPicPr>
        <p:blipFill>
          <a:blip r:embed="rId3"/>
          <a:stretch>
            <a:fillRect/>
          </a:stretch>
        </p:blipFill>
        <p:spPr>
          <a:xfrm>
            <a:off x="942500" y="2505032"/>
            <a:ext cx="10411300" cy="3455062"/>
          </a:xfrm>
          <a:prstGeom prst="rect">
            <a:avLst/>
          </a:prstGeom>
        </p:spPr>
      </p:pic>
      <p:sp>
        <p:nvSpPr>
          <p:cNvPr id="12" name="Oval 11" descr="Red circle on a screenshot to highlight where to click to search products and services on GSA Advantage landing page.">
            <a:extLst>
              <a:ext uri="{FF2B5EF4-FFF2-40B4-BE49-F238E27FC236}">
                <a16:creationId xmlns:a16="http://schemas.microsoft.com/office/drawing/2014/main" id="{19F2485B-80F1-440F-ED8E-4776880D03F8}"/>
              </a:ext>
            </a:extLst>
          </p:cNvPr>
          <p:cNvSpPr/>
          <p:nvPr/>
        </p:nvSpPr>
        <p:spPr>
          <a:xfrm>
            <a:off x="3190203" y="2867891"/>
            <a:ext cx="2490161" cy="91176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80073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CD969-903E-67BD-5A97-D6E88EF5B6C6}"/>
              </a:ext>
            </a:extLst>
          </p:cNvPr>
          <p:cNvSpPr>
            <a:spLocks noGrp="1"/>
          </p:cNvSpPr>
          <p:nvPr>
            <p:ph type="title"/>
          </p:nvPr>
        </p:nvSpPr>
        <p:spPr>
          <a:xfrm>
            <a:off x="838200" y="235124"/>
            <a:ext cx="10515600" cy="1325563"/>
          </a:xfrm>
        </p:spPr>
        <p:txBody>
          <a:bodyPr/>
          <a:lstStyle/>
          <a:p>
            <a:r>
              <a:rPr lang="en-US" b="1" dirty="0"/>
              <a:t>How to Use GSA Advantage?</a:t>
            </a:r>
            <a:br>
              <a:rPr lang="en-US" dirty="0"/>
            </a:br>
            <a:r>
              <a:rPr lang="en-US" sz="2400" dirty="0"/>
              <a:t>	</a:t>
            </a:r>
            <a:r>
              <a:rPr lang="en-US" sz="2400" b="1" dirty="0"/>
              <a:t>Step 3:</a:t>
            </a:r>
            <a:endParaRPr lang="en-US" b="1" dirty="0"/>
          </a:p>
        </p:txBody>
      </p:sp>
      <p:sp>
        <p:nvSpPr>
          <p:cNvPr id="7" name="Content Placeholder 6">
            <a:extLst>
              <a:ext uri="{FF2B5EF4-FFF2-40B4-BE49-F238E27FC236}">
                <a16:creationId xmlns:a16="http://schemas.microsoft.com/office/drawing/2014/main" id="{D9673114-8612-0453-5A52-3B2DAFD2D1D8}"/>
              </a:ext>
            </a:extLst>
          </p:cNvPr>
          <p:cNvSpPr>
            <a:spLocks noGrp="1"/>
          </p:cNvSpPr>
          <p:nvPr>
            <p:ph sz="quarter" idx="10"/>
          </p:nvPr>
        </p:nvSpPr>
        <p:spPr>
          <a:xfrm>
            <a:off x="1226519" y="1540214"/>
            <a:ext cx="10411299" cy="3567113"/>
          </a:xfrm>
        </p:spPr>
        <p:txBody>
          <a:bodyPr/>
          <a:lstStyle/>
          <a:p>
            <a:pPr marL="0" indent="0">
              <a:buNone/>
            </a:pPr>
            <a:r>
              <a:rPr lang="en-US" dirty="0"/>
              <a:t>Buyers can also compare prices and place orders with a credit card or government purchase card.</a:t>
            </a:r>
          </a:p>
        </p:txBody>
      </p:sp>
      <p:pic>
        <p:nvPicPr>
          <p:cNvPr id="11" name="Picture 10" descr="Red circle to highlight where on screenshot of GSA Advantage landing page to click to order products. ">
            <a:extLst>
              <a:ext uri="{FF2B5EF4-FFF2-40B4-BE49-F238E27FC236}">
                <a16:creationId xmlns:a16="http://schemas.microsoft.com/office/drawing/2014/main" id="{ACC66758-0F3D-5050-62D0-4FF00DAFF173}"/>
              </a:ext>
            </a:extLst>
          </p:cNvPr>
          <p:cNvPicPr>
            <a:picLocks noChangeAspect="1"/>
          </p:cNvPicPr>
          <p:nvPr/>
        </p:nvPicPr>
        <p:blipFill>
          <a:blip r:embed="rId3"/>
          <a:stretch>
            <a:fillRect/>
          </a:stretch>
        </p:blipFill>
        <p:spPr>
          <a:xfrm>
            <a:off x="942500" y="2505032"/>
            <a:ext cx="10411300" cy="3455062"/>
          </a:xfrm>
          <a:prstGeom prst="rect">
            <a:avLst/>
          </a:prstGeom>
        </p:spPr>
      </p:pic>
      <p:sp>
        <p:nvSpPr>
          <p:cNvPr id="12" name="Oval 11" descr="Red circle to highlight where on screenshot of GSA Advantage landing page to click to order products. ">
            <a:extLst>
              <a:ext uri="{FF2B5EF4-FFF2-40B4-BE49-F238E27FC236}">
                <a16:creationId xmlns:a16="http://schemas.microsoft.com/office/drawing/2014/main" id="{19F2485B-80F1-440F-ED8E-4776880D03F8}"/>
              </a:ext>
            </a:extLst>
          </p:cNvPr>
          <p:cNvSpPr/>
          <p:nvPr/>
        </p:nvSpPr>
        <p:spPr>
          <a:xfrm>
            <a:off x="7760568" y="2412010"/>
            <a:ext cx="2490161" cy="91176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67994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AC729-351F-0F3F-DD86-A488001A7A42}"/>
              </a:ext>
            </a:extLst>
          </p:cNvPr>
          <p:cNvSpPr>
            <a:spLocks noGrp="1"/>
          </p:cNvSpPr>
          <p:nvPr>
            <p:ph type="title"/>
          </p:nvPr>
        </p:nvSpPr>
        <p:spPr>
          <a:xfrm>
            <a:off x="838200" y="226146"/>
            <a:ext cx="10515599" cy="1325563"/>
          </a:xfrm>
        </p:spPr>
        <p:txBody>
          <a:bodyPr>
            <a:normAutofit fontScale="90000"/>
          </a:bodyPr>
          <a:lstStyle/>
          <a:p>
            <a:r>
              <a:rPr lang="en-US" sz="4800" b="1" dirty="0"/>
              <a:t>GSA Advantage-</a:t>
            </a:r>
            <a:br>
              <a:rPr lang="en-US" sz="4800" b="1" dirty="0"/>
            </a:br>
            <a:r>
              <a:rPr lang="en-US" sz="4800" b="1" dirty="0"/>
              <a:t>	Types of Products and Services</a:t>
            </a:r>
          </a:p>
        </p:txBody>
      </p:sp>
      <p:sp>
        <p:nvSpPr>
          <p:cNvPr id="3" name="Content Placeholder 2">
            <a:extLst>
              <a:ext uri="{FF2B5EF4-FFF2-40B4-BE49-F238E27FC236}">
                <a16:creationId xmlns:a16="http://schemas.microsoft.com/office/drawing/2014/main" id="{C86F9A27-1968-186D-FDBB-1FD3C010C15C}"/>
              </a:ext>
            </a:extLst>
          </p:cNvPr>
          <p:cNvSpPr>
            <a:spLocks noGrp="1"/>
          </p:cNvSpPr>
          <p:nvPr>
            <p:ph sz="quarter" idx="10"/>
          </p:nvPr>
        </p:nvSpPr>
        <p:spPr>
          <a:xfrm>
            <a:off x="942500" y="1551709"/>
            <a:ext cx="10411299" cy="4269487"/>
          </a:xfrm>
        </p:spPr>
        <p:txBody>
          <a:bodyPr>
            <a:normAutofit fontScale="92500" lnSpcReduction="10000"/>
          </a:bodyPr>
          <a:lstStyle/>
          <a:p>
            <a:pPr marL="0" indent="0">
              <a:buNone/>
            </a:pPr>
            <a:r>
              <a:rPr lang="en-US" sz="3000" dirty="0"/>
              <a:t>GSA Advantage offers a wide range of products and services, including:</a:t>
            </a:r>
          </a:p>
          <a:p>
            <a:pPr>
              <a:buFont typeface="Arial" panose="020B0604020202020204" pitchFamily="34" charset="0"/>
              <a:buChar char="•"/>
            </a:pPr>
            <a:r>
              <a:rPr lang="en-US" sz="3000" dirty="0"/>
              <a:t>Office supplies</a:t>
            </a:r>
          </a:p>
          <a:p>
            <a:pPr>
              <a:buFont typeface="Arial" panose="020B0604020202020204" pitchFamily="34" charset="0"/>
              <a:buChar char="•"/>
            </a:pPr>
            <a:r>
              <a:rPr lang="en-US" sz="3000" dirty="0"/>
              <a:t>Furniture</a:t>
            </a:r>
          </a:p>
          <a:p>
            <a:pPr>
              <a:buFont typeface="Arial" panose="020B0604020202020204" pitchFamily="34" charset="0"/>
              <a:buChar char="•"/>
            </a:pPr>
            <a:r>
              <a:rPr lang="en-US" sz="3000" dirty="0"/>
              <a:t>Electronics</a:t>
            </a:r>
          </a:p>
          <a:p>
            <a:pPr>
              <a:buFont typeface="Arial" panose="020B0604020202020204" pitchFamily="34" charset="0"/>
              <a:buChar char="•"/>
            </a:pPr>
            <a:r>
              <a:rPr lang="en-US" sz="3000" dirty="0"/>
              <a:t>Software</a:t>
            </a:r>
          </a:p>
          <a:p>
            <a:pPr>
              <a:buFont typeface="Arial" panose="020B0604020202020204" pitchFamily="34" charset="0"/>
              <a:buChar char="•"/>
            </a:pPr>
            <a:r>
              <a:rPr lang="en-US" sz="3000" dirty="0"/>
              <a:t>IT services</a:t>
            </a:r>
          </a:p>
          <a:p>
            <a:pPr>
              <a:buFont typeface="Arial" panose="020B0604020202020204" pitchFamily="34" charset="0"/>
              <a:buChar char="•"/>
            </a:pPr>
            <a:r>
              <a:rPr lang="en-US" sz="3000" dirty="0"/>
              <a:t>Professional services</a:t>
            </a:r>
          </a:p>
          <a:p>
            <a:pPr>
              <a:buFont typeface="Arial" panose="020B0604020202020204" pitchFamily="34" charset="0"/>
              <a:buChar char="•"/>
            </a:pPr>
            <a:r>
              <a:rPr lang="en-US" sz="3000" dirty="0"/>
              <a:t>Construction services</a:t>
            </a:r>
          </a:p>
          <a:p>
            <a:pPr>
              <a:buFont typeface="Arial" panose="020B0604020202020204" pitchFamily="34" charset="0"/>
              <a:buChar char="•"/>
            </a:pPr>
            <a:r>
              <a:rPr lang="en-US" sz="3000" dirty="0"/>
              <a:t>And much more</a:t>
            </a:r>
          </a:p>
          <a:p>
            <a:endParaRPr lang="en-US" dirty="0"/>
          </a:p>
        </p:txBody>
      </p:sp>
      <p:pic>
        <p:nvPicPr>
          <p:cNvPr id="5" name="Picture 4" descr="Screenshot of products and services ordering page on GSA Advantage.">
            <a:extLst>
              <a:ext uri="{FF2B5EF4-FFF2-40B4-BE49-F238E27FC236}">
                <a16:creationId xmlns:a16="http://schemas.microsoft.com/office/drawing/2014/main" id="{34016061-D22D-0608-D562-3EB7B4B03053}"/>
              </a:ext>
            </a:extLst>
          </p:cNvPr>
          <p:cNvPicPr>
            <a:picLocks noChangeAspect="1"/>
          </p:cNvPicPr>
          <p:nvPr/>
        </p:nvPicPr>
        <p:blipFill>
          <a:blip r:embed="rId2"/>
          <a:stretch>
            <a:fillRect/>
          </a:stretch>
        </p:blipFill>
        <p:spPr>
          <a:xfrm>
            <a:off x="6148149" y="2438399"/>
            <a:ext cx="4350717" cy="3038127"/>
          </a:xfrm>
          <a:prstGeom prst="rect">
            <a:avLst/>
          </a:prstGeom>
        </p:spPr>
      </p:pic>
    </p:spTree>
    <p:extLst>
      <p:ext uri="{BB962C8B-B14F-4D97-AF65-F5344CB8AC3E}">
        <p14:creationId xmlns:p14="http://schemas.microsoft.com/office/powerpoint/2010/main" val="9280873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5DE2E-CDBA-3AF8-8F0A-6D36616D6C9C}"/>
              </a:ext>
            </a:extLst>
          </p:cNvPr>
          <p:cNvSpPr>
            <a:spLocks noGrp="1" noRot="1" noMove="1" noResize="1" noEditPoints="1" noAdjustHandles="1" noChangeArrowheads="1" noChangeShapeType="1"/>
          </p:cNvSpPr>
          <p:nvPr>
            <p:ph type="title"/>
          </p:nvPr>
        </p:nvSpPr>
        <p:spPr>
          <a:xfrm>
            <a:off x="145472" y="123058"/>
            <a:ext cx="8849591" cy="1325563"/>
          </a:xfrm>
        </p:spPr>
        <p:txBody>
          <a:bodyPr>
            <a:normAutofit/>
          </a:bodyPr>
          <a:lstStyle/>
          <a:p>
            <a:pPr algn="ctr"/>
            <a:r>
              <a:rPr lang="en-US" sz="4800" b="1" dirty="0"/>
              <a:t>Benefits of GSA Advantage</a:t>
            </a:r>
          </a:p>
        </p:txBody>
      </p:sp>
      <p:sp>
        <p:nvSpPr>
          <p:cNvPr id="4" name="Text Placeholder 3">
            <a:extLst>
              <a:ext uri="{FF2B5EF4-FFF2-40B4-BE49-F238E27FC236}">
                <a16:creationId xmlns:a16="http://schemas.microsoft.com/office/drawing/2014/main" id="{4765C9FF-8BF2-887E-DE10-D58E90E41C19}"/>
              </a:ext>
            </a:extLst>
          </p:cNvPr>
          <p:cNvSpPr>
            <a:spLocks noGrp="1" noRot="1" noMove="1" noResize="1" noEditPoints="1" noAdjustHandles="1" noChangeArrowheads="1" noChangeShapeType="1"/>
          </p:cNvSpPr>
          <p:nvPr>
            <p:ph sz="quarter" idx="10"/>
          </p:nvPr>
        </p:nvSpPr>
        <p:spPr>
          <a:xfrm>
            <a:off x="928898" y="2432582"/>
            <a:ext cx="4005242" cy="3567113"/>
          </a:xfrm>
        </p:spPr>
        <p:txBody>
          <a:bodyPr>
            <a:normAutofit/>
          </a:bodyPr>
          <a:lstStyle/>
          <a:p>
            <a:pPr marL="125413" algn="l">
              <a:buFont typeface="Arial" panose="020B0604020202020204" pitchFamily="34" charset="0"/>
              <a:buChar char="•"/>
            </a:pPr>
            <a:r>
              <a:rPr lang="en-US" sz="4000" dirty="0"/>
              <a:t>Convenience</a:t>
            </a:r>
          </a:p>
          <a:p>
            <a:pPr marL="125413" algn="l">
              <a:buFont typeface="Arial" panose="020B0604020202020204" pitchFamily="34" charset="0"/>
              <a:buChar char="•"/>
            </a:pPr>
            <a:r>
              <a:rPr lang="en-US" sz="4000" dirty="0"/>
              <a:t>Efficiency</a:t>
            </a:r>
          </a:p>
          <a:p>
            <a:pPr marL="125413" algn="l">
              <a:buFont typeface="Arial" panose="020B0604020202020204" pitchFamily="34" charset="0"/>
              <a:buChar char="•"/>
            </a:pPr>
            <a:r>
              <a:rPr lang="en-US" sz="4000" dirty="0"/>
              <a:t>Compliance</a:t>
            </a:r>
          </a:p>
          <a:p>
            <a:pPr marL="125413" algn="l">
              <a:buFont typeface="Arial" panose="020B0604020202020204" pitchFamily="34" charset="0"/>
              <a:buChar char="•"/>
            </a:pPr>
            <a:r>
              <a:rPr lang="en-US" sz="4000" dirty="0"/>
              <a:t>Value</a:t>
            </a:r>
          </a:p>
        </p:txBody>
      </p:sp>
      <p:sp>
        <p:nvSpPr>
          <p:cNvPr id="5" name="Text Placeholder 4">
            <a:extLst>
              <a:ext uri="{FF2B5EF4-FFF2-40B4-BE49-F238E27FC236}">
                <a16:creationId xmlns:a16="http://schemas.microsoft.com/office/drawing/2014/main" id="{FBF1E011-FF07-A7B9-6D22-C6E5FC91E258}"/>
              </a:ext>
            </a:extLst>
          </p:cNvPr>
          <p:cNvSpPr>
            <a:spLocks noGrp="1" noRot="1" noMove="1" noResize="1" noEditPoints="1" noAdjustHandles="1" noChangeArrowheads="1" noChangeShapeType="1"/>
          </p:cNvSpPr>
          <p:nvPr>
            <p:ph type="body" sz="quarter" idx="4294967295"/>
          </p:nvPr>
        </p:nvSpPr>
        <p:spPr>
          <a:xfrm>
            <a:off x="6224154" y="2351101"/>
            <a:ext cx="5541818" cy="3022911"/>
          </a:xfrm>
        </p:spPr>
        <p:txBody>
          <a:bodyPr>
            <a:normAutofit/>
          </a:bodyPr>
          <a:lstStyle/>
          <a:p>
            <a:pPr marL="125413" algn="l">
              <a:buFont typeface="Arial" panose="020B0604020202020204" pitchFamily="34" charset="0"/>
              <a:buChar char="•"/>
            </a:pPr>
            <a:r>
              <a:rPr lang="en-US" sz="4000" dirty="0"/>
              <a:t>Increased Market Reach</a:t>
            </a:r>
          </a:p>
          <a:p>
            <a:pPr marL="125413" algn="l">
              <a:buFont typeface="Arial" panose="020B0604020202020204" pitchFamily="34" charset="0"/>
              <a:buChar char="•"/>
            </a:pPr>
            <a:r>
              <a:rPr lang="en-US" sz="4000" dirty="0"/>
              <a:t>Reduced Sales Costs</a:t>
            </a:r>
          </a:p>
          <a:p>
            <a:pPr marL="125413" algn="l">
              <a:buFont typeface="Arial" panose="020B0604020202020204" pitchFamily="34" charset="0"/>
              <a:buChar char="•"/>
            </a:pPr>
            <a:r>
              <a:rPr lang="en-US" sz="4000" dirty="0"/>
              <a:t>Streamlined contracting</a:t>
            </a:r>
          </a:p>
          <a:p>
            <a:pPr marL="125413" algn="l">
              <a:buFont typeface="Arial" panose="020B0604020202020204" pitchFamily="34" charset="0"/>
              <a:buChar char="•"/>
            </a:pPr>
            <a:r>
              <a:rPr lang="en-US" sz="4000" dirty="0"/>
              <a:t>Simplified payments</a:t>
            </a:r>
          </a:p>
        </p:txBody>
      </p:sp>
      <p:sp>
        <p:nvSpPr>
          <p:cNvPr id="8" name="TextBox 7">
            <a:extLst>
              <a:ext uri="{FF2B5EF4-FFF2-40B4-BE49-F238E27FC236}">
                <a16:creationId xmlns:a16="http://schemas.microsoft.com/office/drawing/2014/main" id="{0C57FC8D-806A-723F-0E4C-12D05E49A3FB}"/>
              </a:ext>
            </a:extLst>
          </p:cNvPr>
          <p:cNvSpPr txBox="1">
            <a:spLocks noGrp="1" noRot="1" noMove="1" noResize="1" noEditPoints="1" noAdjustHandles="1" noChangeArrowheads="1" noChangeShapeType="1"/>
          </p:cNvSpPr>
          <p:nvPr/>
        </p:nvSpPr>
        <p:spPr>
          <a:xfrm>
            <a:off x="7641126" y="1520104"/>
            <a:ext cx="2030515" cy="830997"/>
          </a:xfrm>
          <a:prstGeom prst="rect">
            <a:avLst/>
          </a:prstGeom>
          <a:noFill/>
        </p:spPr>
        <p:txBody>
          <a:bodyPr wrap="square" rtlCol="0">
            <a:spAutoFit/>
          </a:bodyPr>
          <a:lstStyle/>
          <a:p>
            <a:pPr algn="ctr"/>
            <a:r>
              <a:rPr lang="en-US" sz="4800" b="1" dirty="0"/>
              <a:t>Sellers</a:t>
            </a:r>
          </a:p>
        </p:txBody>
      </p:sp>
      <p:sp>
        <p:nvSpPr>
          <p:cNvPr id="9" name="TextBox 8">
            <a:extLst>
              <a:ext uri="{FF2B5EF4-FFF2-40B4-BE49-F238E27FC236}">
                <a16:creationId xmlns:a16="http://schemas.microsoft.com/office/drawing/2014/main" id="{F69FC532-59E4-7FE0-393C-8880C4C97427}"/>
              </a:ext>
            </a:extLst>
          </p:cNvPr>
          <p:cNvSpPr txBox="1">
            <a:spLocks noGrp="1" noRot="1" noMove="1" noResize="1" noEditPoints="1" noAdjustHandles="1" noChangeArrowheads="1" noChangeShapeType="1"/>
          </p:cNvSpPr>
          <p:nvPr/>
        </p:nvSpPr>
        <p:spPr>
          <a:xfrm>
            <a:off x="1104523" y="1520103"/>
            <a:ext cx="2625505" cy="830997"/>
          </a:xfrm>
          <a:prstGeom prst="rect">
            <a:avLst/>
          </a:prstGeom>
          <a:noFill/>
        </p:spPr>
        <p:txBody>
          <a:bodyPr wrap="square" rtlCol="0">
            <a:spAutoFit/>
          </a:bodyPr>
          <a:lstStyle/>
          <a:p>
            <a:pPr algn="ctr"/>
            <a:r>
              <a:rPr lang="en-US" sz="4800" b="1" dirty="0"/>
              <a:t>Buyers</a:t>
            </a:r>
            <a:endParaRPr lang="en-US" sz="4800" dirty="0"/>
          </a:p>
        </p:txBody>
      </p:sp>
    </p:spTree>
    <p:extLst>
      <p:ext uri="{BB962C8B-B14F-4D97-AF65-F5344CB8AC3E}">
        <p14:creationId xmlns:p14="http://schemas.microsoft.com/office/powerpoint/2010/main" val="3982865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2EE19A4-FDA6-7DAA-94D0-2659DE913D33}"/>
              </a:ext>
            </a:extLst>
          </p:cNvPr>
          <p:cNvSpPr>
            <a:spLocks noGrp="1"/>
          </p:cNvSpPr>
          <p:nvPr>
            <p:ph type="title"/>
          </p:nvPr>
        </p:nvSpPr>
        <p:spPr>
          <a:xfrm>
            <a:off x="838200" y="1761330"/>
            <a:ext cx="10515600" cy="1325563"/>
          </a:xfrm>
        </p:spPr>
        <p:txBody>
          <a:bodyPr>
            <a:normAutofit/>
          </a:bodyPr>
          <a:lstStyle/>
          <a:p>
            <a:pPr algn="ctr"/>
            <a:r>
              <a:rPr lang="en-US" sz="6000" b="1" dirty="0"/>
              <a:t>GSA </a:t>
            </a:r>
            <a:r>
              <a:rPr lang="en-US" sz="6000" b="1" dirty="0" err="1"/>
              <a:t>eBuy</a:t>
            </a:r>
            <a:endParaRPr lang="en-US" sz="6000" b="1" dirty="0"/>
          </a:p>
        </p:txBody>
      </p:sp>
      <p:pic>
        <p:nvPicPr>
          <p:cNvPr id="4" name="Picture 3">
            <a:extLst>
              <a:ext uri="{FF2B5EF4-FFF2-40B4-BE49-F238E27FC236}">
                <a16:creationId xmlns:a16="http://schemas.microsoft.com/office/drawing/2014/main" id="{132ACDBE-EC2B-06CD-4C80-28A77B4B852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121791" y="4320735"/>
            <a:ext cx="1948416" cy="982680"/>
          </a:xfrm>
          <a:prstGeom prst="rect">
            <a:avLst/>
          </a:prstGeom>
        </p:spPr>
      </p:pic>
    </p:spTree>
    <p:extLst>
      <p:ext uri="{BB962C8B-B14F-4D97-AF65-F5344CB8AC3E}">
        <p14:creationId xmlns:p14="http://schemas.microsoft.com/office/powerpoint/2010/main" val="9331287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A1509-A5A1-9DFB-4234-3CDD5E5358AA}"/>
              </a:ext>
            </a:extLst>
          </p:cNvPr>
          <p:cNvSpPr>
            <a:spLocks noGrp="1"/>
          </p:cNvSpPr>
          <p:nvPr>
            <p:ph type="title"/>
          </p:nvPr>
        </p:nvSpPr>
        <p:spPr/>
        <p:txBody>
          <a:bodyPr>
            <a:normAutofit/>
          </a:bodyPr>
          <a:lstStyle/>
          <a:p>
            <a:r>
              <a:rPr lang="en-US" sz="5400" b="1" dirty="0"/>
              <a:t>GSA </a:t>
            </a:r>
            <a:r>
              <a:rPr lang="en-US" sz="5400" b="1" dirty="0" err="1"/>
              <a:t>eBuy</a:t>
            </a:r>
            <a:r>
              <a:rPr lang="en-US" sz="5400" b="1" dirty="0"/>
              <a:t> Discussion</a:t>
            </a:r>
          </a:p>
        </p:txBody>
      </p:sp>
      <p:sp>
        <p:nvSpPr>
          <p:cNvPr id="3" name="Content Placeholder 2">
            <a:extLst>
              <a:ext uri="{FF2B5EF4-FFF2-40B4-BE49-F238E27FC236}">
                <a16:creationId xmlns:a16="http://schemas.microsoft.com/office/drawing/2014/main" id="{A5C913FE-E693-44B7-0447-0A9B35545EF3}"/>
              </a:ext>
            </a:extLst>
          </p:cNvPr>
          <p:cNvSpPr>
            <a:spLocks noGrp="1"/>
          </p:cNvSpPr>
          <p:nvPr>
            <p:ph sz="quarter" idx="10"/>
          </p:nvPr>
        </p:nvSpPr>
        <p:spPr>
          <a:xfrm>
            <a:off x="1212664" y="1859229"/>
            <a:ext cx="10411299" cy="3567113"/>
          </a:xfrm>
        </p:spPr>
        <p:txBody>
          <a:bodyPr>
            <a:normAutofit lnSpcReduction="10000"/>
          </a:bodyPr>
          <a:lstStyle/>
          <a:p>
            <a:pPr>
              <a:buFont typeface="Arial" panose="020B0604020202020204" pitchFamily="34" charset="0"/>
              <a:buChar char="•"/>
            </a:pPr>
            <a:r>
              <a:rPr lang="en-US" sz="4000" dirty="0"/>
              <a:t>What is GSA </a:t>
            </a:r>
            <a:r>
              <a:rPr lang="en-US" sz="4000" dirty="0" err="1"/>
              <a:t>eBuy</a:t>
            </a:r>
            <a:r>
              <a:rPr lang="en-US" sz="4000" dirty="0"/>
              <a:t>?</a:t>
            </a:r>
          </a:p>
          <a:p>
            <a:pPr>
              <a:buFont typeface="Arial" panose="020B0604020202020204" pitchFamily="34" charset="0"/>
              <a:buChar char="•"/>
            </a:pPr>
            <a:r>
              <a:rPr lang="en-US" sz="4000" dirty="0"/>
              <a:t>How to use GSA </a:t>
            </a:r>
            <a:r>
              <a:rPr lang="en-US" sz="4000" dirty="0" err="1"/>
              <a:t>eBuy</a:t>
            </a:r>
            <a:endParaRPr lang="en-US" sz="4000" dirty="0"/>
          </a:p>
          <a:p>
            <a:pPr>
              <a:buFont typeface="Arial" panose="020B0604020202020204" pitchFamily="34" charset="0"/>
              <a:buChar char="•"/>
            </a:pPr>
            <a:r>
              <a:rPr lang="en-US" sz="4000" dirty="0"/>
              <a:t>Types of products and services available on GSA </a:t>
            </a:r>
            <a:r>
              <a:rPr lang="en-US" sz="4000" dirty="0" err="1"/>
              <a:t>eBuy</a:t>
            </a:r>
            <a:endParaRPr lang="en-US" sz="4000" dirty="0"/>
          </a:p>
          <a:p>
            <a:pPr>
              <a:buFont typeface="Arial" panose="020B0604020202020204" pitchFamily="34" charset="0"/>
              <a:buChar char="•"/>
            </a:pPr>
            <a:r>
              <a:rPr lang="en-US" sz="4000" dirty="0"/>
              <a:t>Benefits of using GSA </a:t>
            </a:r>
            <a:r>
              <a:rPr lang="en-US" sz="4000" dirty="0" err="1"/>
              <a:t>eBuy</a:t>
            </a:r>
            <a:r>
              <a:rPr lang="en-US" sz="4000" dirty="0"/>
              <a:t> for buyers and sellers</a:t>
            </a:r>
          </a:p>
        </p:txBody>
      </p:sp>
    </p:spTree>
    <p:extLst>
      <p:ext uri="{BB962C8B-B14F-4D97-AF65-F5344CB8AC3E}">
        <p14:creationId xmlns:p14="http://schemas.microsoft.com/office/powerpoint/2010/main" val="31163812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7951E4D-4A1E-6C72-B58C-E5736923B75C}"/>
              </a:ext>
            </a:extLst>
          </p:cNvPr>
          <p:cNvSpPr>
            <a:spLocks noGrp="1"/>
          </p:cNvSpPr>
          <p:nvPr>
            <p:ph type="body" sz="quarter" idx="10"/>
          </p:nvPr>
        </p:nvSpPr>
        <p:spPr/>
        <p:txBody>
          <a:bodyPr>
            <a:normAutofit lnSpcReduction="10000"/>
          </a:bodyPr>
          <a:lstStyle/>
          <a:p>
            <a:pPr marL="0" indent="0">
              <a:buNone/>
            </a:pPr>
            <a:r>
              <a:rPr lang="en-US" sz="3200" dirty="0"/>
              <a:t>GSA </a:t>
            </a:r>
            <a:r>
              <a:rPr lang="en-US" sz="3200" dirty="0" err="1"/>
              <a:t>eBuy</a:t>
            </a:r>
            <a:r>
              <a:rPr lang="en-US" sz="3200" dirty="0"/>
              <a:t> is a web-based procurement system that helps buyers create and manage purchase orders (POs). It is a convenient and efficient way for buyers to purchase products and services from GSA-approved vendors. </a:t>
            </a:r>
          </a:p>
          <a:p>
            <a:pPr marL="0" indent="0">
              <a:buNone/>
            </a:pPr>
            <a:endParaRPr lang="en-US" sz="3200" dirty="0"/>
          </a:p>
          <a:p>
            <a:pPr marL="0" indent="0">
              <a:buNone/>
            </a:pPr>
            <a:r>
              <a:rPr lang="en-US" sz="3200" dirty="0"/>
              <a:t>GSA </a:t>
            </a:r>
            <a:r>
              <a:rPr lang="en-US" sz="3200" dirty="0" err="1"/>
              <a:t>eBuy</a:t>
            </a:r>
            <a:r>
              <a:rPr lang="en-US" sz="3200" dirty="0"/>
              <a:t> also helps buyers to comply with government contracting regulations.</a:t>
            </a:r>
          </a:p>
        </p:txBody>
      </p:sp>
      <p:pic>
        <p:nvPicPr>
          <p:cNvPr id="8" name="Picture Placeholder 7">
            <a:extLst>
              <a:ext uri="{FF2B5EF4-FFF2-40B4-BE49-F238E27FC236}">
                <a16:creationId xmlns:a16="http://schemas.microsoft.com/office/drawing/2014/main" id="{0BE905AE-91BF-2A87-2F69-0F64BD1DE588}"/>
              </a:ext>
              <a:ext uri="{C183D7F6-B498-43B3-948B-1728B52AA6E4}">
                <adec:decorative xmlns:adec="http://schemas.microsoft.com/office/drawing/2017/decorative" val="1"/>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802" b="802"/>
          <a:stretch/>
        </p:blipFill>
        <p:spPr/>
      </p:pic>
      <p:sp>
        <p:nvSpPr>
          <p:cNvPr id="4" name="Title 3">
            <a:extLst>
              <a:ext uri="{FF2B5EF4-FFF2-40B4-BE49-F238E27FC236}">
                <a16:creationId xmlns:a16="http://schemas.microsoft.com/office/drawing/2014/main" id="{DED08500-75B1-BC48-8D4A-7DB9D6CB8601}"/>
              </a:ext>
            </a:extLst>
          </p:cNvPr>
          <p:cNvSpPr>
            <a:spLocks noGrp="1"/>
          </p:cNvSpPr>
          <p:nvPr>
            <p:ph type="title"/>
          </p:nvPr>
        </p:nvSpPr>
        <p:spPr/>
        <p:txBody>
          <a:bodyPr/>
          <a:lstStyle/>
          <a:p>
            <a:r>
              <a:rPr lang="en-US" dirty="0"/>
              <a:t>What is GSA </a:t>
            </a:r>
            <a:r>
              <a:rPr lang="en-US" dirty="0" err="1"/>
              <a:t>eBuy</a:t>
            </a:r>
            <a:endParaRPr lang="en-US" dirty="0"/>
          </a:p>
        </p:txBody>
      </p:sp>
    </p:spTree>
    <p:extLst>
      <p:ext uri="{BB962C8B-B14F-4D97-AF65-F5344CB8AC3E}">
        <p14:creationId xmlns:p14="http://schemas.microsoft.com/office/powerpoint/2010/main" val="19054164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CD969-903E-67BD-5A97-D6E88EF5B6C6}"/>
              </a:ext>
            </a:extLst>
          </p:cNvPr>
          <p:cNvSpPr>
            <a:spLocks noGrp="1"/>
          </p:cNvSpPr>
          <p:nvPr>
            <p:ph type="title"/>
          </p:nvPr>
        </p:nvSpPr>
        <p:spPr>
          <a:xfrm>
            <a:off x="490202" y="408830"/>
            <a:ext cx="10515600" cy="1325563"/>
          </a:xfrm>
        </p:spPr>
        <p:txBody>
          <a:bodyPr/>
          <a:lstStyle/>
          <a:p>
            <a:r>
              <a:rPr lang="en-US" b="1" dirty="0"/>
              <a:t>How to Use GSA </a:t>
            </a:r>
            <a:r>
              <a:rPr lang="en-US" b="1" dirty="0" err="1"/>
              <a:t>eBuy</a:t>
            </a:r>
            <a:r>
              <a:rPr lang="en-US" b="1" dirty="0"/>
              <a:t>?</a:t>
            </a:r>
            <a:br>
              <a:rPr lang="en-US" b="1" dirty="0"/>
            </a:br>
            <a:r>
              <a:rPr lang="en-US" sz="2800" b="1" dirty="0"/>
              <a:t>	Step 1: Registration</a:t>
            </a:r>
            <a:endParaRPr lang="en-US" b="1" dirty="0"/>
          </a:p>
        </p:txBody>
      </p:sp>
      <p:sp>
        <p:nvSpPr>
          <p:cNvPr id="7" name="Content Placeholder 6">
            <a:extLst>
              <a:ext uri="{FF2B5EF4-FFF2-40B4-BE49-F238E27FC236}">
                <a16:creationId xmlns:a16="http://schemas.microsoft.com/office/drawing/2014/main" id="{D9673114-8612-0453-5A52-3B2DAFD2D1D8}"/>
              </a:ext>
            </a:extLst>
          </p:cNvPr>
          <p:cNvSpPr>
            <a:spLocks noGrp="1"/>
          </p:cNvSpPr>
          <p:nvPr>
            <p:ph sz="quarter" idx="10"/>
          </p:nvPr>
        </p:nvSpPr>
        <p:spPr>
          <a:xfrm>
            <a:off x="5859136" y="1659374"/>
            <a:ext cx="5358107" cy="4019738"/>
          </a:xfrm>
        </p:spPr>
        <p:txBody>
          <a:bodyPr>
            <a:normAutofit/>
          </a:bodyPr>
          <a:lstStyle/>
          <a:p>
            <a:pPr marL="0" indent="0">
              <a:buNone/>
            </a:pPr>
            <a:r>
              <a:rPr lang="en-US" sz="2400" b="1" dirty="0"/>
              <a:t>Vendors</a:t>
            </a:r>
            <a:r>
              <a:rPr lang="en-US" sz="2400" dirty="0"/>
              <a:t> must register with GSA Vendor Support Center (VSC) with a contract award (i.e. GSA MAS, STARS). Once your contract is registered you will then be able to create an </a:t>
            </a:r>
            <a:r>
              <a:rPr lang="en-US" sz="2400" dirty="0" err="1"/>
              <a:t>eBuy</a:t>
            </a:r>
            <a:r>
              <a:rPr lang="en-US" sz="2400" dirty="0"/>
              <a:t> account. </a:t>
            </a:r>
          </a:p>
          <a:p>
            <a:pPr marL="0" indent="0">
              <a:buNone/>
            </a:pPr>
            <a:r>
              <a:rPr lang="en-US" sz="2400" b="1" dirty="0"/>
              <a:t>Buyers</a:t>
            </a:r>
            <a:r>
              <a:rPr lang="en-US" sz="2400" dirty="0"/>
              <a:t> must create an account to search for products and services. </a:t>
            </a:r>
          </a:p>
          <a:p>
            <a:pPr marL="0" indent="0">
              <a:buNone/>
            </a:pPr>
            <a:r>
              <a:rPr lang="en-US" sz="2400" b="1" dirty="0"/>
              <a:t>Government entities </a:t>
            </a:r>
            <a:r>
              <a:rPr lang="en-US" sz="2400" dirty="0"/>
              <a:t>wishing to post solicitations, must be registered with GSA using their Personal Identity Verification (PIV)/Common Access Card (CAC). </a:t>
            </a:r>
          </a:p>
        </p:txBody>
      </p:sp>
      <p:pic>
        <p:nvPicPr>
          <p:cNvPr id="11" name="Picture 10" descr="A screenshot of a the eBuy landing page.">
            <a:extLst>
              <a:ext uri="{FF2B5EF4-FFF2-40B4-BE49-F238E27FC236}">
                <a16:creationId xmlns:a16="http://schemas.microsoft.com/office/drawing/2014/main" id="{ACC66758-0F3D-5050-62D0-4FF00DAFF17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80633" y="2051264"/>
            <a:ext cx="4031727" cy="3507563"/>
          </a:xfrm>
          <a:prstGeom prst="rect">
            <a:avLst/>
          </a:prstGeom>
        </p:spPr>
      </p:pic>
      <p:sp>
        <p:nvSpPr>
          <p:cNvPr id="12" name="Oval 11" descr="Red circle to indicate where to click a link on a screen shot for registration.">
            <a:extLst>
              <a:ext uri="{FF2B5EF4-FFF2-40B4-BE49-F238E27FC236}">
                <a16:creationId xmlns:a16="http://schemas.microsoft.com/office/drawing/2014/main" id="{19F2485B-80F1-440F-ED8E-4776880D03F8}"/>
              </a:ext>
            </a:extLst>
          </p:cNvPr>
          <p:cNvSpPr/>
          <p:nvPr/>
        </p:nvSpPr>
        <p:spPr>
          <a:xfrm>
            <a:off x="650455" y="2367139"/>
            <a:ext cx="1440873" cy="817418"/>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83182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46E7C44-1FFB-0C6E-8D9A-6FC87E66B6DB}"/>
              </a:ext>
              <a:ext uri="{C183D7F6-B498-43B3-948B-1728B52AA6E4}">
                <adec:decorative xmlns:adec="http://schemas.microsoft.com/office/drawing/2017/decorative" val="1"/>
              </a:ext>
            </a:extLst>
          </p:cNvPr>
          <p:cNvSpPr>
            <a:spLocks noGrp="1"/>
          </p:cNvSpPr>
          <p:nvPr>
            <p:ph type="title" idx="4294967295"/>
          </p:nvPr>
        </p:nvSpPr>
        <p:spPr>
          <a:xfrm>
            <a:off x="427038" y="3148013"/>
            <a:ext cx="4860925" cy="1143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6600" b="1" i="0" u="none" strike="noStrike" kern="1200" cap="none" spc="0" normalizeH="0" baseline="0" noProof="0" dirty="0">
                <a:ln>
                  <a:noFill/>
                </a:ln>
                <a:solidFill>
                  <a:schemeClr val="bg1"/>
                </a:solidFill>
                <a:effectLst/>
                <a:uLnTx/>
                <a:uFillTx/>
                <a:latin typeface="+mn-lt"/>
                <a:ea typeface="+mn-ea"/>
                <a:cs typeface="+mn-cs"/>
              </a:rPr>
              <a:t>AGENDA</a:t>
            </a:r>
          </a:p>
        </p:txBody>
      </p:sp>
      <p:sp>
        <p:nvSpPr>
          <p:cNvPr id="3" name="TextBox 2">
            <a:extLst>
              <a:ext uri="{FF2B5EF4-FFF2-40B4-BE49-F238E27FC236}">
                <a16:creationId xmlns:a16="http://schemas.microsoft.com/office/drawing/2014/main" id="{C8475BE1-2671-E5BF-5C79-10A6A9217C99}"/>
              </a:ext>
              <a:ext uri="{C183D7F6-B498-43B3-948B-1728B52AA6E4}">
                <adec:decorative xmlns:adec="http://schemas.microsoft.com/office/drawing/2017/decorative" val="1"/>
              </a:ext>
            </a:extLst>
          </p:cNvPr>
          <p:cNvSpPr txBox="1"/>
          <p:nvPr/>
        </p:nvSpPr>
        <p:spPr>
          <a:xfrm>
            <a:off x="9728200" y="1206500"/>
            <a:ext cx="1752600" cy="369332"/>
          </a:xfrm>
          <a:prstGeom prst="rect">
            <a:avLst/>
          </a:prstGeom>
          <a:noFill/>
        </p:spPr>
        <p:txBody>
          <a:bodyPr wrap="square" rtlCol="0">
            <a:spAutoFit/>
          </a:bodyPr>
          <a:lstStyle/>
          <a:p>
            <a:r>
              <a:rPr lang="en-US" dirty="0">
                <a:solidFill>
                  <a:schemeClr val="bg1"/>
                </a:solidFill>
              </a:rPr>
              <a:t>Introduction</a:t>
            </a:r>
          </a:p>
        </p:txBody>
      </p:sp>
      <p:sp>
        <p:nvSpPr>
          <p:cNvPr id="4" name="TextBox 3">
            <a:extLst>
              <a:ext uri="{FF2B5EF4-FFF2-40B4-BE49-F238E27FC236}">
                <a16:creationId xmlns:a16="http://schemas.microsoft.com/office/drawing/2014/main" id="{668745AC-2D32-9884-39A9-1222C3085856}"/>
              </a:ext>
              <a:ext uri="{C183D7F6-B498-43B3-948B-1728B52AA6E4}">
                <adec:decorative xmlns:adec="http://schemas.microsoft.com/office/drawing/2017/decorative" val="1"/>
              </a:ext>
            </a:extLst>
          </p:cNvPr>
          <p:cNvSpPr txBox="1"/>
          <p:nvPr/>
        </p:nvSpPr>
        <p:spPr>
          <a:xfrm>
            <a:off x="7569200" y="4324028"/>
            <a:ext cx="1752600" cy="369332"/>
          </a:xfrm>
          <a:prstGeom prst="rect">
            <a:avLst/>
          </a:prstGeom>
          <a:noFill/>
        </p:spPr>
        <p:txBody>
          <a:bodyPr wrap="square" rtlCol="0">
            <a:spAutoFit/>
          </a:bodyPr>
          <a:lstStyle/>
          <a:p>
            <a:r>
              <a:rPr lang="en-US" dirty="0">
                <a:solidFill>
                  <a:schemeClr val="bg1"/>
                </a:solidFill>
              </a:rPr>
              <a:t>GSA </a:t>
            </a:r>
            <a:r>
              <a:rPr lang="en-US" dirty="0" err="1">
                <a:solidFill>
                  <a:schemeClr val="bg1"/>
                </a:solidFill>
              </a:rPr>
              <a:t>eLibrary</a:t>
            </a:r>
            <a:endParaRPr lang="en-US" dirty="0">
              <a:solidFill>
                <a:schemeClr val="bg1"/>
              </a:solidFill>
            </a:endParaRPr>
          </a:p>
        </p:txBody>
      </p:sp>
      <p:sp>
        <p:nvSpPr>
          <p:cNvPr id="5" name="TextBox 4">
            <a:extLst>
              <a:ext uri="{FF2B5EF4-FFF2-40B4-BE49-F238E27FC236}">
                <a16:creationId xmlns:a16="http://schemas.microsoft.com/office/drawing/2014/main" id="{41C3FAEF-980F-9953-0852-E928BEF00E81}"/>
              </a:ext>
              <a:ext uri="{C183D7F6-B498-43B3-948B-1728B52AA6E4}">
                <adec:decorative xmlns:adec="http://schemas.microsoft.com/office/drawing/2017/decorative" val="1"/>
              </a:ext>
            </a:extLst>
          </p:cNvPr>
          <p:cNvSpPr txBox="1"/>
          <p:nvPr/>
        </p:nvSpPr>
        <p:spPr>
          <a:xfrm>
            <a:off x="6553200" y="3558044"/>
            <a:ext cx="1752600" cy="369332"/>
          </a:xfrm>
          <a:prstGeom prst="rect">
            <a:avLst/>
          </a:prstGeom>
          <a:noFill/>
        </p:spPr>
        <p:txBody>
          <a:bodyPr wrap="square" rtlCol="0">
            <a:spAutoFit/>
          </a:bodyPr>
          <a:lstStyle/>
          <a:p>
            <a:r>
              <a:rPr lang="en-US" dirty="0">
                <a:solidFill>
                  <a:schemeClr val="bg1"/>
                </a:solidFill>
              </a:rPr>
              <a:t>GSA </a:t>
            </a:r>
            <a:r>
              <a:rPr lang="en-US" dirty="0" err="1">
                <a:solidFill>
                  <a:schemeClr val="bg1"/>
                </a:solidFill>
              </a:rPr>
              <a:t>eBuy</a:t>
            </a:r>
            <a:endParaRPr lang="en-US" dirty="0">
              <a:solidFill>
                <a:schemeClr val="bg1"/>
              </a:solidFill>
            </a:endParaRPr>
          </a:p>
        </p:txBody>
      </p:sp>
      <p:sp>
        <p:nvSpPr>
          <p:cNvPr id="6" name="TextBox 5">
            <a:extLst>
              <a:ext uri="{FF2B5EF4-FFF2-40B4-BE49-F238E27FC236}">
                <a16:creationId xmlns:a16="http://schemas.microsoft.com/office/drawing/2014/main" id="{91BB4555-CDD3-2C2B-CB8B-2F93932B0692}"/>
              </a:ext>
              <a:ext uri="{C183D7F6-B498-43B3-948B-1728B52AA6E4}">
                <adec:decorative xmlns:adec="http://schemas.microsoft.com/office/drawing/2017/decorative" val="1"/>
              </a:ext>
            </a:extLst>
          </p:cNvPr>
          <p:cNvSpPr txBox="1"/>
          <p:nvPr/>
        </p:nvSpPr>
        <p:spPr>
          <a:xfrm>
            <a:off x="7429500" y="2745959"/>
            <a:ext cx="1752600" cy="369332"/>
          </a:xfrm>
          <a:prstGeom prst="rect">
            <a:avLst/>
          </a:prstGeom>
          <a:noFill/>
        </p:spPr>
        <p:txBody>
          <a:bodyPr wrap="square" rtlCol="0">
            <a:spAutoFit/>
          </a:bodyPr>
          <a:lstStyle/>
          <a:p>
            <a:r>
              <a:rPr lang="en-US" dirty="0">
                <a:solidFill>
                  <a:schemeClr val="bg1"/>
                </a:solidFill>
              </a:rPr>
              <a:t>GSA Advantage</a:t>
            </a:r>
          </a:p>
        </p:txBody>
      </p:sp>
      <p:sp>
        <p:nvSpPr>
          <p:cNvPr id="7" name="TextBox 6">
            <a:extLst>
              <a:ext uri="{FF2B5EF4-FFF2-40B4-BE49-F238E27FC236}">
                <a16:creationId xmlns:a16="http://schemas.microsoft.com/office/drawing/2014/main" id="{435C187D-6553-9EAE-31F2-F77568F13CA1}"/>
              </a:ext>
              <a:ext uri="{C183D7F6-B498-43B3-948B-1728B52AA6E4}">
                <adec:decorative xmlns:adec="http://schemas.microsoft.com/office/drawing/2017/decorative" val="1"/>
              </a:ext>
            </a:extLst>
          </p:cNvPr>
          <p:cNvSpPr txBox="1"/>
          <p:nvPr/>
        </p:nvSpPr>
        <p:spPr>
          <a:xfrm>
            <a:off x="8686800" y="1979975"/>
            <a:ext cx="1752600" cy="369332"/>
          </a:xfrm>
          <a:prstGeom prst="rect">
            <a:avLst/>
          </a:prstGeom>
          <a:noFill/>
        </p:spPr>
        <p:txBody>
          <a:bodyPr wrap="square" rtlCol="0">
            <a:spAutoFit/>
          </a:bodyPr>
          <a:lstStyle/>
          <a:p>
            <a:r>
              <a:rPr lang="en-US" dirty="0" err="1">
                <a:solidFill>
                  <a:schemeClr val="bg1"/>
                </a:solidFill>
              </a:rPr>
              <a:t>eTools</a:t>
            </a:r>
            <a:endParaRPr lang="en-US" dirty="0">
              <a:solidFill>
                <a:schemeClr val="bg1"/>
              </a:solidFill>
            </a:endParaRPr>
          </a:p>
        </p:txBody>
      </p:sp>
      <p:sp>
        <p:nvSpPr>
          <p:cNvPr id="8" name="TextBox 7">
            <a:extLst>
              <a:ext uri="{FF2B5EF4-FFF2-40B4-BE49-F238E27FC236}">
                <a16:creationId xmlns:a16="http://schemas.microsoft.com/office/drawing/2014/main" id="{13AAF561-785E-E886-9BB0-79DD7FF58C19}"/>
              </a:ext>
              <a:ext uri="{C183D7F6-B498-43B3-948B-1728B52AA6E4}">
                <adec:decorative xmlns:adec="http://schemas.microsoft.com/office/drawing/2017/decorative" val="1"/>
              </a:ext>
            </a:extLst>
          </p:cNvPr>
          <p:cNvSpPr txBox="1"/>
          <p:nvPr/>
        </p:nvSpPr>
        <p:spPr>
          <a:xfrm>
            <a:off x="8712200" y="5113491"/>
            <a:ext cx="1752600" cy="369332"/>
          </a:xfrm>
          <a:prstGeom prst="rect">
            <a:avLst/>
          </a:prstGeom>
          <a:noFill/>
        </p:spPr>
        <p:txBody>
          <a:bodyPr wrap="square" rtlCol="0">
            <a:spAutoFit/>
          </a:bodyPr>
          <a:lstStyle/>
          <a:p>
            <a:r>
              <a:rPr lang="en-US" dirty="0">
                <a:solidFill>
                  <a:schemeClr val="bg1"/>
                </a:solidFill>
              </a:rPr>
              <a:t>Resources</a:t>
            </a:r>
          </a:p>
        </p:txBody>
      </p:sp>
      <p:sp>
        <p:nvSpPr>
          <p:cNvPr id="9" name="TextBox 8">
            <a:extLst>
              <a:ext uri="{FF2B5EF4-FFF2-40B4-BE49-F238E27FC236}">
                <a16:creationId xmlns:a16="http://schemas.microsoft.com/office/drawing/2014/main" id="{969993A1-D61D-A077-3A40-7DF13ACB456A}"/>
              </a:ext>
              <a:ext uri="{C183D7F6-B498-43B3-948B-1728B52AA6E4}">
                <adec:decorative xmlns:adec="http://schemas.microsoft.com/office/drawing/2017/decorative" val="1"/>
              </a:ext>
            </a:extLst>
          </p:cNvPr>
          <p:cNvSpPr txBox="1"/>
          <p:nvPr/>
        </p:nvSpPr>
        <p:spPr>
          <a:xfrm>
            <a:off x="9474200" y="5886966"/>
            <a:ext cx="1752600" cy="369332"/>
          </a:xfrm>
          <a:prstGeom prst="rect">
            <a:avLst/>
          </a:prstGeom>
          <a:noFill/>
        </p:spPr>
        <p:txBody>
          <a:bodyPr wrap="square" rtlCol="0">
            <a:spAutoFit/>
          </a:bodyPr>
          <a:lstStyle/>
          <a:p>
            <a:r>
              <a:rPr lang="en-US" dirty="0">
                <a:solidFill>
                  <a:schemeClr val="bg1"/>
                </a:solidFill>
              </a:rPr>
              <a:t> Q&amp;A</a:t>
            </a:r>
          </a:p>
        </p:txBody>
      </p:sp>
    </p:spTree>
    <p:extLst>
      <p:ext uri="{BB962C8B-B14F-4D97-AF65-F5344CB8AC3E}">
        <p14:creationId xmlns:p14="http://schemas.microsoft.com/office/powerpoint/2010/main" val="37703574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CD969-903E-67BD-5A97-D6E88EF5B6C6}"/>
              </a:ext>
            </a:extLst>
          </p:cNvPr>
          <p:cNvSpPr>
            <a:spLocks noGrp="1"/>
          </p:cNvSpPr>
          <p:nvPr>
            <p:ph type="title"/>
          </p:nvPr>
        </p:nvSpPr>
        <p:spPr>
          <a:xfrm>
            <a:off x="651164" y="214651"/>
            <a:ext cx="10515600" cy="1325563"/>
          </a:xfrm>
        </p:spPr>
        <p:txBody>
          <a:bodyPr/>
          <a:lstStyle/>
          <a:p>
            <a:r>
              <a:rPr lang="en-US" b="1" dirty="0"/>
              <a:t>How to Use GSA </a:t>
            </a:r>
            <a:r>
              <a:rPr lang="en-US" b="1" dirty="0" err="1"/>
              <a:t>eBuy</a:t>
            </a:r>
            <a:r>
              <a:rPr lang="en-US" b="1" dirty="0"/>
              <a:t>? </a:t>
            </a:r>
            <a:br>
              <a:rPr lang="en-US" b="1" dirty="0"/>
            </a:br>
            <a:r>
              <a:rPr lang="en-US" sz="2400" b="1" dirty="0"/>
              <a:t>	Step 2</a:t>
            </a:r>
            <a:endParaRPr lang="en-US" b="1" dirty="0"/>
          </a:p>
        </p:txBody>
      </p:sp>
      <p:sp>
        <p:nvSpPr>
          <p:cNvPr id="7" name="Content Placeholder 6">
            <a:extLst>
              <a:ext uri="{FF2B5EF4-FFF2-40B4-BE49-F238E27FC236}">
                <a16:creationId xmlns:a16="http://schemas.microsoft.com/office/drawing/2014/main" id="{D9673114-8612-0453-5A52-3B2DAFD2D1D8}"/>
              </a:ext>
            </a:extLst>
          </p:cNvPr>
          <p:cNvSpPr>
            <a:spLocks noGrp="1"/>
          </p:cNvSpPr>
          <p:nvPr>
            <p:ph sz="quarter" idx="10"/>
          </p:nvPr>
        </p:nvSpPr>
        <p:spPr>
          <a:xfrm>
            <a:off x="1226519" y="1540214"/>
            <a:ext cx="10411299" cy="3567113"/>
          </a:xfrm>
        </p:spPr>
        <p:txBody>
          <a:bodyPr/>
          <a:lstStyle/>
          <a:p>
            <a:pPr marL="0" indent="0">
              <a:buNone/>
            </a:pPr>
            <a:r>
              <a:rPr lang="en-US" dirty="0"/>
              <a:t>Once an account has been created, buyers can search for products and services by keyword, category, or vendor.</a:t>
            </a:r>
          </a:p>
        </p:txBody>
      </p:sp>
      <p:pic>
        <p:nvPicPr>
          <p:cNvPr id="11" name="Picture 10" descr="A screenshot of a eBuy landing page with red circle to highlight where to log-in.">
            <a:extLst>
              <a:ext uri="{FF2B5EF4-FFF2-40B4-BE49-F238E27FC236}">
                <a16:creationId xmlns:a16="http://schemas.microsoft.com/office/drawing/2014/main" id="{ACC66758-0F3D-5050-62D0-4FF00DAFF17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77387" y="3413973"/>
            <a:ext cx="10411300" cy="1783059"/>
          </a:xfrm>
          <a:prstGeom prst="rect">
            <a:avLst/>
          </a:prstGeom>
        </p:spPr>
      </p:pic>
      <p:sp>
        <p:nvSpPr>
          <p:cNvPr id="12" name="Oval 11" descr="Red circle on a screenshot to highlight where to click to search products and services on GSA Advantage landing page.">
            <a:extLst>
              <a:ext uri="{FF2B5EF4-FFF2-40B4-BE49-F238E27FC236}">
                <a16:creationId xmlns:a16="http://schemas.microsoft.com/office/drawing/2014/main" id="{19F2485B-80F1-440F-ED8E-4776880D03F8}"/>
              </a:ext>
            </a:extLst>
          </p:cNvPr>
          <p:cNvSpPr/>
          <p:nvPr/>
        </p:nvSpPr>
        <p:spPr>
          <a:xfrm>
            <a:off x="9073091" y="3148445"/>
            <a:ext cx="2490161" cy="91176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64117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CD969-903E-67BD-5A97-D6E88EF5B6C6}"/>
              </a:ext>
            </a:extLst>
          </p:cNvPr>
          <p:cNvSpPr>
            <a:spLocks noGrp="1"/>
          </p:cNvSpPr>
          <p:nvPr>
            <p:ph type="title"/>
          </p:nvPr>
        </p:nvSpPr>
        <p:spPr>
          <a:xfrm>
            <a:off x="838200" y="235125"/>
            <a:ext cx="10515600" cy="1155526"/>
          </a:xfrm>
        </p:spPr>
        <p:txBody>
          <a:bodyPr/>
          <a:lstStyle/>
          <a:p>
            <a:r>
              <a:rPr lang="en-US" b="1" dirty="0"/>
              <a:t>How to Use GSA </a:t>
            </a:r>
            <a:r>
              <a:rPr lang="en-US" b="1" dirty="0" err="1"/>
              <a:t>eBuy</a:t>
            </a:r>
            <a:r>
              <a:rPr lang="en-US" b="1" dirty="0"/>
              <a:t>?</a:t>
            </a:r>
            <a:br>
              <a:rPr lang="en-US" dirty="0"/>
            </a:br>
            <a:r>
              <a:rPr lang="en-US" sz="2400" dirty="0"/>
              <a:t>	</a:t>
            </a:r>
            <a:r>
              <a:rPr lang="en-US" sz="2400" b="1" dirty="0"/>
              <a:t>Step 3: </a:t>
            </a:r>
            <a:endParaRPr lang="en-US" b="1" dirty="0"/>
          </a:p>
        </p:txBody>
      </p:sp>
      <p:sp>
        <p:nvSpPr>
          <p:cNvPr id="7" name="Content Placeholder 6">
            <a:extLst>
              <a:ext uri="{FF2B5EF4-FFF2-40B4-BE49-F238E27FC236}">
                <a16:creationId xmlns:a16="http://schemas.microsoft.com/office/drawing/2014/main" id="{D9673114-8612-0453-5A52-3B2DAFD2D1D8}"/>
              </a:ext>
            </a:extLst>
          </p:cNvPr>
          <p:cNvSpPr>
            <a:spLocks noGrp="1"/>
          </p:cNvSpPr>
          <p:nvPr>
            <p:ph sz="quarter" idx="10"/>
          </p:nvPr>
        </p:nvSpPr>
        <p:spPr>
          <a:xfrm>
            <a:off x="1905000" y="1219200"/>
            <a:ext cx="9086850" cy="3240427"/>
          </a:xfrm>
        </p:spPr>
        <p:txBody>
          <a:bodyPr/>
          <a:lstStyle/>
          <a:p>
            <a:pPr marL="0" indent="0">
              <a:buNone/>
            </a:pPr>
            <a:r>
              <a:rPr lang="en-US" dirty="0"/>
              <a:t>Contractors with active GSA contract vehicles (i.e. Stars, GSA MAS) can explore solicitations in </a:t>
            </a:r>
            <a:r>
              <a:rPr lang="en-US" dirty="0" err="1"/>
              <a:t>eBuy</a:t>
            </a:r>
            <a:r>
              <a:rPr lang="en-US" dirty="0"/>
              <a:t>.</a:t>
            </a:r>
          </a:p>
        </p:txBody>
      </p:sp>
      <p:pic>
        <p:nvPicPr>
          <p:cNvPr id="11" name="Picture 10" descr="A screenshot of a eBuy landing page with a red circle to highlight where to search open solicitations marked RFQ.">
            <a:extLst>
              <a:ext uri="{FF2B5EF4-FFF2-40B4-BE49-F238E27FC236}">
                <a16:creationId xmlns:a16="http://schemas.microsoft.com/office/drawing/2014/main" id="{ACC66758-0F3D-5050-62D0-4FF00DAFF17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06670" y="2011284"/>
            <a:ext cx="8994630" cy="4553785"/>
          </a:xfrm>
          <a:prstGeom prst="rect">
            <a:avLst/>
          </a:prstGeom>
        </p:spPr>
      </p:pic>
      <p:sp>
        <p:nvSpPr>
          <p:cNvPr id="12" name="Oval 11" descr="Red circle to highlight where on screenshot of GSA Advantage landing page to click to order products. ">
            <a:extLst>
              <a:ext uri="{FF2B5EF4-FFF2-40B4-BE49-F238E27FC236}">
                <a16:creationId xmlns:a16="http://schemas.microsoft.com/office/drawing/2014/main" id="{19F2485B-80F1-440F-ED8E-4776880D03F8}"/>
              </a:ext>
            </a:extLst>
          </p:cNvPr>
          <p:cNvSpPr/>
          <p:nvPr/>
        </p:nvSpPr>
        <p:spPr>
          <a:xfrm>
            <a:off x="8527706" y="2108989"/>
            <a:ext cx="692494" cy="572748"/>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18085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CD969-903E-67BD-5A97-D6E88EF5B6C6}"/>
              </a:ext>
            </a:extLst>
          </p:cNvPr>
          <p:cNvSpPr>
            <a:spLocks noGrp="1"/>
          </p:cNvSpPr>
          <p:nvPr>
            <p:ph type="title"/>
          </p:nvPr>
        </p:nvSpPr>
        <p:spPr>
          <a:xfrm>
            <a:off x="838200" y="235125"/>
            <a:ext cx="10515600" cy="1155526"/>
          </a:xfrm>
        </p:spPr>
        <p:txBody>
          <a:bodyPr/>
          <a:lstStyle/>
          <a:p>
            <a:r>
              <a:rPr lang="en-US" b="1" dirty="0"/>
              <a:t>How to Use GSA </a:t>
            </a:r>
            <a:r>
              <a:rPr lang="en-US" b="1" dirty="0" err="1"/>
              <a:t>eBuy</a:t>
            </a:r>
            <a:r>
              <a:rPr lang="en-US" b="1" dirty="0"/>
              <a:t>?</a:t>
            </a:r>
            <a:br>
              <a:rPr lang="en-US" dirty="0"/>
            </a:br>
            <a:r>
              <a:rPr lang="en-US" sz="2400" dirty="0"/>
              <a:t>	</a:t>
            </a:r>
            <a:r>
              <a:rPr lang="en-US" sz="2400" b="1" dirty="0"/>
              <a:t>Step 4: </a:t>
            </a:r>
            <a:endParaRPr lang="en-US" b="1" dirty="0"/>
          </a:p>
        </p:txBody>
      </p:sp>
      <p:sp>
        <p:nvSpPr>
          <p:cNvPr id="7" name="Content Placeholder 6">
            <a:extLst>
              <a:ext uri="{FF2B5EF4-FFF2-40B4-BE49-F238E27FC236}">
                <a16:creationId xmlns:a16="http://schemas.microsoft.com/office/drawing/2014/main" id="{D9673114-8612-0453-5A52-3B2DAFD2D1D8}"/>
              </a:ext>
            </a:extLst>
          </p:cNvPr>
          <p:cNvSpPr>
            <a:spLocks noGrp="1"/>
          </p:cNvSpPr>
          <p:nvPr>
            <p:ph sz="quarter" idx="10"/>
          </p:nvPr>
        </p:nvSpPr>
        <p:spPr>
          <a:xfrm>
            <a:off x="476249" y="1219200"/>
            <a:ext cx="11151177" cy="3240427"/>
          </a:xfrm>
        </p:spPr>
        <p:txBody>
          <a:bodyPr/>
          <a:lstStyle/>
          <a:p>
            <a:pPr marL="0" indent="0">
              <a:buNone/>
            </a:pPr>
            <a:r>
              <a:rPr lang="en-US" dirty="0"/>
              <a:t>Contractors with active GSA contract vehicles (i.e. Stars, GSA MAS) can respond to solicitations in </a:t>
            </a:r>
            <a:r>
              <a:rPr lang="en-US" dirty="0" err="1"/>
              <a:t>eBuy</a:t>
            </a:r>
            <a:r>
              <a:rPr lang="en-US" dirty="0"/>
              <a:t>. </a:t>
            </a:r>
          </a:p>
          <a:p>
            <a:pPr marL="0" indent="0">
              <a:buNone/>
            </a:pPr>
            <a:r>
              <a:rPr lang="en-US" dirty="0"/>
              <a:t>Buyers can post their specific acquisition requirements for bid here as well.</a:t>
            </a:r>
          </a:p>
        </p:txBody>
      </p:sp>
      <p:pic>
        <p:nvPicPr>
          <p:cNvPr id="11" name="Picture 10" descr="A screenshot of eBuy listing of open solicitations for active GSA Contract vehicle.">
            <a:extLst>
              <a:ext uri="{FF2B5EF4-FFF2-40B4-BE49-F238E27FC236}">
                <a16:creationId xmlns:a16="http://schemas.microsoft.com/office/drawing/2014/main" id="{ACC66758-0F3D-5050-62D0-4FF00DAFF17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68570" y="2532150"/>
            <a:ext cx="8994630" cy="4197853"/>
          </a:xfrm>
          <a:prstGeom prst="rect">
            <a:avLst/>
          </a:prstGeom>
        </p:spPr>
      </p:pic>
    </p:spTree>
    <p:extLst>
      <p:ext uri="{BB962C8B-B14F-4D97-AF65-F5344CB8AC3E}">
        <p14:creationId xmlns:p14="http://schemas.microsoft.com/office/powerpoint/2010/main" val="30946178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AC729-351F-0F3F-DD86-A488001A7A42}"/>
              </a:ext>
            </a:extLst>
          </p:cNvPr>
          <p:cNvSpPr>
            <a:spLocks noGrp="1"/>
          </p:cNvSpPr>
          <p:nvPr>
            <p:ph type="title"/>
          </p:nvPr>
        </p:nvSpPr>
        <p:spPr>
          <a:xfrm>
            <a:off x="838200" y="226146"/>
            <a:ext cx="10515599" cy="1325563"/>
          </a:xfrm>
        </p:spPr>
        <p:txBody>
          <a:bodyPr>
            <a:normAutofit fontScale="90000"/>
          </a:bodyPr>
          <a:lstStyle/>
          <a:p>
            <a:r>
              <a:rPr lang="en-US" sz="4800" b="1" dirty="0"/>
              <a:t>GSA </a:t>
            </a:r>
            <a:r>
              <a:rPr lang="en-US" sz="4800" b="1" dirty="0" err="1"/>
              <a:t>eBuy</a:t>
            </a:r>
            <a:r>
              <a:rPr lang="en-US" sz="4800" b="1" dirty="0"/>
              <a:t>-</a:t>
            </a:r>
            <a:br>
              <a:rPr lang="en-US" sz="4800" b="1" dirty="0"/>
            </a:br>
            <a:r>
              <a:rPr lang="en-US" sz="4800" b="1" dirty="0"/>
              <a:t>	Types of Products and Services</a:t>
            </a:r>
          </a:p>
        </p:txBody>
      </p:sp>
      <p:sp>
        <p:nvSpPr>
          <p:cNvPr id="3" name="Content Placeholder 2">
            <a:extLst>
              <a:ext uri="{FF2B5EF4-FFF2-40B4-BE49-F238E27FC236}">
                <a16:creationId xmlns:a16="http://schemas.microsoft.com/office/drawing/2014/main" id="{C86F9A27-1968-186D-FDBB-1FD3C010C15C}"/>
              </a:ext>
            </a:extLst>
          </p:cNvPr>
          <p:cNvSpPr>
            <a:spLocks noGrp="1"/>
          </p:cNvSpPr>
          <p:nvPr>
            <p:ph sz="quarter" idx="10"/>
          </p:nvPr>
        </p:nvSpPr>
        <p:spPr>
          <a:xfrm>
            <a:off x="942500" y="1769850"/>
            <a:ext cx="10411299" cy="4269487"/>
          </a:xfrm>
        </p:spPr>
        <p:txBody>
          <a:bodyPr>
            <a:normAutofit lnSpcReduction="10000"/>
          </a:bodyPr>
          <a:lstStyle/>
          <a:p>
            <a:pPr marL="0" indent="0">
              <a:buNone/>
            </a:pPr>
            <a:r>
              <a:rPr lang="en-US" dirty="0"/>
              <a:t>GSA </a:t>
            </a:r>
            <a:r>
              <a:rPr lang="en-US" dirty="0" err="1"/>
              <a:t>eBuy</a:t>
            </a:r>
            <a:r>
              <a:rPr lang="en-US" dirty="0"/>
              <a:t> offers a wide range of products and services, including:</a:t>
            </a:r>
          </a:p>
          <a:p>
            <a:pPr>
              <a:buFont typeface="Arial" panose="020B0604020202020204" pitchFamily="34" charset="0"/>
              <a:buChar char="•"/>
            </a:pPr>
            <a:r>
              <a:rPr lang="en-US" dirty="0"/>
              <a:t>Office supplies</a:t>
            </a:r>
          </a:p>
          <a:p>
            <a:pPr>
              <a:buFont typeface="Arial" panose="020B0604020202020204" pitchFamily="34" charset="0"/>
              <a:buChar char="•"/>
            </a:pPr>
            <a:r>
              <a:rPr lang="en-US" dirty="0"/>
              <a:t>Furniture</a:t>
            </a:r>
          </a:p>
          <a:p>
            <a:pPr>
              <a:buFont typeface="Arial" panose="020B0604020202020204" pitchFamily="34" charset="0"/>
              <a:buChar char="•"/>
            </a:pPr>
            <a:r>
              <a:rPr lang="en-US" dirty="0"/>
              <a:t>Electronics</a:t>
            </a:r>
          </a:p>
          <a:p>
            <a:pPr>
              <a:buFont typeface="Arial" panose="020B0604020202020204" pitchFamily="34" charset="0"/>
              <a:buChar char="•"/>
            </a:pPr>
            <a:r>
              <a:rPr lang="en-US" dirty="0"/>
              <a:t>Software</a:t>
            </a:r>
          </a:p>
          <a:p>
            <a:pPr>
              <a:buFont typeface="Arial" panose="020B0604020202020204" pitchFamily="34" charset="0"/>
              <a:buChar char="•"/>
            </a:pPr>
            <a:r>
              <a:rPr lang="en-US" dirty="0"/>
              <a:t>IT services</a:t>
            </a:r>
          </a:p>
          <a:p>
            <a:pPr>
              <a:buFont typeface="Arial" panose="020B0604020202020204" pitchFamily="34" charset="0"/>
              <a:buChar char="•"/>
            </a:pPr>
            <a:r>
              <a:rPr lang="en-US" dirty="0"/>
              <a:t>Professional services</a:t>
            </a:r>
          </a:p>
          <a:p>
            <a:pPr>
              <a:buFont typeface="Arial" panose="020B0604020202020204" pitchFamily="34" charset="0"/>
              <a:buChar char="•"/>
            </a:pPr>
            <a:r>
              <a:rPr lang="en-US" dirty="0"/>
              <a:t>Construction services</a:t>
            </a:r>
          </a:p>
          <a:p>
            <a:pPr>
              <a:buFont typeface="Arial" panose="020B0604020202020204" pitchFamily="34" charset="0"/>
              <a:buChar char="•"/>
            </a:pPr>
            <a:r>
              <a:rPr lang="en-US" dirty="0"/>
              <a:t>And much more</a:t>
            </a:r>
          </a:p>
        </p:txBody>
      </p:sp>
      <p:pic>
        <p:nvPicPr>
          <p:cNvPr id="6" name="Picture 5" descr="A screenshot of an email announcement of open solicitations to review in eBuy for an active GSA Contract Vehicle.">
            <a:extLst>
              <a:ext uri="{FF2B5EF4-FFF2-40B4-BE49-F238E27FC236}">
                <a16:creationId xmlns:a16="http://schemas.microsoft.com/office/drawing/2014/main" id="{AF515ED9-89EB-55F1-E467-C3B5E6826B45}"/>
              </a:ext>
            </a:extLst>
          </p:cNvPr>
          <p:cNvPicPr>
            <a:picLocks noChangeAspect="1"/>
          </p:cNvPicPr>
          <p:nvPr/>
        </p:nvPicPr>
        <p:blipFill>
          <a:blip r:embed="rId3"/>
          <a:stretch>
            <a:fillRect/>
          </a:stretch>
        </p:blipFill>
        <p:spPr>
          <a:xfrm>
            <a:off x="5860472" y="2371280"/>
            <a:ext cx="4591916" cy="3066629"/>
          </a:xfrm>
          <a:prstGeom prst="rect">
            <a:avLst/>
          </a:prstGeom>
        </p:spPr>
      </p:pic>
    </p:spTree>
    <p:extLst>
      <p:ext uri="{BB962C8B-B14F-4D97-AF65-F5344CB8AC3E}">
        <p14:creationId xmlns:p14="http://schemas.microsoft.com/office/powerpoint/2010/main" val="20090639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5DE2E-CDBA-3AF8-8F0A-6D36616D6C9C}"/>
              </a:ext>
            </a:extLst>
          </p:cNvPr>
          <p:cNvSpPr>
            <a:spLocks noGrp="1"/>
          </p:cNvSpPr>
          <p:nvPr>
            <p:ph type="title"/>
          </p:nvPr>
        </p:nvSpPr>
        <p:spPr>
          <a:xfrm>
            <a:off x="332508" y="285099"/>
            <a:ext cx="7249391" cy="1325563"/>
          </a:xfrm>
        </p:spPr>
        <p:txBody>
          <a:bodyPr>
            <a:normAutofit/>
          </a:bodyPr>
          <a:lstStyle/>
          <a:p>
            <a:pPr algn="ctr"/>
            <a:r>
              <a:rPr lang="en-US" sz="5400" b="1" dirty="0"/>
              <a:t>Benefits of GSA </a:t>
            </a:r>
            <a:r>
              <a:rPr lang="en-US" sz="5400" b="1" dirty="0" err="1"/>
              <a:t>eBuy</a:t>
            </a:r>
            <a:endParaRPr lang="en-US" sz="5400" b="1" dirty="0"/>
          </a:p>
        </p:txBody>
      </p:sp>
      <p:sp>
        <p:nvSpPr>
          <p:cNvPr id="4" name="Text Placeholder 3">
            <a:extLst>
              <a:ext uri="{FF2B5EF4-FFF2-40B4-BE49-F238E27FC236}">
                <a16:creationId xmlns:a16="http://schemas.microsoft.com/office/drawing/2014/main" id="{4765C9FF-8BF2-887E-DE10-D58E90E41C19}"/>
              </a:ext>
            </a:extLst>
          </p:cNvPr>
          <p:cNvSpPr>
            <a:spLocks noGrp="1"/>
          </p:cNvSpPr>
          <p:nvPr>
            <p:ph sz="quarter" idx="10"/>
          </p:nvPr>
        </p:nvSpPr>
        <p:spPr>
          <a:xfrm>
            <a:off x="1139004" y="2432582"/>
            <a:ext cx="3158837" cy="3567113"/>
          </a:xfrm>
        </p:spPr>
        <p:txBody>
          <a:bodyPr>
            <a:normAutofit/>
          </a:bodyPr>
          <a:lstStyle/>
          <a:p>
            <a:pPr marL="125413" algn="l">
              <a:buFont typeface="Arial" panose="020B0604020202020204" pitchFamily="34" charset="0"/>
              <a:buChar char="•"/>
            </a:pPr>
            <a:r>
              <a:rPr lang="en-US" sz="4000" dirty="0"/>
              <a:t>Convenience</a:t>
            </a:r>
          </a:p>
          <a:p>
            <a:pPr marL="125413" algn="l">
              <a:buFont typeface="Arial" panose="020B0604020202020204" pitchFamily="34" charset="0"/>
              <a:buChar char="•"/>
            </a:pPr>
            <a:r>
              <a:rPr lang="en-US" sz="4000" dirty="0"/>
              <a:t>Efficiency</a:t>
            </a:r>
          </a:p>
          <a:p>
            <a:pPr marL="125413" algn="l">
              <a:buFont typeface="Arial" panose="020B0604020202020204" pitchFamily="34" charset="0"/>
              <a:buChar char="•"/>
            </a:pPr>
            <a:r>
              <a:rPr lang="en-US" sz="4000" dirty="0"/>
              <a:t>Compliance</a:t>
            </a:r>
          </a:p>
          <a:p>
            <a:pPr marL="125413" algn="l">
              <a:buFont typeface="Arial" panose="020B0604020202020204" pitchFamily="34" charset="0"/>
              <a:buChar char="•"/>
            </a:pPr>
            <a:r>
              <a:rPr lang="en-US" sz="4000" dirty="0"/>
              <a:t>Visibility</a:t>
            </a:r>
          </a:p>
        </p:txBody>
      </p:sp>
      <p:sp>
        <p:nvSpPr>
          <p:cNvPr id="5" name="Text Placeholder 4">
            <a:extLst>
              <a:ext uri="{FF2B5EF4-FFF2-40B4-BE49-F238E27FC236}">
                <a16:creationId xmlns:a16="http://schemas.microsoft.com/office/drawing/2014/main" id="{FBF1E011-FF07-A7B9-6D22-C6E5FC91E258}"/>
              </a:ext>
            </a:extLst>
          </p:cNvPr>
          <p:cNvSpPr>
            <a:spLocks noGrp="1"/>
          </p:cNvSpPr>
          <p:nvPr>
            <p:ph type="body" sz="quarter" idx="4294967295"/>
          </p:nvPr>
        </p:nvSpPr>
        <p:spPr>
          <a:xfrm>
            <a:off x="6106195" y="2432582"/>
            <a:ext cx="5541818" cy="3022911"/>
          </a:xfrm>
        </p:spPr>
        <p:txBody>
          <a:bodyPr>
            <a:normAutofit/>
          </a:bodyPr>
          <a:lstStyle/>
          <a:p>
            <a:pPr marL="125413" algn="l">
              <a:buFont typeface="Arial" panose="020B0604020202020204" pitchFamily="34" charset="0"/>
              <a:buChar char="•"/>
            </a:pPr>
            <a:r>
              <a:rPr lang="en-US" sz="4000" dirty="0"/>
              <a:t>Increased Market Reach</a:t>
            </a:r>
          </a:p>
          <a:p>
            <a:pPr marL="125413" algn="l">
              <a:buFont typeface="Arial" panose="020B0604020202020204" pitchFamily="34" charset="0"/>
              <a:buChar char="•"/>
            </a:pPr>
            <a:r>
              <a:rPr lang="en-US" sz="4000" dirty="0"/>
              <a:t>Reduced Sales Costs</a:t>
            </a:r>
          </a:p>
          <a:p>
            <a:pPr marL="125413" algn="l">
              <a:buFont typeface="Arial" panose="020B0604020202020204" pitchFamily="34" charset="0"/>
              <a:buChar char="•"/>
            </a:pPr>
            <a:r>
              <a:rPr lang="en-US" sz="4000" dirty="0"/>
              <a:t>Streamlined contracting</a:t>
            </a:r>
          </a:p>
          <a:p>
            <a:pPr marL="125413" algn="l">
              <a:buFont typeface="Arial" panose="020B0604020202020204" pitchFamily="34" charset="0"/>
              <a:buChar char="•"/>
            </a:pPr>
            <a:r>
              <a:rPr lang="en-US" sz="4000" dirty="0"/>
              <a:t>Simplified payments</a:t>
            </a:r>
          </a:p>
        </p:txBody>
      </p:sp>
      <p:sp>
        <p:nvSpPr>
          <p:cNvPr id="6" name="Picture Placeholder 5">
            <a:extLst>
              <a:ext uri="{FF2B5EF4-FFF2-40B4-BE49-F238E27FC236}">
                <a16:creationId xmlns:a16="http://schemas.microsoft.com/office/drawing/2014/main" id="{8CC60E09-FC96-371D-11FC-C1677C5396A3}"/>
              </a:ext>
            </a:extLst>
          </p:cNvPr>
          <p:cNvSpPr>
            <a:spLocks noGrp="1"/>
          </p:cNvSpPr>
          <p:nvPr>
            <p:ph type="pic" sz="quarter" idx="4294967295"/>
          </p:nvPr>
        </p:nvSpPr>
        <p:spPr>
          <a:xfrm>
            <a:off x="1018309" y="1610662"/>
            <a:ext cx="3158837" cy="883227"/>
          </a:xfrm>
        </p:spPr>
        <p:txBody>
          <a:bodyPr>
            <a:normAutofit/>
          </a:bodyPr>
          <a:lstStyle/>
          <a:p>
            <a:pPr marL="0" indent="0" algn="ctr">
              <a:buNone/>
            </a:pPr>
            <a:r>
              <a:rPr lang="en-US" sz="4800" b="1" dirty="0"/>
              <a:t>Buyers</a:t>
            </a:r>
          </a:p>
        </p:txBody>
      </p:sp>
      <p:sp>
        <p:nvSpPr>
          <p:cNvPr id="7" name="Picture Placeholder 6">
            <a:extLst>
              <a:ext uri="{FF2B5EF4-FFF2-40B4-BE49-F238E27FC236}">
                <a16:creationId xmlns:a16="http://schemas.microsoft.com/office/drawing/2014/main" id="{B67DFEE5-2365-83D8-6EA4-71947D592A74}"/>
              </a:ext>
            </a:extLst>
          </p:cNvPr>
          <p:cNvSpPr>
            <a:spLocks noGrp="1"/>
          </p:cNvSpPr>
          <p:nvPr>
            <p:ph type="pic" sz="quarter" idx="4294967295"/>
          </p:nvPr>
        </p:nvSpPr>
        <p:spPr>
          <a:xfrm>
            <a:off x="7297685" y="1610662"/>
            <a:ext cx="3158837" cy="809717"/>
          </a:xfrm>
        </p:spPr>
        <p:txBody>
          <a:bodyPr>
            <a:normAutofit/>
          </a:bodyPr>
          <a:lstStyle/>
          <a:p>
            <a:pPr marL="0" indent="0" algn="ctr">
              <a:buNone/>
            </a:pPr>
            <a:r>
              <a:rPr lang="en-US" sz="4800" b="1" dirty="0"/>
              <a:t>Sellers</a:t>
            </a:r>
          </a:p>
        </p:txBody>
      </p:sp>
    </p:spTree>
    <p:extLst>
      <p:ext uri="{BB962C8B-B14F-4D97-AF65-F5344CB8AC3E}">
        <p14:creationId xmlns:p14="http://schemas.microsoft.com/office/powerpoint/2010/main" val="39237455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2EE19A4-FDA6-7DAA-94D0-2659DE913D33}"/>
              </a:ext>
            </a:extLst>
          </p:cNvPr>
          <p:cNvSpPr>
            <a:spLocks noGrp="1"/>
          </p:cNvSpPr>
          <p:nvPr>
            <p:ph type="title"/>
          </p:nvPr>
        </p:nvSpPr>
        <p:spPr>
          <a:xfrm>
            <a:off x="838200" y="1761330"/>
            <a:ext cx="10515600" cy="1325563"/>
          </a:xfrm>
        </p:spPr>
        <p:txBody>
          <a:bodyPr>
            <a:normAutofit/>
          </a:bodyPr>
          <a:lstStyle/>
          <a:p>
            <a:pPr algn="ctr"/>
            <a:r>
              <a:rPr lang="en-US" sz="6000" b="1" dirty="0"/>
              <a:t>GSA </a:t>
            </a:r>
            <a:r>
              <a:rPr lang="en-US" sz="6000" b="1" dirty="0" err="1"/>
              <a:t>eLibrary</a:t>
            </a:r>
            <a:endParaRPr lang="en-US" sz="6000" b="1" dirty="0"/>
          </a:p>
        </p:txBody>
      </p:sp>
      <p:pic>
        <p:nvPicPr>
          <p:cNvPr id="4" name="Picture 3">
            <a:extLst>
              <a:ext uri="{FF2B5EF4-FFF2-40B4-BE49-F238E27FC236}">
                <a16:creationId xmlns:a16="http://schemas.microsoft.com/office/drawing/2014/main" id="{132ACDBE-EC2B-06CD-4C80-28A77B4B852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879782" y="4320735"/>
            <a:ext cx="2432435" cy="982680"/>
          </a:xfrm>
          <a:prstGeom prst="rect">
            <a:avLst/>
          </a:prstGeom>
        </p:spPr>
      </p:pic>
    </p:spTree>
    <p:extLst>
      <p:ext uri="{BB962C8B-B14F-4D97-AF65-F5344CB8AC3E}">
        <p14:creationId xmlns:p14="http://schemas.microsoft.com/office/powerpoint/2010/main" val="38982396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A1509-A5A1-9DFB-4234-3CDD5E5358AA}"/>
              </a:ext>
            </a:extLst>
          </p:cNvPr>
          <p:cNvSpPr>
            <a:spLocks noGrp="1"/>
          </p:cNvSpPr>
          <p:nvPr>
            <p:ph type="title"/>
          </p:nvPr>
        </p:nvSpPr>
        <p:spPr/>
        <p:txBody>
          <a:bodyPr>
            <a:normAutofit/>
          </a:bodyPr>
          <a:lstStyle/>
          <a:p>
            <a:r>
              <a:rPr lang="en-US" sz="4800" b="1" dirty="0"/>
              <a:t>GSA </a:t>
            </a:r>
            <a:r>
              <a:rPr lang="en-US" sz="4800" b="1" dirty="0" err="1"/>
              <a:t>eLibrary</a:t>
            </a:r>
            <a:r>
              <a:rPr lang="en-US" sz="4800" b="1" dirty="0"/>
              <a:t> Discussion</a:t>
            </a:r>
          </a:p>
        </p:txBody>
      </p:sp>
      <p:sp>
        <p:nvSpPr>
          <p:cNvPr id="3" name="Content Placeholder 2">
            <a:extLst>
              <a:ext uri="{FF2B5EF4-FFF2-40B4-BE49-F238E27FC236}">
                <a16:creationId xmlns:a16="http://schemas.microsoft.com/office/drawing/2014/main" id="{A5C913FE-E693-44B7-0447-0A9B35545EF3}"/>
              </a:ext>
            </a:extLst>
          </p:cNvPr>
          <p:cNvSpPr>
            <a:spLocks noGrp="1"/>
          </p:cNvSpPr>
          <p:nvPr>
            <p:ph sz="quarter" idx="10"/>
          </p:nvPr>
        </p:nvSpPr>
        <p:spPr>
          <a:xfrm>
            <a:off x="1181491" y="1931965"/>
            <a:ext cx="10411299" cy="3567113"/>
          </a:xfrm>
        </p:spPr>
        <p:txBody>
          <a:bodyPr>
            <a:normAutofit/>
          </a:bodyPr>
          <a:lstStyle/>
          <a:p>
            <a:pPr>
              <a:buFont typeface="Arial" panose="020B0604020202020204" pitchFamily="34" charset="0"/>
              <a:buChar char="•"/>
            </a:pPr>
            <a:r>
              <a:rPr lang="en-US" sz="4000" dirty="0"/>
              <a:t>What is GSA </a:t>
            </a:r>
            <a:r>
              <a:rPr lang="en-US" sz="4000" dirty="0" err="1"/>
              <a:t>eLibrary</a:t>
            </a:r>
            <a:r>
              <a:rPr lang="en-US" sz="4000" dirty="0"/>
              <a:t>?</a:t>
            </a:r>
          </a:p>
          <a:p>
            <a:pPr>
              <a:buFont typeface="Arial" panose="020B0604020202020204" pitchFamily="34" charset="0"/>
              <a:buChar char="•"/>
            </a:pPr>
            <a:r>
              <a:rPr lang="en-US" sz="4000" dirty="0"/>
              <a:t>How to use GSA </a:t>
            </a:r>
            <a:r>
              <a:rPr lang="en-US" sz="4000" dirty="0" err="1"/>
              <a:t>eLibrary</a:t>
            </a:r>
            <a:endParaRPr lang="en-US" sz="4000" dirty="0"/>
          </a:p>
          <a:p>
            <a:pPr>
              <a:buFont typeface="Arial" panose="020B0604020202020204" pitchFamily="34" charset="0"/>
              <a:buChar char="•"/>
            </a:pPr>
            <a:r>
              <a:rPr lang="en-US" sz="4000" dirty="0"/>
              <a:t>Types of resources available on GSA </a:t>
            </a:r>
            <a:r>
              <a:rPr lang="en-US" sz="4000" dirty="0" err="1"/>
              <a:t>eLibrary</a:t>
            </a:r>
            <a:endParaRPr lang="en-US" sz="4000" dirty="0"/>
          </a:p>
          <a:p>
            <a:pPr>
              <a:buFont typeface="Arial" panose="020B0604020202020204" pitchFamily="34" charset="0"/>
              <a:buChar char="•"/>
            </a:pPr>
            <a:r>
              <a:rPr lang="en-US" sz="4000" dirty="0"/>
              <a:t>Benefits of using GSA </a:t>
            </a:r>
            <a:r>
              <a:rPr lang="en-US" sz="4000" dirty="0" err="1"/>
              <a:t>eLibrary</a:t>
            </a:r>
            <a:r>
              <a:rPr lang="en-US" sz="4000" dirty="0"/>
              <a:t> for buyers and sellers</a:t>
            </a:r>
          </a:p>
        </p:txBody>
      </p:sp>
    </p:spTree>
    <p:extLst>
      <p:ext uri="{BB962C8B-B14F-4D97-AF65-F5344CB8AC3E}">
        <p14:creationId xmlns:p14="http://schemas.microsoft.com/office/powerpoint/2010/main" val="9857105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7951E4D-4A1E-6C72-B58C-E5736923B75C}"/>
              </a:ext>
            </a:extLst>
          </p:cNvPr>
          <p:cNvSpPr>
            <a:spLocks noGrp="1"/>
          </p:cNvSpPr>
          <p:nvPr>
            <p:ph type="body" sz="quarter" idx="10"/>
          </p:nvPr>
        </p:nvSpPr>
        <p:spPr>
          <a:xfrm>
            <a:off x="857829" y="1640796"/>
            <a:ext cx="6457371" cy="4578350"/>
          </a:xfrm>
        </p:spPr>
        <p:txBody>
          <a:bodyPr>
            <a:normAutofit fontScale="92500"/>
          </a:bodyPr>
          <a:lstStyle/>
          <a:p>
            <a:pPr marL="0" indent="0">
              <a:buNone/>
            </a:pPr>
            <a:r>
              <a:rPr lang="en-US" sz="5400" dirty="0"/>
              <a:t>GSA </a:t>
            </a:r>
            <a:r>
              <a:rPr lang="en-US" sz="5400" dirty="0" err="1"/>
              <a:t>eLibrary</a:t>
            </a:r>
            <a:r>
              <a:rPr lang="en-US" sz="5400" dirty="0"/>
              <a:t> is a repository of government contracting resources, including policies, procedures, and templates. </a:t>
            </a:r>
            <a:endParaRPr lang="en-US" sz="7200" dirty="0"/>
          </a:p>
        </p:txBody>
      </p:sp>
      <p:pic>
        <p:nvPicPr>
          <p:cNvPr id="8" name="Picture Placeholder 7">
            <a:extLst>
              <a:ext uri="{FF2B5EF4-FFF2-40B4-BE49-F238E27FC236}">
                <a16:creationId xmlns:a16="http://schemas.microsoft.com/office/drawing/2014/main" id="{0BE905AE-91BF-2A87-2F69-0F64BD1DE588}"/>
              </a:ext>
              <a:ext uri="{C183D7F6-B498-43B3-948B-1728B52AA6E4}">
                <adec:decorative xmlns:adec="http://schemas.microsoft.com/office/drawing/2017/decorative" val="1"/>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2595" r="2595"/>
          <a:stretch/>
        </p:blipFill>
        <p:spPr/>
      </p:pic>
      <p:sp>
        <p:nvSpPr>
          <p:cNvPr id="4" name="Title 3">
            <a:extLst>
              <a:ext uri="{FF2B5EF4-FFF2-40B4-BE49-F238E27FC236}">
                <a16:creationId xmlns:a16="http://schemas.microsoft.com/office/drawing/2014/main" id="{DED08500-75B1-BC48-8D4A-7DB9D6CB8601}"/>
              </a:ext>
            </a:extLst>
          </p:cNvPr>
          <p:cNvSpPr>
            <a:spLocks noGrp="1"/>
          </p:cNvSpPr>
          <p:nvPr>
            <p:ph type="title"/>
          </p:nvPr>
        </p:nvSpPr>
        <p:spPr/>
        <p:txBody>
          <a:bodyPr>
            <a:normAutofit/>
          </a:bodyPr>
          <a:lstStyle/>
          <a:p>
            <a:r>
              <a:rPr lang="en-US" sz="5400" dirty="0"/>
              <a:t>What is GSA </a:t>
            </a:r>
            <a:r>
              <a:rPr lang="en-US" sz="5400" dirty="0" err="1"/>
              <a:t>eLibrary</a:t>
            </a:r>
            <a:r>
              <a:rPr lang="en-US" sz="5400" dirty="0"/>
              <a:t>?</a:t>
            </a:r>
          </a:p>
        </p:txBody>
      </p:sp>
    </p:spTree>
    <p:extLst>
      <p:ext uri="{BB962C8B-B14F-4D97-AF65-F5344CB8AC3E}">
        <p14:creationId xmlns:p14="http://schemas.microsoft.com/office/powerpoint/2010/main" val="21247380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CD969-903E-67BD-5A97-D6E88EF5B6C6}"/>
              </a:ext>
            </a:extLst>
          </p:cNvPr>
          <p:cNvSpPr>
            <a:spLocks noGrp="1"/>
          </p:cNvSpPr>
          <p:nvPr>
            <p:ph type="title"/>
          </p:nvPr>
        </p:nvSpPr>
        <p:spPr>
          <a:xfrm>
            <a:off x="838200" y="365126"/>
            <a:ext cx="10515600" cy="1280318"/>
          </a:xfrm>
        </p:spPr>
        <p:txBody>
          <a:bodyPr>
            <a:normAutofit/>
          </a:bodyPr>
          <a:lstStyle/>
          <a:p>
            <a:r>
              <a:rPr lang="en-US" sz="4800" b="1" dirty="0"/>
              <a:t>How to Use GSA </a:t>
            </a:r>
            <a:r>
              <a:rPr lang="en-US" sz="4800" b="1" dirty="0" err="1"/>
              <a:t>eLibrary</a:t>
            </a:r>
            <a:r>
              <a:rPr lang="en-US" sz="4800" b="1" dirty="0"/>
              <a:t>?</a:t>
            </a:r>
          </a:p>
        </p:txBody>
      </p:sp>
      <p:sp>
        <p:nvSpPr>
          <p:cNvPr id="7" name="Content Placeholder 6">
            <a:extLst>
              <a:ext uri="{FF2B5EF4-FFF2-40B4-BE49-F238E27FC236}">
                <a16:creationId xmlns:a16="http://schemas.microsoft.com/office/drawing/2014/main" id="{D9673114-8612-0453-5A52-3B2DAFD2D1D8}"/>
              </a:ext>
            </a:extLst>
          </p:cNvPr>
          <p:cNvSpPr>
            <a:spLocks noGrp="1"/>
          </p:cNvSpPr>
          <p:nvPr>
            <p:ph sz="quarter" idx="10"/>
          </p:nvPr>
        </p:nvSpPr>
        <p:spPr>
          <a:xfrm>
            <a:off x="1642207" y="1467643"/>
            <a:ext cx="10411299" cy="3567113"/>
          </a:xfrm>
        </p:spPr>
        <p:txBody>
          <a:bodyPr/>
          <a:lstStyle/>
          <a:p>
            <a:pPr marL="0" indent="0">
              <a:buNone/>
            </a:pPr>
            <a:r>
              <a:rPr lang="en-US" dirty="0"/>
              <a:t>Visit the GSA </a:t>
            </a:r>
            <a:r>
              <a:rPr lang="en-US" dirty="0" err="1"/>
              <a:t>eLibrary</a:t>
            </a:r>
            <a:r>
              <a:rPr lang="en-US" dirty="0"/>
              <a:t> site. </a:t>
            </a:r>
          </a:p>
          <a:p>
            <a:pPr marL="0" indent="0">
              <a:buNone/>
            </a:pPr>
            <a:r>
              <a:rPr lang="en-US" dirty="0"/>
              <a:t>	https://www.gsaelibrary.gsa.gov</a:t>
            </a:r>
          </a:p>
        </p:txBody>
      </p:sp>
      <p:pic>
        <p:nvPicPr>
          <p:cNvPr id="4" name="Picture 3" descr="A screenshot of a GSA eLibrary landing page.">
            <a:extLst>
              <a:ext uri="{FF2B5EF4-FFF2-40B4-BE49-F238E27FC236}">
                <a16:creationId xmlns:a16="http://schemas.microsoft.com/office/drawing/2014/main" id="{4879E8AA-589E-C638-9AF7-CD4BE9DA8851}"/>
              </a:ext>
            </a:extLst>
          </p:cNvPr>
          <p:cNvPicPr>
            <a:picLocks noChangeAspect="1"/>
          </p:cNvPicPr>
          <p:nvPr/>
        </p:nvPicPr>
        <p:blipFill>
          <a:blip r:embed="rId3"/>
          <a:stretch>
            <a:fillRect/>
          </a:stretch>
        </p:blipFill>
        <p:spPr>
          <a:xfrm>
            <a:off x="1006001" y="2602708"/>
            <a:ext cx="9543792" cy="4255292"/>
          </a:xfrm>
          <a:prstGeom prst="rect">
            <a:avLst/>
          </a:prstGeom>
        </p:spPr>
      </p:pic>
    </p:spTree>
    <p:extLst>
      <p:ext uri="{BB962C8B-B14F-4D97-AF65-F5344CB8AC3E}">
        <p14:creationId xmlns:p14="http://schemas.microsoft.com/office/powerpoint/2010/main" val="40191300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E879C-CD50-AB93-74AC-EEA3AB2A5C7D}"/>
              </a:ext>
            </a:extLst>
          </p:cNvPr>
          <p:cNvSpPr>
            <a:spLocks noGrp="1"/>
          </p:cNvSpPr>
          <p:nvPr>
            <p:ph type="title"/>
          </p:nvPr>
        </p:nvSpPr>
        <p:spPr/>
        <p:txBody>
          <a:bodyPr/>
          <a:lstStyle/>
          <a:p>
            <a:r>
              <a:rPr lang="en-US" b="1" dirty="0"/>
              <a:t>Searching GSA </a:t>
            </a:r>
            <a:r>
              <a:rPr lang="en-US" b="1" dirty="0" err="1"/>
              <a:t>eLibrary</a:t>
            </a:r>
            <a:endParaRPr lang="en-US" dirty="0"/>
          </a:p>
        </p:txBody>
      </p:sp>
      <p:pic>
        <p:nvPicPr>
          <p:cNvPr id="4" name="Content Placeholder 3" descr="A screenshot of GSA eLibrary landing page with a red circle to highlight where to click for search criteria.">
            <a:extLst>
              <a:ext uri="{FF2B5EF4-FFF2-40B4-BE49-F238E27FC236}">
                <a16:creationId xmlns:a16="http://schemas.microsoft.com/office/drawing/2014/main" id="{D37042D4-36E7-90F0-81AA-BF8DFD5D12FA}"/>
              </a:ext>
            </a:extLst>
          </p:cNvPr>
          <p:cNvPicPr>
            <a:picLocks noGrp="1" noChangeAspect="1"/>
          </p:cNvPicPr>
          <p:nvPr>
            <p:ph sz="quarter" idx="10"/>
          </p:nvPr>
        </p:nvPicPr>
        <p:blipFill>
          <a:blip r:embed="rId2"/>
          <a:stretch>
            <a:fillRect/>
          </a:stretch>
        </p:blipFill>
        <p:spPr>
          <a:xfrm>
            <a:off x="1860645" y="2254250"/>
            <a:ext cx="8575484" cy="3567113"/>
          </a:xfrm>
          <a:prstGeom prst="rect">
            <a:avLst/>
          </a:prstGeom>
        </p:spPr>
      </p:pic>
      <p:sp>
        <p:nvSpPr>
          <p:cNvPr id="5" name="Oval 4" descr="Red circle on a screenshot to highlight where to click to search products and services on GSA Advantage landing page.">
            <a:extLst>
              <a:ext uri="{FF2B5EF4-FFF2-40B4-BE49-F238E27FC236}">
                <a16:creationId xmlns:a16="http://schemas.microsoft.com/office/drawing/2014/main" id="{8F62C67F-4CF1-8C46-193D-D40244E619FC}"/>
              </a:ext>
            </a:extLst>
          </p:cNvPr>
          <p:cNvSpPr/>
          <p:nvPr/>
        </p:nvSpPr>
        <p:spPr>
          <a:xfrm>
            <a:off x="1649651" y="3429000"/>
            <a:ext cx="2490161" cy="91176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7E62C56-3983-DD1B-BF5D-27BC03A69279}"/>
              </a:ext>
            </a:extLst>
          </p:cNvPr>
          <p:cNvSpPr txBox="1"/>
          <p:nvPr/>
        </p:nvSpPr>
        <p:spPr>
          <a:xfrm>
            <a:off x="1649651" y="1520982"/>
            <a:ext cx="6000527" cy="369332"/>
          </a:xfrm>
          <a:prstGeom prst="rect">
            <a:avLst/>
          </a:prstGeom>
          <a:noFill/>
        </p:spPr>
        <p:txBody>
          <a:bodyPr wrap="square" rtlCol="0">
            <a:spAutoFit/>
          </a:bodyPr>
          <a:lstStyle/>
          <a:p>
            <a:r>
              <a:rPr lang="en-US" dirty="0"/>
              <a:t>You can search by keyword, category, or document type.</a:t>
            </a:r>
          </a:p>
        </p:txBody>
      </p:sp>
    </p:spTree>
    <p:extLst>
      <p:ext uri="{BB962C8B-B14F-4D97-AF65-F5344CB8AC3E}">
        <p14:creationId xmlns:p14="http://schemas.microsoft.com/office/powerpoint/2010/main" val="3770628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559B8-2239-D018-DA09-7B1B53CC0C6D}"/>
              </a:ext>
            </a:extLst>
          </p:cNvPr>
          <p:cNvSpPr>
            <a:spLocks noGrp="1"/>
          </p:cNvSpPr>
          <p:nvPr>
            <p:ph type="title"/>
          </p:nvPr>
        </p:nvSpPr>
        <p:spPr/>
        <p:txBody>
          <a:bodyPr/>
          <a:lstStyle/>
          <a:p>
            <a:r>
              <a:rPr lang="en-US" dirty="0"/>
              <a:t>Presenter Introduction</a:t>
            </a:r>
          </a:p>
        </p:txBody>
      </p:sp>
      <p:pic>
        <p:nvPicPr>
          <p:cNvPr id="8" name="Picture Placeholder 7" descr="Presenter picture- Dr. Shana Nicholson Headshot">
            <a:extLst>
              <a:ext uri="{FF2B5EF4-FFF2-40B4-BE49-F238E27FC236}">
                <a16:creationId xmlns:a16="http://schemas.microsoft.com/office/drawing/2014/main" id="{C7E98F3C-E40B-1C42-1C54-74BE3B62EF2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109" b="1109"/>
          <a:stretch>
            <a:fillRect/>
          </a:stretch>
        </p:blipFill>
        <p:spPr>
          <a:xfrm>
            <a:off x="1389675" y="2235200"/>
            <a:ext cx="3818145" cy="3733394"/>
          </a:xfrm>
        </p:spPr>
      </p:pic>
      <p:sp>
        <p:nvSpPr>
          <p:cNvPr id="5" name="Text Placeholder 4">
            <a:extLst>
              <a:ext uri="{FF2B5EF4-FFF2-40B4-BE49-F238E27FC236}">
                <a16:creationId xmlns:a16="http://schemas.microsoft.com/office/drawing/2014/main" id="{A11F235F-274F-2202-7562-83C8B3ED02F3}"/>
              </a:ext>
            </a:extLst>
          </p:cNvPr>
          <p:cNvSpPr>
            <a:spLocks noGrp="1"/>
          </p:cNvSpPr>
          <p:nvPr>
            <p:ph type="body" sz="quarter" idx="12"/>
          </p:nvPr>
        </p:nvSpPr>
        <p:spPr>
          <a:xfrm>
            <a:off x="1652509" y="1488979"/>
            <a:ext cx="3292475" cy="650875"/>
          </a:xfrm>
        </p:spPr>
        <p:txBody>
          <a:bodyPr/>
          <a:lstStyle/>
          <a:p>
            <a:r>
              <a:rPr lang="en-US" sz="2800" dirty="0"/>
              <a:t>Dr. Shana Nicholson</a:t>
            </a:r>
          </a:p>
        </p:txBody>
      </p:sp>
      <p:pic>
        <p:nvPicPr>
          <p:cNvPr id="12" name="Graphic 11">
            <a:extLst>
              <a:ext uri="{FF2B5EF4-FFF2-40B4-BE49-F238E27FC236}">
                <a16:creationId xmlns:a16="http://schemas.microsoft.com/office/drawing/2014/main" id="{A8D85B89-8029-842D-ED37-4B830C92BB6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59298" y="736600"/>
            <a:ext cx="6311900" cy="6311900"/>
          </a:xfrm>
          <a:prstGeom prst="rect">
            <a:avLst/>
          </a:prstGeom>
        </p:spPr>
      </p:pic>
    </p:spTree>
    <p:extLst>
      <p:ext uri="{BB962C8B-B14F-4D97-AF65-F5344CB8AC3E}">
        <p14:creationId xmlns:p14="http://schemas.microsoft.com/office/powerpoint/2010/main" val="15403996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GSA eLibrary landing page with a red circle highlighting where to search for Contract Vehicles. ">
            <a:extLst>
              <a:ext uri="{FF2B5EF4-FFF2-40B4-BE49-F238E27FC236}">
                <a16:creationId xmlns:a16="http://schemas.microsoft.com/office/drawing/2014/main" id="{34F1886B-45A5-5355-FD77-1F721E7F3F8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95275" y="2238985"/>
            <a:ext cx="11601450" cy="3812635"/>
          </a:xfrm>
          <a:prstGeom prst="rect">
            <a:avLst/>
          </a:prstGeom>
        </p:spPr>
      </p:pic>
      <p:sp>
        <p:nvSpPr>
          <p:cNvPr id="2" name="Title 1">
            <a:extLst>
              <a:ext uri="{FF2B5EF4-FFF2-40B4-BE49-F238E27FC236}">
                <a16:creationId xmlns:a16="http://schemas.microsoft.com/office/drawing/2014/main" id="{0A2CD969-903E-67BD-5A97-D6E88EF5B6C6}"/>
              </a:ext>
            </a:extLst>
          </p:cNvPr>
          <p:cNvSpPr>
            <a:spLocks noGrp="1"/>
          </p:cNvSpPr>
          <p:nvPr>
            <p:ph type="title"/>
          </p:nvPr>
        </p:nvSpPr>
        <p:spPr>
          <a:xfrm>
            <a:off x="449881" y="417986"/>
            <a:ext cx="10515600" cy="1325563"/>
          </a:xfrm>
        </p:spPr>
        <p:txBody>
          <a:bodyPr/>
          <a:lstStyle/>
          <a:p>
            <a:r>
              <a:rPr lang="en-US" b="1" dirty="0"/>
              <a:t>Searching by contract vehicle.</a:t>
            </a:r>
            <a:br>
              <a:rPr lang="en-US" b="1" dirty="0"/>
            </a:br>
            <a:r>
              <a:rPr lang="en-US" sz="2400" b="1" dirty="0"/>
              <a:t>	</a:t>
            </a:r>
            <a:endParaRPr lang="en-US" b="1" dirty="0"/>
          </a:p>
        </p:txBody>
      </p:sp>
      <p:sp>
        <p:nvSpPr>
          <p:cNvPr id="7" name="Content Placeholder 6">
            <a:extLst>
              <a:ext uri="{FF2B5EF4-FFF2-40B4-BE49-F238E27FC236}">
                <a16:creationId xmlns:a16="http://schemas.microsoft.com/office/drawing/2014/main" id="{D9673114-8612-0453-5A52-3B2DAFD2D1D8}"/>
              </a:ext>
            </a:extLst>
          </p:cNvPr>
          <p:cNvSpPr>
            <a:spLocks noGrp="1"/>
          </p:cNvSpPr>
          <p:nvPr>
            <p:ph sz="quarter" idx="10"/>
          </p:nvPr>
        </p:nvSpPr>
        <p:spPr>
          <a:xfrm>
            <a:off x="1226519" y="1248114"/>
            <a:ext cx="10411299" cy="3567113"/>
          </a:xfrm>
        </p:spPr>
        <p:txBody>
          <a:bodyPr/>
          <a:lstStyle/>
          <a:p>
            <a:pPr marL="0" indent="0">
              <a:buNone/>
            </a:pPr>
            <a:r>
              <a:rPr lang="en-US" dirty="0"/>
              <a:t>You can search for partners and vendors based on contract vehicle.</a:t>
            </a:r>
          </a:p>
        </p:txBody>
      </p:sp>
      <p:sp>
        <p:nvSpPr>
          <p:cNvPr id="12" name="Oval 11" descr="Red circle on a screenshot to highlight where to click to search products and services on GSA Advantage landing page.">
            <a:extLst>
              <a:ext uri="{FF2B5EF4-FFF2-40B4-BE49-F238E27FC236}">
                <a16:creationId xmlns:a16="http://schemas.microsoft.com/office/drawing/2014/main" id="{19F2485B-80F1-440F-ED8E-4776880D03F8}"/>
              </a:ext>
            </a:extLst>
          </p:cNvPr>
          <p:cNvSpPr/>
          <p:nvPr/>
        </p:nvSpPr>
        <p:spPr>
          <a:xfrm>
            <a:off x="9147657" y="2841170"/>
            <a:ext cx="2490161" cy="91176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83011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GSA eLibrary landing page with red arrow pointing to &quot;Contractor Directory&quot;">
            <a:extLst>
              <a:ext uri="{FF2B5EF4-FFF2-40B4-BE49-F238E27FC236}">
                <a16:creationId xmlns:a16="http://schemas.microsoft.com/office/drawing/2014/main" id="{34F1886B-45A5-5355-FD77-1F721E7F3F8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712492" y="2035785"/>
            <a:ext cx="5794711" cy="3812635"/>
          </a:xfrm>
          <a:prstGeom prst="rect">
            <a:avLst/>
          </a:prstGeom>
        </p:spPr>
      </p:pic>
      <p:sp>
        <p:nvSpPr>
          <p:cNvPr id="2" name="Title 1">
            <a:extLst>
              <a:ext uri="{FF2B5EF4-FFF2-40B4-BE49-F238E27FC236}">
                <a16:creationId xmlns:a16="http://schemas.microsoft.com/office/drawing/2014/main" id="{0A2CD969-903E-67BD-5A97-D6E88EF5B6C6}"/>
              </a:ext>
            </a:extLst>
          </p:cNvPr>
          <p:cNvSpPr>
            <a:spLocks noGrp="1"/>
          </p:cNvSpPr>
          <p:nvPr>
            <p:ph type="title"/>
          </p:nvPr>
        </p:nvSpPr>
        <p:spPr>
          <a:xfrm>
            <a:off x="449881" y="417986"/>
            <a:ext cx="10515600" cy="1325563"/>
          </a:xfrm>
        </p:spPr>
        <p:txBody>
          <a:bodyPr/>
          <a:lstStyle/>
          <a:p>
            <a:r>
              <a:rPr lang="en-US" b="1" dirty="0"/>
              <a:t>Searching for partners.</a:t>
            </a:r>
            <a:br>
              <a:rPr lang="en-US" b="1" dirty="0"/>
            </a:br>
            <a:r>
              <a:rPr lang="en-US" sz="2400" b="1" dirty="0"/>
              <a:t>	</a:t>
            </a:r>
            <a:endParaRPr lang="en-US" b="1" dirty="0"/>
          </a:p>
        </p:txBody>
      </p:sp>
      <p:sp>
        <p:nvSpPr>
          <p:cNvPr id="7" name="Content Placeholder 6">
            <a:extLst>
              <a:ext uri="{FF2B5EF4-FFF2-40B4-BE49-F238E27FC236}">
                <a16:creationId xmlns:a16="http://schemas.microsoft.com/office/drawing/2014/main" id="{D9673114-8612-0453-5A52-3B2DAFD2D1D8}"/>
              </a:ext>
            </a:extLst>
          </p:cNvPr>
          <p:cNvSpPr>
            <a:spLocks noGrp="1"/>
          </p:cNvSpPr>
          <p:nvPr>
            <p:ph sz="quarter" idx="10"/>
          </p:nvPr>
        </p:nvSpPr>
        <p:spPr>
          <a:xfrm>
            <a:off x="1226519" y="1248114"/>
            <a:ext cx="10411299" cy="3567113"/>
          </a:xfrm>
        </p:spPr>
        <p:txBody>
          <a:bodyPr/>
          <a:lstStyle/>
          <a:p>
            <a:pPr marL="0" indent="0">
              <a:buNone/>
            </a:pPr>
            <a:r>
              <a:rPr lang="en-US" dirty="0"/>
              <a:t>You can search for partners and vendors based on name, UEI, or services.</a:t>
            </a:r>
          </a:p>
        </p:txBody>
      </p:sp>
      <p:pic>
        <p:nvPicPr>
          <p:cNvPr id="4" name="Picture 3" descr="A screenshot of GSA eLibrary Contractor List">
            <a:extLst>
              <a:ext uri="{FF2B5EF4-FFF2-40B4-BE49-F238E27FC236}">
                <a16:creationId xmlns:a16="http://schemas.microsoft.com/office/drawing/2014/main" id="{B684C748-6BC7-D110-BB10-DCF1C9406227}"/>
              </a:ext>
            </a:extLst>
          </p:cNvPr>
          <p:cNvPicPr>
            <a:picLocks noChangeAspect="1"/>
          </p:cNvPicPr>
          <p:nvPr/>
        </p:nvPicPr>
        <p:blipFill>
          <a:blip r:embed="rId4"/>
          <a:stretch>
            <a:fillRect/>
          </a:stretch>
        </p:blipFill>
        <p:spPr>
          <a:xfrm>
            <a:off x="841664" y="2238985"/>
            <a:ext cx="3171825" cy="3028950"/>
          </a:xfrm>
          <a:prstGeom prst="rect">
            <a:avLst/>
          </a:prstGeom>
        </p:spPr>
      </p:pic>
      <p:sp>
        <p:nvSpPr>
          <p:cNvPr id="5" name="Arrow: Right 4" descr="Red arrow pointing at &quot;Contractor Directory&quot; to indicate location of search area.">
            <a:extLst>
              <a:ext uri="{FF2B5EF4-FFF2-40B4-BE49-F238E27FC236}">
                <a16:creationId xmlns:a16="http://schemas.microsoft.com/office/drawing/2014/main" id="{2A3685E1-D240-8221-BF4B-63475BF5E9F5}"/>
              </a:ext>
            </a:extLst>
          </p:cNvPr>
          <p:cNvSpPr/>
          <p:nvPr/>
        </p:nvSpPr>
        <p:spPr>
          <a:xfrm>
            <a:off x="226361" y="4356100"/>
            <a:ext cx="546100" cy="190500"/>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descr="Red arrow pointing to &quot;Contractor List&quot;">
            <a:extLst>
              <a:ext uri="{FF2B5EF4-FFF2-40B4-BE49-F238E27FC236}">
                <a16:creationId xmlns:a16="http://schemas.microsoft.com/office/drawing/2014/main" id="{CDFC6C9C-44D6-0EEF-1D1C-44AF7619A785}"/>
              </a:ext>
            </a:extLst>
          </p:cNvPr>
          <p:cNvSpPr/>
          <p:nvPr/>
        </p:nvSpPr>
        <p:spPr>
          <a:xfrm>
            <a:off x="5161581" y="2607354"/>
            <a:ext cx="546100" cy="190500"/>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22700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CD969-903E-67BD-5A97-D6E88EF5B6C6}"/>
              </a:ext>
            </a:extLst>
          </p:cNvPr>
          <p:cNvSpPr>
            <a:spLocks noGrp="1"/>
          </p:cNvSpPr>
          <p:nvPr>
            <p:ph type="title"/>
          </p:nvPr>
        </p:nvSpPr>
        <p:spPr>
          <a:xfrm>
            <a:off x="554182" y="64695"/>
            <a:ext cx="10515600" cy="1325563"/>
          </a:xfrm>
        </p:spPr>
        <p:txBody>
          <a:bodyPr/>
          <a:lstStyle/>
          <a:p>
            <a:r>
              <a:rPr lang="en-US" b="1" dirty="0"/>
              <a:t>Research tools in </a:t>
            </a:r>
            <a:r>
              <a:rPr lang="en-US" b="1" dirty="0" err="1"/>
              <a:t>eLibrary</a:t>
            </a:r>
            <a:br>
              <a:rPr lang="en-US" dirty="0"/>
            </a:br>
            <a:r>
              <a:rPr lang="en-US" sz="2400" dirty="0"/>
              <a:t>	</a:t>
            </a:r>
            <a:endParaRPr lang="en-US" b="1" dirty="0"/>
          </a:p>
        </p:txBody>
      </p:sp>
      <p:sp>
        <p:nvSpPr>
          <p:cNvPr id="7" name="Content Placeholder 6">
            <a:extLst>
              <a:ext uri="{FF2B5EF4-FFF2-40B4-BE49-F238E27FC236}">
                <a16:creationId xmlns:a16="http://schemas.microsoft.com/office/drawing/2014/main" id="{D9673114-8612-0453-5A52-3B2DAFD2D1D8}"/>
              </a:ext>
            </a:extLst>
          </p:cNvPr>
          <p:cNvSpPr>
            <a:spLocks noGrp="1"/>
          </p:cNvSpPr>
          <p:nvPr>
            <p:ph sz="quarter" idx="10"/>
          </p:nvPr>
        </p:nvSpPr>
        <p:spPr>
          <a:xfrm>
            <a:off x="6273800" y="1540214"/>
            <a:ext cx="5321300" cy="4555786"/>
          </a:xfrm>
        </p:spPr>
        <p:txBody>
          <a:bodyPr>
            <a:normAutofit fontScale="92500" lnSpcReduction="10000"/>
          </a:bodyPr>
          <a:lstStyle/>
          <a:p>
            <a:pPr marL="0" indent="0">
              <a:buNone/>
            </a:pPr>
            <a:r>
              <a:rPr lang="en-US" sz="4000" dirty="0"/>
              <a:t>Market research can be conducted utilizing the GSA </a:t>
            </a:r>
            <a:r>
              <a:rPr lang="en-US" sz="4000" dirty="0" err="1"/>
              <a:t>eLibrary</a:t>
            </a:r>
            <a:r>
              <a:rPr lang="en-US" sz="4000" dirty="0"/>
              <a:t>. </a:t>
            </a:r>
          </a:p>
          <a:p>
            <a:pPr marL="0" indent="0">
              <a:buNone/>
            </a:pPr>
            <a:r>
              <a:rPr lang="en-US" sz="4000" dirty="0"/>
              <a:t>All contracts are public information and searchable. </a:t>
            </a:r>
          </a:p>
          <a:p>
            <a:pPr marL="0" indent="0">
              <a:buNone/>
            </a:pPr>
            <a:r>
              <a:rPr lang="en-US" sz="4000" dirty="0"/>
              <a:t>Disaster resource information is also public and available on </a:t>
            </a:r>
            <a:r>
              <a:rPr lang="en-US" sz="4000" dirty="0" err="1"/>
              <a:t>eLibrary</a:t>
            </a:r>
            <a:r>
              <a:rPr lang="en-US" sz="4000" dirty="0"/>
              <a:t>.</a:t>
            </a:r>
          </a:p>
        </p:txBody>
      </p:sp>
      <p:pic>
        <p:nvPicPr>
          <p:cNvPr id="11" name="Picture 10" descr="A screenshot of GSA eLibrary landing page column to explore resources for market research.">
            <a:extLst>
              <a:ext uri="{FF2B5EF4-FFF2-40B4-BE49-F238E27FC236}">
                <a16:creationId xmlns:a16="http://schemas.microsoft.com/office/drawing/2014/main" id="{ACC66758-0F3D-5050-62D0-4FF00DAFF17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68506" y="893456"/>
            <a:ext cx="4109298" cy="5202544"/>
          </a:xfrm>
          <a:prstGeom prst="rect">
            <a:avLst/>
          </a:prstGeom>
        </p:spPr>
      </p:pic>
    </p:spTree>
    <p:extLst>
      <p:ext uri="{BB962C8B-B14F-4D97-AF65-F5344CB8AC3E}">
        <p14:creationId xmlns:p14="http://schemas.microsoft.com/office/powerpoint/2010/main" val="34453769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AC729-351F-0F3F-DD86-A488001A7A42}"/>
              </a:ext>
            </a:extLst>
          </p:cNvPr>
          <p:cNvSpPr>
            <a:spLocks noGrp="1"/>
          </p:cNvSpPr>
          <p:nvPr>
            <p:ph type="title"/>
          </p:nvPr>
        </p:nvSpPr>
        <p:spPr>
          <a:xfrm>
            <a:off x="838200" y="226146"/>
            <a:ext cx="10515599" cy="1325563"/>
          </a:xfrm>
        </p:spPr>
        <p:txBody>
          <a:bodyPr>
            <a:normAutofit fontScale="90000"/>
          </a:bodyPr>
          <a:lstStyle/>
          <a:p>
            <a:r>
              <a:rPr lang="en-US" sz="4800" b="1" dirty="0"/>
              <a:t>Other GSA </a:t>
            </a:r>
            <a:r>
              <a:rPr lang="en-US" sz="4800" b="1" dirty="0" err="1"/>
              <a:t>eLibrary</a:t>
            </a:r>
            <a:r>
              <a:rPr lang="en-US" sz="4800" b="1" dirty="0"/>
              <a:t> Resources</a:t>
            </a:r>
            <a:br>
              <a:rPr lang="en-US" sz="4800" b="1" dirty="0"/>
            </a:br>
            <a:r>
              <a:rPr lang="en-US" sz="4800" b="1" dirty="0"/>
              <a:t>	</a:t>
            </a:r>
          </a:p>
        </p:txBody>
      </p:sp>
      <p:sp>
        <p:nvSpPr>
          <p:cNvPr id="3" name="Content Placeholder 2">
            <a:extLst>
              <a:ext uri="{FF2B5EF4-FFF2-40B4-BE49-F238E27FC236}">
                <a16:creationId xmlns:a16="http://schemas.microsoft.com/office/drawing/2014/main" id="{C86F9A27-1968-186D-FDBB-1FD3C010C15C}"/>
              </a:ext>
            </a:extLst>
          </p:cNvPr>
          <p:cNvSpPr>
            <a:spLocks noGrp="1"/>
          </p:cNvSpPr>
          <p:nvPr>
            <p:ph sz="quarter" idx="10"/>
          </p:nvPr>
        </p:nvSpPr>
        <p:spPr>
          <a:xfrm>
            <a:off x="942500" y="1193800"/>
            <a:ext cx="10411299" cy="4845537"/>
          </a:xfrm>
        </p:spPr>
        <p:txBody>
          <a:bodyPr>
            <a:normAutofit fontScale="92500" lnSpcReduction="10000"/>
          </a:bodyPr>
          <a:lstStyle/>
          <a:p>
            <a:pPr marL="0" indent="0">
              <a:buNone/>
            </a:pPr>
            <a:r>
              <a:rPr lang="en-US" dirty="0"/>
              <a:t>GSA </a:t>
            </a:r>
            <a:r>
              <a:rPr lang="en-US" dirty="0" err="1"/>
              <a:t>eLibrary</a:t>
            </a:r>
            <a:r>
              <a:rPr lang="en-US" dirty="0"/>
              <a:t> offers a wide range of resources, including:</a:t>
            </a:r>
          </a:p>
          <a:p>
            <a:pPr>
              <a:buFont typeface="Arial" panose="020B0604020202020204" pitchFamily="34" charset="0"/>
              <a:buChar char="•"/>
            </a:pPr>
            <a:r>
              <a:rPr lang="en-US" b="1" dirty="0"/>
              <a:t>Policies and procedures</a:t>
            </a:r>
            <a:r>
              <a:rPr lang="en-US" dirty="0"/>
              <a:t>: GSA </a:t>
            </a:r>
            <a:r>
              <a:rPr lang="en-US" dirty="0" err="1"/>
              <a:t>eLibrary</a:t>
            </a:r>
            <a:r>
              <a:rPr lang="en-US" dirty="0"/>
              <a:t> provides access to the latest government contracting policies and procedures. This is essential information for both buyers and sellers who want to comply with government regulations.</a:t>
            </a:r>
          </a:p>
          <a:p>
            <a:pPr>
              <a:buFont typeface="Arial" panose="020B0604020202020204" pitchFamily="34" charset="0"/>
              <a:buChar char="•"/>
            </a:pPr>
            <a:r>
              <a:rPr lang="en-US" b="1" dirty="0"/>
              <a:t>Templates</a:t>
            </a:r>
            <a:r>
              <a:rPr lang="en-US" dirty="0"/>
              <a:t>: GSA </a:t>
            </a:r>
            <a:r>
              <a:rPr lang="en-US" dirty="0" err="1"/>
              <a:t>eLibrary</a:t>
            </a:r>
            <a:r>
              <a:rPr lang="en-US" dirty="0"/>
              <a:t> offers a variety of templates for common contracting documents, such as purchase orders, contracts, and solicitation documents. These templates can help buyers and sellers to save time and reduce errors.</a:t>
            </a:r>
          </a:p>
          <a:p>
            <a:pPr>
              <a:buFont typeface="Arial" panose="020B0604020202020204" pitchFamily="34" charset="0"/>
              <a:buChar char="•"/>
            </a:pPr>
            <a:r>
              <a:rPr lang="en-US" b="1" dirty="0"/>
              <a:t>Other resources</a:t>
            </a:r>
            <a:r>
              <a:rPr lang="en-US" dirty="0"/>
              <a:t>: GSA </a:t>
            </a:r>
            <a:r>
              <a:rPr lang="en-US" dirty="0" err="1"/>
              <a:t>eLibrary</a:t>
            </a:r>
            <a:r>
              <a:rPr lang="en-US" dirty="0"/>
              <a:t> also offers a variety of other resources, such as training materials, FAQs, and case studies. These resources can help buyers and sellers to learn more about government contracting and to stay up-to-date on the latest developments.</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32849385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5DE2E-CDBA-3AF8-8F0A-6D36616D6C9C}"/>
              </a:ext>
            </a:extLst>
          </p:cNvPr>
          <p:cNvSpPr>
            <a:spLocks noGrp="1"/>
          </p:cNvSpPr>
          <p:nvPr>
            <p:ph type="title"/>
          </p:nvPr>
        </p:nvSpPr>
        <p:spPr>
          <a:xfrm>
            <a:off x="145472" y="112596"/>
            <a:ext cx="8406245" cy="1325563"/>
          </a:xfrm>
        </p:spPr>
        <p:txBody>
          <a:bodyPr>
            <a:normAutofit/>
          </a:bodyPr>
          <a:lstStyle/>
          <a:p>
            <a:pPr algn="ctr"/>
            <a:r>
              <a:rPr lang="en-US" sz="5400" b="1" dirty="0"/>
              <a:t>Benefits of GSA </a:t>
            </a:r>
            <a:r>
              <a:rPr lang="en-US" sz="5400" b="1" dirty="0" err="1"/>
              <a:t>eLibrary</a:t>
            </a:r>
            <a:endParaRPr lang="en-US" sz="5400" b="1" dirty="0"/>
          </a:p>
        </p:txBody>
      </p:sp>
      <p:sp>
        <p:nvSpPr>
          <p:cNvPr id="4" name="Text Placeholder 3">
            <a:extLst>
              <a:ext uri="{FF2B5EF4-FFF2-40B4-BE49-F238E27FC236}">
                <a16:creationId xmlns:a16="http://schemas.microsoft.com/office/drawing/2014/main" id="{4765C9FF-8BF2-887E-DE10-D58E90E41C19}"/>
              </a:ext>
            </a:extLst>
          </p:cNvPr>
          <p:cNvSpPr>
            <a:spLocks noGrp="1"/>
          </p:cNvSpPr>
          <p:nvPr>
            <p:ph sz="quarter" idx="10"/>
          </p:nvPr>
        </p:nvSpPr>
        <p:spPr>
          <a:xfrm>
            <a:off x="675802" y="2515509"/>
            <a:ext cx="4859286" cy="3567113"/>
          </a:xfrm>
        </p:spPr>
        <p:txBody>
          <a:bodyPr>
            <a:normAutofit/>
          </a:bodyPr>
          <a:lstStyle/>
          <a:p>
            <a:pPr marL="125413" algn="l">
              <a:buFont typeface="Arial" panose="020B0604020202020204" pitchFamily="34" charset="0"/>
              <a:buChar char="•"/>
            </a:pPr>
            <a:r>
              <a:rPr lang="en-US" sz="4000" dirty="0"/>
              <a:t>Access to up-to-date information</a:t>
            </a:r>
          </a:p>
          <a:p>
            <a:pPr marL="125413" algn="l">
              <a:buFont typeface="Arial" panose="020B0604020202020204" pitchFamily="34" charset="0"/>
              <a:buChar char="•"/>
            </a:pPr>
            <a:r>
              <a:rPr lang="en-US" sz="4000" dirty="0"/>
              <a:t>Time Savings</a:t>
            </a:r>
          </a:p>
          <a:p>
            <a:pPr marL="125413" algn="l">
              <a:buFont typeface="Arial" panose="020B0604020202020204" pitchFamily="34" charset="0"/>
              <a:buChar char="•"/>
            </a:pPr>
            <a:r>
              <a:rPr lang="en-US" sz="4000" dirty="0"/>
              <a:t>Reduced Errors</a:t>
            </a:r>
          </a:p>
        </p:txBody>
      </p:sp>
      <p:sp>
        <p:nvSpPr>
          <p:cNvPr id="5" name="Text Placeholder 4">
            <a:extLst>
              <a:ext uri="{FF2B5EF4-FFF2-40B4-BE49-F238E27FC236}">
                <a16:creationId xmlns:a16="http://schemas.microsoft.com/office/drawing/2014/main" id="{FBF1E011-FF07-A7B9-6D22-C6E5FC91E258}"/>
              </a:ext>
            </a:extLst>
          </p:cNvPr>
          <p:cNvSpPr>
            <a:spLocks noGrp="1"/>
          </p:cNvSpPr>
          <p:nvPr>
            <p:ph type="body" sz="quarter" idx="4294967295"/>
          </p:nvPr>
        </p:nvSpPr>
        <p:spPr>
          <a:xfrm>
            <a:off x="6656913" y="2505047"/>
            <a:ext cx="5067496" cy="3022911"/>
          </a:xfrm>
        </p:spPr>
        <p:txBody>
          <a:bodyPr>
            <a:normAutofit fontScale="92500"/>
          </a:bodyPr>
          <a:lstStyle/>
          <a:p>
            <a:pPr marL="125413" algn="l">
              <a:buFont typeface="Arial" panose="020B0604020202020204" pitchFamily="34" charset="0"/>
              <a:buChar char="•"/>
            </a:pPr>
            <a:r>
              <a:rPr lang="en-US" sz="4000" dirty="0"/>
              <a:t>Increased sales opportunities</a:t>
            </a:r>
          </a:p>
          <a:p>
            <a:pPr marL="125413" algn="l">
              <a:buFont typeface="Arial" panose="020B0604020202020204" pitchFamily="34" charset="0"/>
              <a:buChar char="•"/>
            </a:pPr>
            <a:r>
              <a:rPr lang="en-US" sz="4000" dirty="0"/>
              <a:t>Reduced Sales Costs</a:t>
            </a:r>
          </a:p>
          <a:p>
            <a:pPr marL="125413" algn="l">
              <a:buFont typeface="Arial" panose="020B0604020202020204" pitchFamily="34" charset="0"/>
              <a:buChar char="•"/>
            </a:pPr>
            <a:r>
              <a:rPr lang="en-US" sz="4000" dirty="0"/>
              <a:t>Streamlined contracting</a:t>
            </a:r>
          </a:p>
          <a:p>
            <a:pPr marL="125413" algn="l">
              <a:buFont typeface="Arial" panose="020B0604020202020204" pitchFamily="34" charset="0"/>
              <a:buChar char="•"/>
            </a:pPr>
            <a:r>
              <a:rPr lang="en-US" sz="4000" dirty="0"/>
              <a:t>Simplified payments</a:t>
            </a:r>
          </a:p>
        </p:txBody>
      </p:sp>
      <p:sp>
        <p:nvSpPr>
          <p:cNvPr id="6" name="Picture Placeholder 5">
            <a:extLst>
              <a:ext uri="{FF2B5EF4-FFF2-40B4-BE49-F238E27FC236}">
                <a16:creationId xmlns:a16="http://schemas.microsoft.com/office/drawing/2014/main" id="{8CC60E09-FC96-371D-11FC-C1677C5396A3}"/>
              </a:ext>
            </a:extLst>
          </p:cNvPr>
          <p:cNvSpPr>
            <a:spLocks noGrp="1"/>
          </p:cNvSpPr>
          <p:nvPr>
            <p:ph type="pic" sz="quarter" idx="4294967295"/>
          </p:nvPr>
        </p:nvSpPr>
        <p:spPr>
          <a:xfrm>
            <a:off x="1018309" y="1610662"/>
            <a:ext cx="3158837" cy="883227"/>
          </a:xfrm>
        </p:spPr>
        <p:txBody>
          <a:bodyPr>
            <a:normAutofit/>
          </a:bodyPr>
          <a:lstStyle/>
          <a:p>
            <a:pPr marL="0" indent="0" algn="ctr">
              <a:buNone/>
            </a:pPr>
            <a:r>
              <a:rPr lang="en-US" sz="4800" b="1" dirty="0"/>
              <a:t>Buyers</a:t>
            </a:r>
          </a:p>
        </p:txBody>
      </p:sp>
      <p:sp>
        <p:nvSpPr>
          <p:cNvPr id="7" name="Picture Placeholder 6">
            <a:extLst>
              <a:ext uri="{FF2B5EF4-FFF2-40B4-BE49-F238E27FC236}">
                <a16:creationId xmlns:a16="http://schemas.microsoft.com/office/drawing/2014/main" id="{B67DFEE5-2365-83D8-6EA4-71947D592A74}"/>
              </a:ext>
            </a:extLst>
          </p:cNvPr>
          <p:cNvSpPr>
            <a:spLocks noGrp="1"/>
          </p:cNvSpPr>
          <p:nvPr>
            <p:ph type="pic" sz="quarter" idx="4294967295"/>
          </p:nvPr>
        </p:nvSpPr>
        <p:spPr>
          <a:xfrm>
            <a:off x="7360029" y="1621124"/>
            <a:ext cx="3158837" cy="809717"/>
          </a:xfrm>
        </p:spPr>
        <p:txBody>
          <a:bodyPr>
            <a:normAutofit/>
          </a:bodyPr>
          <a:lstStyle/>
          <a:p>
            <a:pPr marL="0" indent="0" algn="ctr">
              <a:buNone/>
            </a:pPr>
            <a:r>
              <a:rPr lang="en-US" sz="4800" b="1" dirty="0"/>
              <a:t>Sellers</a:t>
            </a:r>
          </a:p>
        </p:txBody>
      </p:sp>
    </p:spTree>
    <p:extLst>
      <p:ext uri="{BB962C8B-B14F-4D97-AF65-F5344CB8AC3E}">
        <p14:creationId xmlns:p14="http://schemas.microsoft.com/office/powerpoint/2010/main" val="15732926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2EE19A4-FDA6-7DAA-94D0-2659DE913D33}"/>
              </a:ext>
            </a:extLst>
          </p:cNvPr>
          <p:cNvSpPr>
            <a:spLocks noGrp="1"/>
          </p:cNvSpPr>
          <p:nvPr>
            <p:ph type="title"/>
          </p:nvPr>
        </p:nvSpPr>
        <p:spPr>
          <a:xfrm>
            <a:off x="838200" y="1761330"/>
            <a:ext cx="10515600" cy="1325563"/>
          </a:xfrm>
        </p:spPr>
        <p:txBody>
          <a:bodyPr>
            <a:normAutofit/>
          </a:bodyPr>
          <a:lstStyle/>
          <a:p>
            <a:pPr algn="ctr"/>
            <a:r>
              <a:rPr lang="en-US" sz="6000" b="1" dirty="0"/>
              <a:t>Resources</a:t>
            </a:r>
          </a:p>
        </p:txBody>
      </p:sp>
      <p:pic>
        <p:nvPicPr>
          <p:cNvPr id="5" name="Picture 4">
            <a:extLst>
              <a:ext uri="{FF2B5EF4-FFF2-40B4-BE49-F238E27FC236}">
                <a16:creationId xmlns:a16="http://schemas.microsoft.com/office/drawing/2014/main" id="{641AF83C-0AEF-3F44-2AE9-BC5284C3A2E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818062" y="4285967"/>
            <a:ext cx="4429125" cy="857250"/>
          </a:xfrm>
          <a:prstGeom prst="rect">
            <a:avLst/>
          </a:prstGeom>
        </p:spPr>
      </p:pic>
    </p:spTree>
    <p:extLst>
      <p:ext uri="{BB962C8B-B14F-4D97-AF65-F5344CB8AC3E}">
        <p14:creationId xmlns:p14="http://schemas.microsoft.com/office/powerpoint/2010/main" val="34463674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70B63-1988-9D03-0D5A-B9433BAAAEFA}"/>
              </a:ext>
            </a:extLst>
          </p:cNvPr>
          <p:cNvSpPr>
            <a:spLocks noGrp="1"/>
          </p:cNvSpPr>
          <p:nvPr>
            <p:ph type="title"/>
          </p:nvPr>
        </p:nvSpPr>
        <p:spPr>
          <a:xfrm>
            <a:off x="448900" y="147841"/>
            <a:ext cx="8468763" cy="1325563"/>
          </a:xfrm>
        </p:spPr>
        <p:txBody>
          <a:bodyPr>
            <a:normAutofit/>
          </a:bodyPr>
          <a:lstStyle/>
          <a:p>
            <a:r>
              <a:rPr lang="en-US" sz="4000" b="1" dirty="0"/>
              <a:t>Resources for GSA </a:t>
            </a:r>
            <a:r>
              <a:rPr lang="en-US" sz="4000" b="1" dirty="0" err="1"/>
              <a:t>eTools</a:t>
            </a:r>
            <a:r>
              <a:rPr lang="en-US" sz="4000" b="1" dirty="0"/>
              <a:t> Support</a:t>
            </a:r>
          </a:p>
        </p:txBody>
      </p:sp>
      <p:sp>
        <p:nvSpPr>
          <p:cNvPr id="3" name="Content Placeholder 2">
            <a:extLst>
              <a:ext uri="{FF2B5EF4-FFF2-40B4-BE49-F238E27FC236}">
                <a16:creationId xmlns:a16="http://schemas.microsoft.com/office/drawing/2014/main" id="{3A8BF4D5-6BA1-C983-029C-D1112F63B4CE}"/>
              </a:ext>
            </a:extLst>
          </p:cNvPr>
          <p:cNvSpPr>
            <a:spLocks noGrp="1"/>
          </p:cNvSpPr>
          <p:nvPr>
            <p:ph sz="quarter" idx="10"/>
          </p:nvPr>
        </p:nvSpPr>
        <p:spPr>
          <a:xfrm>
            <a:off x="2150954" y="1473404"/>
            <a:ext cx="9781513" cy="4553712"/>
          </a:xfrm>
        </p:spPr>
        <p:txBody>
          <a:bodyPr>
            <a:normAutofit fontScale="92500" lnSpcReduction="20000"/>
          </a:bodyPr>
          <a:lstStyle/>
          <a:p>
            <a:pPr marL="0" indent="0">
              <a:buNone/>
            </a:pPr>
            <a:r>
              <a:rPr lang="en-US" sz="2400" b="1" dirty="0"/>
              <a:t>Small Business Administration (SBA): </a:t>
            </a:r>
            <a:r>
              <a:rPr lang="en-US" sz="2400" dirty="0"/>
              <a:t>The SBA offers a variety of resources to help small businesses learn about and use GSA schedules. These resources include a dedicated GSA website, training courses, and counseling services.  </a:t>
            </a:r>
          </a:p>
          <a:p>
            <a:pPr marL="0" indent="0">
              <a:buNone/>
            </a:pPr>
            <a:r>
              <a:rPr lang="en-US" sz="2400" dirty="0"/>
              <a:t>Link: </a:t>
            </a:r>
            <a:r>
              <a:rPr lang="en-US" sz="2400" dirty="0">
                <a:hlinkClick r:id="rId3"/>
              </a:rPr>
              <a:t>www.sba.gov</a:t>
            </a:r>
            <a:endParaRPr lang="en-US" sz="2400" dirty="0"/>
          </a:p>
          <a:p>
            <a:pPr marL="0" indent="0">
              <a:buNone/>
            </a:pPr>
            <a:endParaRPr lang="en-US" sz="2400" dirty="0"/>
          </a:p>
          <a:p>
            <a:pPr marL="0" indent="0">
              <a:buNone/>
            </a:pPr>
            <a:r>
              <a:rPr lang="en-US" sz="2400" b="1" dirty="0"/>
              <a:t>APEX Accelerators: </a:t>
            </a:r>
            <a:r>
              <a:rPr lang="en-US" sz="2400" dirty="0"/>
              <a:t>APEX Accelerators is a program that helps small businesses to sell to the government. The program offers a variety of resources, including training on GSA schedules. </a:t>
            </a:r>
          </a:p>
          <a:p>
            <a:pPr marL="0" indent="0">
              <a:buNone/>
            </a:pPr>
            <a:r>
              <a:rPr lang="en-US" sz="2400" dirty="0"/>
              <a:t>Link: </a:t>
            </a:r>
            <a:r>
              <a:rPr lang="en-US" sz="2400" dirty="0">
                <a:hlinkClick r:id="rId4"/>
              </a:rPr>
              <a:t>https://www.apexaccelerators.us</a:t>
            </a:r>
            <a:endParaRPr lang="en-US" sz="2400" dirty="0"/>
          </a:p>
          <a:p>
            <a:pPr marL="0" indent="0">
              <a:buNone/>
            </a:pPr>
            <a:endParaRPr lang="en-US" sz="2400" dirty="0"/>
          </a:p>
          <a:p>
            <a:pPr marL="0" indent="0">
              <a:buNone/>
            </a:pPr>
            <a:r>
              <a:rPr lang="en-US" sz="2400" b="1" dirty="0"/>
              <a:t>GSA Vendor Support Center (VSC): </a:t>
            </a:r>
            <a:r>
              <a:rPr lang="en-US" sz="2400" dirty="0"/>
              <a:t>The VSC is a resource for vendors who do business with the government. The VSC can help vendors with a variety of tasks, including answering GSA schedule questions.</a:t>
            </a:r>
          </a:p>
          <a:p>
            <a:pPr marL="0" indent="0">
              <a:buNone/>
            </a:pPr>
            <a:r>
              <a:rPr lang="en-US" sz="2400" dirty="0"/>
              <a:t>Link: </a:t>
            </a:r>
            <a:r>
              <a:rPr lang="en-US" sz="2400" dirty="0">
                <a:hlinkClick r:id="rId5"/>
              </a:rPr>
              <a:t>https://vsc.gsa.gov/vsc/</a:t>
            </a:r>
            <a:endParaRPr lang="en-US" sz="2400" dirty="0"/>
          </a:p>
          <a:p>
            <a:pPr marL="0" indent="0">
              <a:buNone/>
            </a:pPr>
            <a:endParaRPr lang="en-US" sz="2400" dirty="0"/>
          </a:p>
        </p:txBody>
      </p:sp>
      <p:pic>
        <p:nvPicPr>
          <p:cNvPr id="6" name="Picture 5">
            <a:extLst>
              <a:ext uri="{FF2B5EF4-FFF2-40B4-BE49-F238E27FC236}">
                <a16:creationId xmlns:a16="http://schemas.microsoft.com/office/drawing/2014/main" id="{5E34A6F4-E16E-CAC3-BC17-A6098B4FAC68}"/>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448900" y="4599160"/>
            <a:ext cx="1656634" cy="511522"/>
          </a:xfrm>
          <a:prstGeom prst="rect">
            <a:avLst/>
          </a:prstGeom>
        </p:spPr>
      </p:pic>
      <p:pic>
        <p:nvPicPr>
          <p:cNvPr id="8" name="Picture 7">
            <a:extLst>
              <a:ext uri="{FF2B5EF4-FFF2-40B4-BE49-F238E27FC236}">
                <a16:creationId xmlns:a16="http://schemas.microsoft.com/office/drawing/2014/main" id="{F1C37E3C-C44D-66C0-E3D3-8EE367614BB1}"/>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8900" y="2995254"/>
            <a:ext cx="1500139" cy="511523"/>
          </a:xfrm>
          <a:prstGeom prst="rect">
            <a:avLst/>
          </a:prstGeom>
        </p:spPr>
      </p:pic>
      <p:pic>
        <p:nvPicPr>
          <p:cNvPr id="10" name="Picture 9">
            <a:extLst>
              <a:ext uri="{FF2B5EF4-FFF2-40B4-BE49-F238E27FC236}">
                <a16:creationId xmlns:a16="http://schemas.microsoft.com/office/drawing/2014/main" id="{3B09A28F-C1ED-DE64-9E68-AC7B0475F1B2}"/>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448900" y="1307675"/>
            <a:ext cx="1767565" cy="760925"/>
          </a:xfrm>
          <a:prstGeom prst="rect">
            <a:avLst/>
          </a:prstGeom>
        </p:spPr>
      </p:pic>
    </p:spTree>
    <p:extLst>
      <p:ext uri="{BB962C8B-B14F-4D97-AF65-F5344CB8AC3E}">
        <p14:creationId xmlns:p14="http://schemas.microsoft.com/office/powerpoint/2010/main" val="5079057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70B63-1988-9D03-0D5A-B9433BAAAEFA}"/>
              </a:ext>
            </a:extLst>
          </p:cNvPr>
          <p:cNvSpPr>
            <a:spLocks noGrp="1"/>
          </p:cNvSpPr>
          <p:nvPr>
            <p:ph type="title"/>
          </p:nvPr>
        </p:nvSpPr>
        <p:spPr>
          <a:xfrm>
            <a:off x="448900" y="147841"/>
            <a:ext cx="8468763" cy="1325563"/>
          </a:xfrm>
        </p:spPr>
        <p:txBody>
          <a:bodyPr>
            <a:normAutofit/>
          </a:bodyPr>
          <a:lstStyle/>
          <a:p>
            <a:r>
              <a:rPr lang="en-US" sz="4000" b="1" dirty="0"/>
              <a:t>GSA Training Program</a:t>
            </a:r>
          </a:p>
        </p:txBody>
      </p:sp>
      <p:pic>
        <p:nvPicPr>
          <p:cNvPr id="5" name="Content Placeholder 4" descr="A screenshot of GSA Training Programs landing page.">
            <a:extLst>
              <a:ext uri="{FF2B5EF4-FFF2-40B4-BE49-F238E27FC236}">
                <a16:creationId xmlns:a16="http://schemas.microsoft.com/office/drawing/2014/main" id="{0E4CEABF-601E-2C06-3B9E-C34B7A1390F8}"/>
              </a:ext>
            </a:extLst>
          </p:cNvPr>
          <p:cNvPicPr>
            <a:picLocks noGrp="1" noChangeAspect="1"/>
          </p:cNvPicPr>
          <p:nvPr>
            <p:ph sz="quarter" idx="10"/>
          </p:nvPr>
        </p:nvPicPr>
        <p:blipFill>
          <a:blip r:embed="rId3"/>
          <a:stretch>
            <a:fillRect/>
          </a:stretch>
        </p:blipFill>
        <p:spPr>
          <a:xfrm>
            <a:off x="581170" y="1246864"/>
            <a:ext cx="5172193" cy="4554538"/>
          </a:xfrm>
        </p:spPr>
      </p:pic>
      <p:sp>
        <p:nvSpPr>
          <p:cNvPr id="7" name="TextBox 6">
            <a:extLst>
              <a:ext uri="{FF2B5EF4-FFF2-40B4-BE49-F238E27FC236}">
                <a16:creationId xmlns:a16="http://schemas.microsoft.com/office/drawing/2014/main" id="{726E1F23-2BAF-3B7C-CEDE-BC994F391492}"/>
              </a:ext>
            </a:extLst>
          </p:cNvPr>
          <p:cNvSpPr txBox="1"/>
          <p:nvPr/>
        </p:nvSpPr>
        <p:spPr>
          <a:xfrm>
            <a:off x="6331566" y="1572788"/>
            <a:ext cx="5172193" cy="3539430"/>
          </a:xfrm>
          <a:prstGeom prst="rect">
            <a:avLst/>
          </a:prstGeom>
          <a:noFill/>
        </p:spPr>
        <p:txBody>
          <a:bodyPr wrap="square" rtlCol="0">
            <a:spAutoFit/>
          </a:bodyPr>
          <a:lstStyle/>
          <a:p>
            <a:r>
              <a:rPr lang="en-US" sz="2800" dirty="0"/>
              <a:t>GSA offers ongoing training for vendors, state and local employees, and federal employees, free of charge.</a:t>
            </a:r>
          </a:p>
          <a:p>
            <a:endParaRPr lang="en-US" sz="2800" dirty="0"/>
          </a:p>
          <a:p>
            <a:r>
              <a:rPr lang="en-US" sz="2800" dirty="0"/>
              <a:t>Link: https://www.gsa.gov/about-us/events-and-training/gsa-training-programs</a:t>
            </a:r>
          </a:p>
        </p:txBody>
      </p:sp>
    </p:spTree>
    <p:extLst>
      <p:ext uri="{BB962C8B-B14F-4D97-AF65-F5344CB8AC3E}">
        <p14:creationId xmlns:p14="http://schemas.microsoft.com/office/powerpoint/2010/main" val="39307069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9E9BAFEC-518B-5255-2EEE-E1EF873CEA4B}"/>
              </a:ext>
              <a:ext uri="{C183D7F6-B498-43B3-948B-1728B52AA6E4}">
                <adec:decorative xmlns:adec="http://schemas.microsoft.com/office/drawing/2017/decorative" val="1"/>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12174" r="12174"/>
          <a:stretch>
            <a:fillRect/>
          </a:stretch>
        </p:blipFill>
        <p:spPr/>
      </p:pic>
      <p:sp>
        <p:nvSpPr>
          <p:cNvPr id="4" name="Title 3">
            <a:extLst>
              <a:ext uri="{FF2B5EF4-FFF2-40B4-BE49-F238E27FC236}">
                <a16:creationId xmlns:a16="http://schemas.microsoft.com/office/drawing/2014/main" id="{3CDB9E7C-C5E4-5789-F14C-E044CD4C67FD}"/>
              </a:ext>
            </a:extLst>
          </p:cNvPr>
          <p:cNvSpPr>
            <a:spLocks noGrp="1"/>
          </p:cNvSpPr>
          <p:nvPr>
            <p:ph type="title"/>
          </p:nvPr>
        </p:nvSpPr>
        <p:spPr>
          <a:xfrm>
            <a:off x="837548" y="189163"/>
            <a:ext cx="6828773" cy="1325563"/>
          </a:xfrm>
        </p:spPr>
        <p:txBody>
          <a:bodyPr/>
          <a:lstStyle/>
          <a:p>
            <a:r>
              <a:rPr lang="en-US" dirty="0"/>
              <a:t>Contact Information</a:t>
            </a:r>
          </a:p>
        </p:txBody>
      </p:sp>
      <p:sp>
        <p:nvSpPr>
          <p:cNvPr id="5" name="Content Placeholder 3">
            <a:extLst>
              <a:ext uri="{FF2B5EF4-FFF2-40B4-BE49-F238E27FC236}">
                <a16:creationId xmlns:a16="http://schemas.microsoft.com/office/drawing/2014/main" id="{2E8A2321-BAC6-C7F4-AF7C-A68F25399928}"/>
              </a:ext>
            </a:extLst>
          </p:cNvPr>
          <p:cNvSpPr txBox="1">
            <a:spLocks noGrp="1"/>
          </p:cNvSpPr>
          <p:nvPr>
            <p:ph type="body" sz="quarter" idx="10"/>
          </p:nvPr>
        </p:nvSpPr>
        <p:spPr>
          <a:xfrm>
            <a:off x="837548" y="1514726"/>
            <a:ext cx="6829425" cy="4578350"/>
          </a:xfrm>
          <a:prstGeom prst="rect">
            <a:avLst/>
          </a:prstGeom>
          <a:noFill/>
        </p:spPr>
        <p:txBody>
          <a:bodyPr wrap="square" rtlCol="0">
            <a:spAutoFit/>
          </a:bodyPr>
          <a:lstStyle/>
          <a:p>
            <a:pPr marL="0" indent="0" algn="ctr">
              <a:lnSpc>
                <a:spcPct val="150000"/>
              </a:lnSpc>
              <a:spcBef>
                <a:spcPts val="0"/>
              </a:spcBef>
              <a:buNone/>
            </a:pPr>
            <a:r>
              <a:rPr lang="en-US" b="1" dirty="0"/>
              <a:t>Dr. Shana Nicholson</a:t>
            </a:r>
          </a:p>
          <a:p>
            <a:pPr marL="0" indent="0">
              <a:lnSpc>
                <a:spcPct val="150000"/>
              </a:lnSpc>
              <a:spcBef>
                <a:spcPts val="0"/>
              </a:spcBef>
              <a:buNone/>
            </a:pPr>
            <a:r>
              <a:rPr lang="en-US" sz="2400" b="1" dirty="0">
                <a:solidFill>
                  <a:srgbClr val="0070C0"/>
                </a:solidFill>
              </a:rPr>
              <a:t>WV-Northern Regional Procurement Counselor</a:t>
            </a:r>
          </a:p>
          <a:p>
            <a:pPr marL="0" indent="0">
              <a:lnSpc>
                <a:spcPct val="150000"/>
              </a:lnSpc>
              <a:spcBef>
                <a:spcPts val="0"/>
              </a:spcBef>
              <a:buNone/>
            </a:pPr>
            <a:r>
              <a:rPr lang="en-US" sz="2400" b="1" dirty="0">
                <a:solidFill>
                  <a:srgbClr val="0070C0"/>
                </a:solidFill>
              </a:rPr>
              <a:t>APEX Accelerator (</a:t>
            </a:r>
            <a:r>
              <a:rPr lang="en-US" sz="1800" b="1" i="1" dirty="0">
                <a:solidFill>
                  <a:srgbClr val="0070C0"/>
                </a:solidFill>
              </a:rPr>
              <a:t>formerly PTAC</a:t>
            </a:r>
            <a:r>
              <a:rPr lang="en-US" sz="2400" b="1" dirty="0">
                <a:solidFill>
                  <a:srgbClr val="0070C0"/>
                </a:solidFill>
              </a:rPr>
              <a:t>)</a:t>
            </a:r>
          </a:p>
          <a:p>
            <a:pPr marL="0" indent="0">
              <a:lnSpc>
                <a:spcPct val="150000"/>
              </a:lnSpc>
              <a:spcBef>
                <a:spcPts val="0"/>
              </a:spcBef>
              <a:buNone/>
            </a:pPr>
            <a:r>
              <a:rPr lang="en-US" sz="2400" b="1" dirty="0"/>
              <a:t>Email: </a:t>
            </a:r>
            <a:r>
              <a:rPr lang="en-US" sz="2400" dirty="0">
                <a:hlinkClick r:id="rId3"/>
              </a:rPr>
              <a:t>snicholson@rcacwv.com</a:t>
            </a:r>
            <a:endParaRPr lang="en-US" sz="2400" dirty="0"/>
          </a:p>
          <a:p>
            <a:pPr marL="0" indent="0">
              <a:lnSpc>
                <a:spcPct val="150000"/>
              </a:lnSpc>
              <a:spcBef>
                <a:spcPts val="0"/>
              </a:spcBef>
              <a:buNone/>
            </a:pPr>
            <a:r>
              <a:rPr lang="en-US" sz="2400" b="1" dirty="0"/>
              <a:t>Personal: </a:t>
            </a:r>
            <a:r>
              <a:rPr lang="en-US" sz="2400" dirty="0">
                <a:hlinkClick r:id="rId4"/>
              </a:rPr>
              <a:t>shananicholson@gmail.com</a:t>
            </a:r>
            <a:endParaRPr lang="en-US" sz="2400" dirty="0"/>
          </a:p>
          <a:p>
            <a:pPr marL="0" indent="0">
              <a:lnSpc>
                <a:spcPct val="150000"/>
              </a:lnSpc>
              <a:spcBef>
                <a:spcPts val="0"/>
              </a:spcBef>
              <a:buNone/>
            </a:pPr>
            <a:r>
              <a:rPr lang="en-US" sz="2400" b="1" dirty="0"/>
              <a:t>Office:</a:t>
            </a:r>
            <a:r>
              <a:rPr lang="en-US" sz="2400" dirty="0"/>
              <a:t> (304) 344-2546 ext. 5</a:t>
            </a:r>
          </a:p>
          <a:p>
            <a:pPr marL="0" indent="0">
              <a:lnSpc>
                <a:spcPct val="150000"/>
              </a:lnSpc>
              <a:spcBef>
                <a:spcPts val="0"/>
              </a:spcBef>
              <a:buNone/>
            </a:pPr>
            <a:r>
              <a:rPr lang="en-US" sz="2400" b="1" dirty="0"/>
              <a:t>Cell:</a:t>
            </a:r>
            <a:r>
              <a:rPr lang="en-US" sz="2400" dirty="0"/>
              <a:t> 304-695-7769</a:t>
            </a:r>
          </a:p>
          <a:p>
            <a:pPr marL="0" indent="0">
              <a:lnSpc>
                <a:spcPct val="150000"/>
              </a:lnSpc>
              <a:spcBef>
                <a:spcPts val="0"/>
              </a:spcBef>
              <a:buNone/>
            </a:pPr>
            <a:r>
              <a:rPr lang="en-US" sz="2400" b="1" dirty="0"/>
              <a:t>LinkedIn:</a:t>
            </a:r>
            <a:r>
              <a:rPr lang="en-US" sz="2400" dirty="0"/>
              <a:t> www.linkedin.com/in/drshananicholson</a:t>
            </a:r>
          </a:p>
        </p:txBody>
      </p:sp>
    </p:spTree>
    <p:extLst>
      <p:ext uri="{BB962C8B-B14F-4D97-AF65-F5344CB8AC3E}">
        <p14:creationId xmlns:p14="http://schemas.microsoft.com/office/powerpoint/2010/main" val="36605812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2EE19A4-FDA6-7DAA-94D0-2659DE913D33}"/>
              </a:ext>
            </a:extLst>
          </p:cNvPr>
          <p:cNvSpPr>
            <a:spLocks noGrp="1"/>
          </p:cNvSpPr>
          <p:nvPr>
            <p:ph type="title"/>
          </p:nvPr>
        </p:nvSpPr>
        <p:spPr>
          <a:xfrm>
            <a:off x="838200" y="1761330"/>
            <a:ext cx="10515600" cy="1325563"/>
          </a:xfrm>
        </p:spPr>
        <p:txBody>
          <a:bodyPr>
            <a:normAutofit/>
          </a:bodyPr>
          <a:lstStyle/>
          <a:p>
            <a:pPr algn="ctr"/>
            <a:r>
              <a:rPr lang="en-US" sz="6000" b="1" dirty="0"/>
              <a:t>Q&amp;A</a:t>
            </a:r>
          </a:p>
        </p:txBody>
      </p:sp>
      <p:pic>
        <p:nvPicPr>
          <p:cNvPr id="5" name="Picture 4">
            <a:extLst>
              <a:ext uri="{FF2B5EF4-FFF2-40B4-BE49-F238E27FC236}">
                <a16:creationId xmlns:a16="http://schemas.microsoft.com/office/drawing/2014/main" id="{641AF83C-0AEF-3F44-2AE9-BC5284C3A2E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818062" y="4285967"/>
            <a:ext cx="4429125" cy="857250"/>
          </a:xfrm>
          <a:prstGeom prst="rect">
            <a:avLst/>
          </a:prstGeom>
        </p:spPr>
      </p:pic>
    </p:spTree>
    <p:extLst>
      <p:ext uri="{BB962C8B-B14F-4D97-AF65-F5344CB8AC3E}">
        <p14:creationId xmlns:p14="http://schemas.microsoft.com/office/powerpoint/2010/main" val="1969565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A903821-65E5-660B-776B-F01C20E67334}"/>
              </a:ext>
              <a:ext uri="{C183D7F6-B498-43B3-948B-1728B52AA6E4}">
                <adec:decorative xmlns:adec="http://schemas.microsoft.com/office/drawing/2017/decorative" val="1"/>
              </a:ext>
            </a:extLst>
          </p:cNvPr>
          <p:cNvSpPr>
            <a:spLocks noGrp="1"/>
          </p:cNvSpPr>
          <p:nvPr>
            <p:ph type="body" sz="quarter" idx="10"/>
          </p:nvPr>
        </p:nvSpPr>
        <p:spPr>
          <a:xfrm>
            <a:off x="515938" y="1892300"/>
            <a:ext cx="5668962" cy="4071939"/>
          </a:xfrm>
        </p:spPr>
        <p:txBody>
          <a:bodyPr>
            <a:normAutofit lnSpcReduction="10000"/>
          </a:bodyPr>
          <a:lstStyle/>
          <a:p>
            <a:pPr marR="0" lvl="0" algn="l">
              <a:lnSpc>
                <a:spcPct val="150000"/>
              </a:lnSpc>
              <a:spcBef>
                <a:spcPts val="300"/>
              </a:spcBef>
              <a:spcAft>
                <a:spcPts val="300"/>
              </a:spcAft>
              <a:buSzPct val="50000"/>
              <a:buFont typeface="Wingdings" panose="05000000000000000000" pitchFamily="2" charset="2"/>
              <a:buChar char="Ø"/>
              <a:tabLst>
                <a:tab pos="292100" algn="l"/>
              </a:tabLst>
            </a:pPr>
            <a:r>
              <a:rPr lang="en-US" sz="36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What are GSA's </a:t>
            </a:r>
            <a:r>
              <a:rPr lang="en-US" sz="36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eTools</a:t>
            </a:r>
            <a:r>
              <a:rPr lang="en-US" sz="36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6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R="0" lvl="0" algn="l">
              <a:lnSpc>
                <a:spcPct val="150000"/>
              </a:lnSpc>
              <a:spcBef>
                <a:spcPts val="300"/>
              </a:spcBef>
              <a:spcAft>
                <a:spcPts val="300"/>
              </a:spcAft>
              <a:buSzPct val="50000"/>
              <a:buFont typeface="Wingdings" panose="05000000000000000000" pitchFamily="2" charset="2"/>
              <a:buChar char="Ø"/>
              <a:tabLst>
                <a:tab pos="292100" algn="l"/>
              </a:tabLst>
            </a:pPr>
            <a:r>
              <a:rPr lang="en-US" sz="36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Why are GSA's </a:t>
            </a:r>
            <a:r>
              <a:rPr lang="en-US" sz="36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eTools</a:t>
            </a:r>
            <a:r>
              <a:rPr lang="en-US" sz="36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important?</a:t>
            </a:r>
            <a:endParaRPr lang="en-US" sz="36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R="0" lvl="0" algn="l">
              <a:lnSpc>
                <a:spcPct val="150000"/>
              </a:lnSpc>
              <a:spcBef>
                <a:spcPts val="300"/>
              </a:spcBef>
              <a:spcAft>
                <a:spcPts val="300"/>
              </a:spcAft>
              <a:buSzPct val="50000"/>
              <a:buFont typeface="Wingdings" panose="05000000000000000000" pitchFamily="2" charset="2"/>
              <a:buChar char="Ø"/>
              <a:tabLst>
                <a:tab pos="292100" algn="l"/>
              </a:tabLst>
            </a:pPr>
            <a:r>
              <a:rPr lang="en-US" sz="36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Benefits of using GSA's </a:t>
            </a:r>
            <a:r>
              <a:rPr lang="en-US" sz="36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eTools</a:t>
            </a:r>
            <a:endParaRPr lang="en-US" sz="36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Title 2">
            <a:extLst>
              <a:ext uri="{FF2B5EF4-FFF2-40B4-BE49-F238E27FC236}">
                <a16:creationId xmlns:a16="http://schemas.microsoft.com/office/drawing/2014/main" id="{D296EFA5-5761-379B-F63D-FE2EFE9B9B29}"/>
              </a:ext>
              <a:ext uri="{C183D7F6-B498-43B3-948B-1728B52AA6E4}">
                <adec:decorative xmlns:adec="http://schemas.microsoft.com/office/drawing/2017/decorative" val="1"/>
              </a:ext>
            </a:extLst>
          </p:cNvPr>
          <p:cNvSpPr>
            <a:spLocks noGrp="1"/>
          </p:cNvSpPr>
          <p:nvPr>
            <p:ph type="title"/>
          </p:nvPr>
        </p:nvSpPr>
        <p:spPr>
          <a:xfrm>
            <a:off x="393962" y="380998"/>
            <a:ext cx="5486782" cy="1325563"/>
          </a:xfrm>
        </p:spPr>
        <p:txBody>
          <a:bodyPr/>
          <a:lstStyle/>
          <a:p>
            <a:pPr algn="ctr"/>
            <a:r>
              <a:rPr lang="en-US" b="1" dirty="0"/>
              <a:t>Introduction</a:t>
            </a:r>
          </a:p>
        </p:txBody>
      </p:sp>
    </p:spTree>
    <p:extLst>
      <p:ext uri="{BB962C8B-B14F-4D97-AF65-F5344CB8AC3E}">
        <p14:creationId xmlns:p14="http://schemas.microsoft.com/office/powerpoint/2010/main" val="4295658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276A1C-09FE-0DEC-51EA-E3B500D28DCF}"/>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Conclusion</a:t>
            </a:r>
          </a:p>
        </p:txBody>
      </p:sp>
    </p:spTree>
    <p:extLst>
      <p:ext uri="{BB962C8B-B14F-4D97-AF65-F5344CB8AC3E}">
        <p14:creationId xmlns:p14="http://schemas.microsoft.com/office/powerpoint/2010/main" val="1078230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3ABBE-5254-AA54-573A-265D14AAF4A1}"/>
              </a:ext>
            </a:extLst>
          </p:cNvPr>
          <p:cNvSpPr>
            <a:spLocks noGrp="1"/>
          </p:cNvSpPr>
          <p:nvPr>
            <p:ph type="title"/>
          </p:nvPr>
        </p:nvSpPr>
        <p:spPr>
          <a:xfrm>
            <a:off x="803807" y="131880"/>
            <a:ext cx="10515600" cy="982681"/>
          </a:xfrm>
        </p:spPr>
        <p:txBody>
          <a:bodyPr/>
          <a:lstStyle/>
          <a:p>
            <a:r>
              <a:rPr lang="en-US" dirty="0"/>
              <a:t>GSA </a:t>
            </a:r>
            <a:r>
              <a:rPr lang="en-US" dirty="0" err="1"/>
              <a:t>eTools</a:t>
            </a:r>
            <a:r>
              <a:rPr lang="en-US" dirty="0"/>
              <a:t> Preview</a:t>
            </a:r>
          </a:p>
        </p:txBody>
      </p:sp>
      <p:sp>
        <p:nvSpPr>
          <p:cNvPr id="3" name="Picture Placeholder 2">
            <a:extLst>
              <a:ext uri="{FF2B5EF4-FFF2-40B4-BE49-F238E27FC236}">
                <a16:creationId xmlns:a16="http://schemas.microsoft.com/office/drawing/2014/main" id="{263092F1-4FFF-DC7A-55F9-4F7710252971}"/>
              </a:ext>
            </a:extLst>
          </p:cNvPr>
          <p:cNvSpPr>
            <a:spLocks noGrp="1"/>
          </p:cNvSpPr>
          <p:nvPr>
            <p:ph type="pic" sz="quarter" idx="10"/>
          </p:nvPr>
        </p:nvSpPr>
        <p:spPr>
          <a:xfrm>
            <a:off x="595989" y="2382429"/>
            <a:ext cx="2652519" cy="2417628"/>
          </a:xfrm>
        </p:spPr>
        <p:txBody>
          <a:bodyPr>
            <a:normAutofit/>
          </a:bodyPr>
          <a:lstStyle/>
          <a:p>
            <a:pPr algn="ctr"/>
            <a:r>
              <a:rPr lang="en-US" sz="2400" dirty="0"/>
              <a:t>An online marketplace where buyers can search for and purchase products and services from GSA-approved vendors.</a:t>
            </a:r>
            <a:endParaRPr lang="en-US" sz="4800" b="1" dirty="0"/>
          </a:p>
        </p:txBody>
      </p:sp>
      <p:sp>
        <p:nvSpPr>
          <p:cNvPr id="7" name="Picture Placeholder 2">
            <a:extLst>
              <a:ext uri="{FF2B5EF4-FFF2-40B4-BE49-F238E27FC236}">
                <a16:creationId xmlns:a16="http://schemas.microsoft.com/office/drawing/2014/main" id="{D580593F-5D0D-263F-87CA-0B0EBC00CAE3}"/>
              </a:ext>
            </a:extLst>
          </p:cNvPr>
          <p:cNvSpPr txBox="1">
            <a:spLocks/>
          </p:cNvSpPr>
          <p:nvPr/>
        </p:nvSpPr>
        <p:spPr>
          <a:xfrm>
            <a:off x="4805413" y="2472645"/>
            <a:ext cx="2581173" cy="237606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400" dirty="0"/>
              <a:t>A web-based procurement system that helps buyers create and manage purchase orders.</a:t>
            </a:r>
          </a:p>
        </p:txBody>
      </p:sp>
      <p:sp>
        <p:nvSpPr>
          <p:cNvPr id="8" name="Picture Placeholder 2">
            <a:extLst>
              <a:ext uri="{FF2B5EF4-FFF2-40B4-BE49-F238E27FC236}">
                <a16:creationId xmlns:a16="http://schemas.microsoft.com/office/drawing/2014/main" id="{B9293783-D18D-E119-AF10-9A5C21664BB7}"/>
              </a:ext>
            </a:extLst>
          </p:cNvPr>
          <p:cNvSpPr txBox="1">
            <a:spLocks/>
          </p:cNvSpPr>
          <p:nvPr/>
        </p:nvSpPr>
        <p:spPr>
          <a:xfrm>
            <a:off x="8791091" y="2417342"/>
            <a:ext cx="2652519" cy="226549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400" dirty="0"/>
              <a:t>A repository of government contracting resources, including policies, procedures, and templates.</a:t>
            </a:r>
          </a:p>
        </p:txBody>
      </p:sp>
      <p:pic>
        <p:nvPicPr>
          <p:cNvPr id="12" name="Picture 11">
            <a:extLst>
              <a:ext uri="{FF2B5EF4-FFF2-40B4-BE49-F238E27FC236}">
                <a16:creationId xmlns:a16="http://schemas.microsoft.com/office/drawing/2014/main" id="{CE074595-C961-4A9E-8B90-CA3B92ADB2B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67335" y="1300444"/>
            <a:ext cx="2581173" cy="982680"/>
          </a:xfrm>
          <a:prstGeom prst="rect">
            <a:avLst/>
          </a:prstGeom>
        </p:spPr>
      </p:pic>
      <p:pic>
        <p:nvPicPr>
          <p:cNvPr id="14" name="Picture 13">
            <a:extLst>
              <a:ext uri="{FF2B5EF4-FFF2-40B4-BE49-F238E27FC236}">
                <a16:creationId xmlns:a16="http://schemas.microsoft.com/office/drawing/2014/main" id="{192EB578-9098-D370-F067-4B66D3295A8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007927" y="1168603"/>
            <a:ext cx="2107360" cy="1060478"/>
          </a:xfrm>
          <a:prstGeom prst="rect">
            <a:avLst/>
          </a:prstGeom>
        </p:spPr>
      </p:pic>
      <p:pic>
        <p:nvPicPr>
          <p:cNvPr id="16" name="Picture 15">
            <a:extLst>
              <a:ext uri="{FF2B5EF4-FFF2-40B4-BE49-F238E27FC236}">
                <a16:creationId xmlns:a16="http://schemas.microsoft.com/office/drawing/2014/main" id="{D69A9687-F4B8-EC66-7F49-057086838A54}"/>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874706" y="1300443"/>
            <a:ext cx="2444701" cy="982681"/>
          </a:xfrm>
          <a:prstGeom prst="rect">
            <a:avLst/>
          </a:prstGeom>
        </p:spPr>
      </p:pic>
    </p:spTree>
    <p:extLst>
      <p:ext uri="{BB962C8B-B14F-4D97-AF65-F5344CB8AC3E}">
        <p14:creationId xmlns:p14="http://schemas.microsoft.com/office/powerpoint/2010/main" val="19408873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4A7A97F-767A-E960-9062-FA82FB2DA8AB}"/>
              </a:ext>
              <a:ext uri="{C183D7F6-B498-43B3-948B-1728B52AA6E4}">
                <adec:decorative xmlns:adec="http://schemas.microsoft.com/office/drawing/2017/decorative" val="1"/>
              </a:ext>
            </a:extLst>
          </p:cNvPr>
          <p:cNvSpPr>
            <a:spLocks noGrp="1"/>
          </p:cNvSpPr>
          <p:nvPr>
            <p:ph type="body" sz="quarter" idx="10"/>
          </p:nvPr>
        </p:nvSpPr>
        <p:spPr>
          <a:xfrm>
            <a:off x="668033" y="1600200"/>
            <a:ext cx="6828773" cy="4578350"/>
          </a:xfrm>
        </p:spPr>
        <p:txBody>
          <a:bodyPr>
            <a:normAutofit fontScale="92500" lnSpcReduction="10000"/>
          </a:bodyPr>
          <a:lstStyle/>
          <a:p>
            <a:pPr marL="0" indent="0">
              <a:buNone/>
            </a:pPr>
            <a:r>
              <a:rPr lang="en-US" sz="3600" dirty="0"/>
              <a:t>GSA </a:t>
            </a:r>
            <a:r>
              <a:rPr lang="en-US" sz="3600" dirty="0" err="1"/>
              <a:t>eTools</a:t>
            </a:r>
            <a:r>
              <a:rPr lang="en-US" sz="3600" dirty="0"/>
              <a:t> are important because they make it easier and more efficient for buyers and sellers to do business with the government.</a:t>
            </a:r>
          </a:p>
          <a:p>
            <a:pPr marL="0" indent="0">
              <a:buNone/>
            </a:pPr>
            <a:r>
              <a:rPr lang="en-US" sz="3600" dirty="0"/>
              <a:t>The </a:t>
            </a:r>
            <a:r>
              <a:rPr lang="en-US" sz="3600" dirty="0" err="1"/>
              <a:t>eTools</a:t>
            </a:r>
            <a:r>
              <a:rPr lang="en-US" sz="3600" dirty="0"/>
              <a:t> provide a centralized platform for businesses to find and purchase products and services, and they also offer a variety of resources to help businesses comply with government regulations.</a:t>
            </a:r>
          </a:p>
        </p:txBody>
      </p:sp>
      <p:pic>
        <p:nvPicPr>
          <p:cNvPr id="6" name="Picture Placeholder 5">
            <a:extLst>
              <a:ext uri="{FF2B5EF4-FFF2-40B4-BE49-F238E27FC236}">
                <a16:creationId xmlns:a16="http://schemas.microsoft.com/office/drawing/2014/main" id="{B2DA31CA-A8F7-0521-A8A2-99FB4D168BB9}"/>
              </a:ext>
              <a:ext uri="{C183D7F6-B498-43B3-948B-1728B52AA6E4}">
                <adec:decorative xmlns:adec="http://schemas.microsoft.com/office/drawing/2017/decorative" val="1"/>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2174" r="12174"/>
          <a:stretch>
            <a:fillRect/>
          </a:stretch>
        </p:blipFill>
        <p:spPr/>
      </p:pic>
      <p:sp>
        <p:nvSpPr>
          <p:cNvPr id="4" name="Title 3">
            <a:extLst>
              <a:ext uri="{FF2B5EF4-FFF2-40B4-BE49-F238E27FC236}">
                <a16:creationId xmlns:a16="http://schemas.microsoft.com/office/drawing/2014/main" id="{15D4355A-B4AD-68FE-C0BD-DD5BBC3AB429}"/>
              </a:ext>
              <a:ext uri="{C183D7F6-B498-43B3-948B-1728B52AA6E4}">
                <adec:decorative xmlns:adec="http://schemas.microsoft.com/office/drawing/2017/decorative" val="1"/>
              </a:ext>
            </a:extLst>
          </p:cNvPr>
          <p:cNvSpPr>
            <a:spLocks noGrp="1"/>
          </p:cNvSpPr>
          <p:nvPr>
            <p:ph type="title"/>
          </p:nvPr>
        </p:nvSpPr>
        <p:spPr/>
        <p:txBody>
          <a:bodyPr/>
          <a:lstStyle/>
          <a:p>
            <a:r>
              <a:rPr lang="en-US" dirty="0"/>
              <a:t>Why are GSA’s </a:t>
            </a:r>
            <a:r>
              <a:rPr lang="en-US" dirty="0" err="1"/>
              <a:t>eTools</a:t>
            </a:r>
            <a:r>
              <a:rPr lang="en-US" dirty="0"/>
              <a:t> Important?</a:t>
            </a:r>
          </a:p>
        </p:txBody>
      </p:sp>
    </p:spTree>
    <p:extLst>
      <p:ext uri="{BB962C8B-B14F-4D97-AF65-F5344CB8AC3E}">
        <p14:creationId xmlns:p14="http://schemas.microsoft.com/office/powerpoint/2010/main" val="30586389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FFB80-F0E9-B6EE-316C-F55D4F8FA6FA}"/>
              </a:ext>
              <a:ext uri="{C183D7F6-B498-43B3-948B-1728B52AA6E4}">
                <adec:decorative xmlns:adec="http://schemas.microsoft.com/office/drawing/2017/decorative" val="1"/>
              </a:ext>
            </a:extLst>
          </p:cNvPr>
          <p:cNvSpPr>
            <a:spLocks noGrp="1"/>
          </p:cNvSpPr>
          <p:nvPr>
            <p:ph type="title"/>
          </p:nvPr>
        </p:nvSpPr>
        <p:spPr/>
        <p:txBody>
          <a:bodyPr/>
          <a:lstStyle/>
          <a:p>
            <a:r>
              <a:rPr lang="en-US" dirty="0"/>
              <a:t>Benefits of GSA’s </a:t>
            </a:r>
            <a:r>
              <a:rPr lang="en-US" dirty="0" err="1"/>
              <a:t>eTools</a:t>
            </a:r>
            <a:endParaRPr lang="en-US" dirty="0"/>
          </a:p>
        </p:txBody>
      </p:sp>
      <p:sp>
        <p:nvSpPr>
          <p:cNvPr id="3" name="Text Placeholder 2">
            <a:extLst>
              <a:ext uri="{FF2B5EF4-FFF2-40B4-BE49-F238E27FC236}">
                <a16:creationId xmlns:a16="http://schemas.microsoft.com/office/drawing/2014/main" id="{B3600C18-1FCC-F7A0-1317-16DD2C1348E3}"/>
              </a:ext>
              <a:ext uri="{C183D7F6-B498-43B3-948B-1728B52AA6E4}">
                <adec:decorative xmlns:adec="http://schemas.microsoft.com/office/drawing/2017/decorative" val="1"/>
              </a:ext>
            </a:extLst>
          </p:cNvPr>
          <p:cNvSpPr>
            <a:spLocks noGrp="1"/>
          </p:cNvSpPr>
          <p:nvPr>
            <p:ph type="body" sz="quarter" idx="10"/>
          </p:nvPr>
        </p:nvSpPr>
        <p:spPr>
          <a:xfrm>
            <a:off x="398522" y="3248859"/>
            <a:ext cx="2263363" cy="3070781"/>
          </a:xfrm>
        </p:spPr>
        <p:txBody>
          <a:bodyPr>
            <a:normAutofit/>
          </a:bodyPr>
          <a:lstStyle/>
          <a:p>
            <a:pPr marL="0" indent="0" algn="ctr">
              <a:buNone/>
            </a:pPr>
            <a:r>
              <a:rPr lang="en-US" sz="2400" dirty="0"/>
              <a:t>Businesses can search for and purchase products and services online, 24 hours a day, 7 days a week. </a:t>
            </a:r>
          </a:p>
        </p:txBody>
      </p:sp>
      <p:sp>
        <p:nvSpPr>
          <p:cNvPr id="4" name="Text Placeholder 3">
            <a:extLst>
              <a:ext uri="{FF2B5EF4-FFF2-40B4-BE49-F238E27FC236}">
                <a16:creationId xmlns:a16="http://schemas.microsoft.com/office/drawing/2014/main" id="{4B966881-A532-F70E-1AEF-5DA012FAF4A6}"/>
              </a:ext>
              <a:ext uri="{C183D7F6-B498-43B3-948B-1728B52AA6E4}">
                <adec:decorative xmlns:adec="http://schemas.microsoft.com/office/drawing/2017/decorative" val="1"/>
              </a:ext>
            </a:extLst>
          </p:cNvPr>
          <p:cNvSpPr>
            <a:spLocks noGrp="1"/>
          </p:cNvSpPr>
          <p:nvPr>
            <p:ph type="body" sz="quarter" idx="12"/>
          </p:nvPr>
        </p:nvSpPr>
        <p:spPr>
          <a:xfrm>
            <a:off x="3376529" y="3246594"/>
            <a:ext cx="2344737" cy="3070781"/>
          </a:xfrm>
        </p:spPr>
        <p:txBody>
          <a:bodyPr>
            <a:normAutofit/>
          </a:bodyPr>
          <a:lstStyle/>
          <a:p>
            <a:pPr marL="0" indent="0" algn="ctr">
              <a:buNone/>
            </a:pPr>
            <a:r>
              <a:rPr lang="en-US" sz="2400" dirty="0"/>
              <a:t>The </a:t>
            </a:r>
            <a:r>
              <a:rPr lang="en-US" sz="2400" dirty="0" err="1"/>
              <a:t>eTools</a:t>
            </a:r>
            <a:r>
              <a:rPr lang="en-US" sz="2400" dirty="0"/>
              <a:t> can help businesses save time and money by streamlining the procurement process. </a:t>
            </a:r>
          </a:p>
        </p:txBody>
      </p:sp>
      <p:sp>
        <p:nvSpPr>
          <p:cNvPr id="5" name="Text Placeholder 4">
            <a:extLst>
              <a:ext uri="{FF2B5EF4-FFF2-40B4-BE49-F238E27FC236}">
                <a16:creationId xmlns:a16="http://schemas.microsoft.com/office/drawing/2014/main" id="{A4D9A902-DCE8-2151-62C2-C78B0E91C1CE}"/>
              </a:ext>
              <a:ext uri="{C183D7F6-B498-43B3-948B-1728B52AA6E4}">
                <adec:decorative xmlns:adec="http://schemas.microsoft.com/office/drawing/2017/decorative" val="1"/>
              </a:ext>
            </a:extLst>
          </p:cNvPr>
          <p:cNvSpPr>
            <a:spLocks noGrp="1"/>
          </p:cNvSpPr>
          <p:nvPr>
            <p:ph type="body" sz="quarter" idx="13"/>
          </p:nvPr>
        </p:nvSpPr>
        <p:spPr>
          <a:xfrm>
            <a:off x="6470736" y="3244376"/>
            <a:ext cx="2344737" cy="3070781"/>
          </a:xfrm>
        </p:spPr>
        <p:txBody>
          <a:bodyPr>
            <a:normAutofit/>
          </a:bodyPr>
          <a:lstStyle/>
          <a:p>
            <a:pPr marL="0" indent="0" algn="ctr">
              <a:buNone/>
            </a:pPr>
            <a:r>
              <a:rPr lang="en-US" sz="2400" dirty="0"/>
              <a:t>The </a:t>
            </a:r>
            <a:r>
              <a:rPr lang="en-US" sz="2400" dirty="0" err="1"/>
              <a:t>eTools</a:t>
            </a:r>
            <a:r>
              <a:rPr lang="en-US" sz="2400" dirty="0"/>
              <a:t> provide businesses with the resources they need to comply with government regulations. </a:t>
            </a:r>
          </a:p>
        </p:txBody>
      </p:sp>
      <p:sp>
        <p:nvSpPr>
          <p:cNvPr id="6" name="Text Placeholder 5">
            <a:extLst>
              <a:ext uri="{FF2B5EF4-FFF2-40B4-BE49-F238E27FC236}">
                <a16:creationId xmlns:a16="http://schemas.microsoft.com/office/drawing/2014/main" id="{C2F0316E-3DBE-07AE-2897-25B7AADD6BF9}"/>
              </a:ext>
              <a:ext uri="{C183D7F6-B498-43B3-948B-1728B52AA6E4}">
                <adec:decorative xmlns:adec="http://schemas.microsoft.com/office/drawing/2017/decorative" val="1"/>
              </a:ext>
            </a:extLst>
          </p:cNvPr>
          <p:cNvSpPr>
            <a:spLocks noGrp="1"/>
          </p:cNvSpPr>
          <p:nvPr>
            <p:ph type="body" sz="quarter" idx="14"/>
          </p:nvPr>
        </p:nvSpPr>
        <p:spPr>
          <a:xfrm>
            <a:off x="9448741" y="3218634"/>
            <a:ext cx="2344737" cy="3075264"/>
          </a:xfrm>
        </p:spPr>
        <p:txBody>
          <a:bodyPr>
            <a:normAutofit/>
          </a:bodyPr>
          <a:lstStyle/>
          <a:p>
            <a:pPr marL="0" indent="0" algn="ctr">
              <a:buNone/>
            </a:pPr>
            <a:r>
              <a:rPr lang="en-US" sz="2400" dirty="0"/>
              <a:t>The </a:t>
            </a:r>
            <a:r>
              <a:rPr lang="en-US" sz="2400" dirty="0" err="1"/>
              <a:t>eTools</a:t>
            </a:r>
            <a:r>
              <a:rPr lang="en-US" sz="2400" dirty="0"/>
              <a:t> offer a wide range of products and services at competitive prices.</a:t>
            </a:r>
          </a:p>
        </p:txBody>
      </p:sp>
      <p:pic>
        <p:nvPicPr>
          <p:cNvPr id="16" name="Graphic 15">
            <a:extLst>
              <a:ext uri="{FF2B5EF4-FFF2-40B4-BE49-F238E27FC236}">
                <a16:creationId xmlns:a16="http://schemas.microsoft.com/office/drawing/2014/main" id="{B615AE72-E954-DB19-AE03-35220265716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13690" y="1614488"/>
            <a:ext cx="914400" cy="914400"/>
          </a:xfrm>
          <a:prstGeom prst="rect">
            <a:avLst/>
          </a:prstGeom>
        </p:spPr>
      </p:pic>
      <p:pic>
        <p:nvPicPr>
          <p:cNvPr id="18" name="Graphic 17">
            <a:extLst>
              <a:ext uri="{FF2B5EF4-FFF2-40B4-BE49-F238E27FC236}">
                <a16:creationId xmlns:a16="http://schemas.microsoft.com/office/drawing/2014/main" id="{7BAADB63-04BD-5F14-4AAD-185BAE08D9B5}"/>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50132" y="1555373"/>
            <a:ext cx="914400" cy="914400"/>
          </a:xfrm>
          <a:prstGeom prst="rect">
            <a:avLst/>
          </a:prstGeom>
        </p:spPr>
      </p:pic>
      <p:sp>
        <p:nvSpPr>
          <p:cNvPr id="19" name="TextBox 18">
            <a:extLst>
              <a:ext uri="{FF2B5EF4-FFF2-40B4-BE49-F238E27FC236}">
                <a16:creationId xmlns:a16="http://schemas.microsoft.com/office/drawing/2014/main" id="{32319236-93F3-093B-58EE-B7CB4CB3A084}"/>
              </a:ext>
              <a:ext uri="{C183D7F6-B498-43B3-948B-1728B52AA6E4}">
                <adec:decorative xmlns:adec="http://schemas.microsoft.com/office/drawing/2017/decorative" val="1"/>
              </a:ext>
            </a:extLst>
          </p:cNvPr>
          <p:cNvSpPr txBox="1"/>
          <p:nvPr/>
        </p:nvSpPr>
        <p:spPr>
          <a:xfrm>
            <a:off x="660220" y="2787194"/>
            <a:ext cx="1821340" cy="461665"/>
          </a:xfrm>
          <a:prstGeom prst="rect">
            <a:avLst/>
          </a:prstGeom>
          <a:noFill/>
        </p:spPr>
        <p:txBody>
          <a:bodyPr wrap="square" rtlCol="0">
            <a:spAutoFit/>
          </a:bodyPr>
          <a:lstStyle/>
          <a:p>
            <a:pPr algn="ctr"/>
            <a:r>
              <a:rPr lang="en-US" sz="2400" b="1" dirty="0"/>
              <a:t>Convenience</a:t>
            </a:r>
          </a:p>
        </p:txBody>
      </p:sp>
      <p:sp>
        <p:nvSpPr>
          <p:cNvPr id="20" name="TextBox 19">
            <a:extLst>
              <a:ext uri="{FF2B5EF4-FFF2-40B4-BE49-F238E27FC236}">
                <a16:creationId xmlns:a16="http://schemas.microsoft.com/office/drawing/2014/main" id="{3890BBF3-F836-365B-13A8-7F920B469AA6}"/>
              </a:ext>
              <a:ext uri="{C183D7F6-B498-43B3-948B-1728B52AA6E4}">
                <adec:decorative xmlns:adec="http://schemas.microsoft.com/office/drawing/2017/decorative" val="1"/>
              </a:ext>
            </a:extLst>
          </p:cNvPr>
          <p:cNvSpPr txBox="1"/>
          <p:nvPr/>
        </p:nvSpPr>
        <p:spPr>
          <a:xfrm>
            <a:off x="3638228" y="2787194"/>
            <a:ext cx="1821340" cy="461665"/>
          </a:xfrm>
          <a:prstGeom prst="rect">
            <a:avLst/>
          </a:prstGeom>
          <a:noFill/>
        </p:spPr>
        <p:txBody>
          <a:bodyPr wrap="square" rtlCol="0">
            <a:spAutoFit/>
          </a:bodyPr>
          <a:lstStyle/>
          <a:p>
            <a:pPr algn="ctr"/>
            <a:r>
              <a:rPr lang="en-US" sz="2400" b="1" dirty="0"/>
              <a:t>Efficiency</a:t>
            </a:r>
          </a:p>
        </p:txBody>
      </p:sp>
      <p:sp>
        <p:nvSpPr>
          <p:cNvPr id="21" name="TextBox 20">
            <a:extLst>
              <a:ext uri="{FF2B5EF4-FFF2-40B4-BE49-F238E27FC236}">
                <a16:creationId xmlns:a16="http://schemas.microsoft.com/office/drawing/2014/main" id="{2EAEF66C-F4D3-1153-6F1C-44EFD5AC090D}"/>
              </a:ext>
              <a:ext uri="{C183D7F6-B498-43B3-948B-1728B52AA6E4}">
                <adec:decorative xmlns:adec="http://schemas.microsoft.com/office/drawing/2017/decorative" val="1"/>
              </a:ext>
            </a:extLst>
          </p:cNvPr>
          <p:cNvSpPr txBox="1"/>
          <p:nvPr/>
        </p:nvSpPr>
        <p:spPr>
          <a:xfrm>
            <a:off x="6732434" y="2791871"/>
            <a:ext cx="1821340" cy="461665"/>
          </a:xfrm>
          <a:prstGeom prst="rect">
            <a:avLst/>
          </a:prstGeom>
          <a:noFill/>
        </p:spPr>
        <p:txBody>
          <a:bodyPr wrap="square" rtlCol="0">
            <a:spAutoFit/>
          </a:bodyPr>
          <a:lstStyle/>
          <a:p>
            <a:pPr algn="ctr"/>
            <a:r>
              <a:rPr lang="en-US" sz="2400" b="1" dirty="0"/>
              <a:t>Compliance</a:t>
            </a:r>
          </a:p>
        </p:txBody>
      </p:sp>
      <p:sp>
        <p:nvSpPr>
          <p:cNvPr id="22" name="TextBox 21">
            <a:extLst>
              <a:ext uri="{FF2B5EF4-FFF2-40B4-BE49-F238E27FC236}">
                <a16:creationId xmlns:a16="http://schemas.microsoft.com/office/drawing/2014/main" id="{3AAD33D8-51DD-F524-E1FB-B72D5ED1A4AC}"/>
              </a:ext>
              <a:ext uri="{C183D7F6-B498-43B3-948B-1728B52AA6E4}">
                <adec:decorative xmlns:adec="http://schemas.microsoft.com/office/drawing/2017/decorative" val="1"/>
              </a:ext>
            </a:extLst>
          </p:cNvPr>
          <p:cNvSpPr txBox="1"/>
          <p:nvPr/>
        </p:nvSpPr>
        <p:spPr>
          <a:xfrm>
            <a:off x="9710439" y="2782711"/>
            <a:ext cx="1821340" cy="461665"/>
          </a:xfrm>
          <a:prstGeom prst="rect">
            <a:avLst/>
          </a:prstGeom>
          <a:noFill/>
        </p:spPr>
        <p:txBody>
          <a:bodyPr wrap="square" rtlCol="0">
            <a:spAutoFit/>
          </a:bodyPr>
          <a:lstStyle/>
          <a:p>
            <a:pPr algn="ctr"/>
            <a:r>
              <a:rPr lang="en-US" sz="2400" b="1" dirty="0"/>
              <a:t>Value</a:t>
            </a:r>
          </a:p>
        </p:txBody>
      </p:sp>
      <p:pic>
        <p:nvPicPr>
          <p:cNvPr id="24" name="Graphic 23">
            <a:extLst>
              <a:ext uri="{FF2B5EF4-FFF2-40B4-BE49-F238E27FC236}">
                <a16:creationId xmlns:a16="http://schemas.microsoft.com/office/drawing/2014/main" id="{E297DBDD-23D1-3F73-1CCB-A891E602F966}"/>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13469" y="1600633"/>
            <a:ext cx="914400" cy="914400"/>
          </a:xfrm>
          <a:prstGeom prst="rect">
            <a:avLst/>
          </a:prstGeom>
        </p:spPr>
      </p:pic>
      <p:pic>
        <p:nvPicPr>
          <p:cNvPr id="28" name="Graphic 27">
            <a:extLst>
              <a:ext uri="{FF2B5EF4-FFF2-40B4-BE49-F238E27FC236}">
                <a16:creationId xmlns:a16="http://schemas.microsoft.com/office/drawing/2014/main" id="{9DC081C7-DC03-22F7-EB67-CE33CC80C059}"/>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119186" y="1569461"/>
            <a:ext cx="914400" cy="914400"/>
          </a:xfrm>
          <a:prstGeom prst="rect">
            <a:avLst/>
          </a:prstGeom>
        </p:spPr>
      </p:pic>
    </p:spTree>
    <p:extLst>
      <p:ext uri="{BB962C8B-B14F-4D97-AF65-F5344CB8AC3E}">
        <p14:creationId xmlns:p14="http://schemas.microsoft.com/office/powerpoint/2010/main" val="2041053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2EE19A4-FDA6-7DAA-94D0-2659DE913D33}"/>
              </a:ext>
            </a:extLst>
          </p:cNvPr>
          <p:cNvSpPr>
            <a:spLocks noGrp="1"/>
          </p:cNvSpPr>
          <p:nvPr>
            <p:ph type="title"/>
          </p:nvPr>
        </p:nvSpPr>
        <p:spPr>
          <a:xfrm>
            <a:off x="838200" y="1761330"/>
            <a:ext cx="10515600" cy="1325563"/>
          </a:xfrm>
        </p:spPr>
        <p:txBody>
          <a:bodyPr>
            <a:normAutofit/>
          </a:bodyPr>
          <a:lstStyle/>
          <a:p>
            <a:pPr algn="ctr"/>
            <a:r>
              <a:rPr lang="en-US" sz="6000" b="1" dirty="0"/>
              <a:t>GSA Advantage</a:t>
            </a:r>
          </a:p>
        </p:txBody>
      </p:sp>
      <p:pic>
        <p:nvPicPr>
          <p:cNvPr id="4" name="Picture 3">
            <a:extLst>
              <a:ext uri="{FF2B5EF4-FFF2-40B4-BE49-F238E27FC236}">
                <a16:creationId xmlns:a16="http://schemas.microsoft.com/office/drawing/2014/main" id="{132ACDBE-EC2B-06CD-4C80-28A77B4B852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805413" y="4320735"/>
            <a:ext cx="2581173" cy="982680"/>
          </a:xfrm>
          <a:prstGeom prst="rect">
            <a:avLst/>
          </a:prstGeom>
        </p:spPr>
      </p:pic>
    </p:spTree>
    <p:extLst>
      <p:ext uri="{BB962C8B-B14F-4D97-AF65-F5344CB8AC3E}">
        <p14:creationId xmlns:p14="http://schemas.microsoft.com/office/powerpoint/2010/main" val="42069690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A1509-A5A1-9DFB-4234-3CDD5E5358AA}"/>
              </a:ext>
            </a:extLst>
          </p:cNvPr>
          <p:cNvSpPr>
            <a:spLocks noGrp="1"/>
          </p:cNvSpPr>
          <p:nvPr>
            <p:ph type="title"/>
          </p:nvPr>
        </p:nvSpPr>
        <p:spPr/>
        <p:txBody>
          <a:bodyPr>
            <a:normAutofit/>
          </a:bodyPr>
          <a:lstStyle/>
          <a:p>
            <a:r>
              <a:rPr lang="en-US" sz="5400" b="1" dirty="0"/>
              <a:t>GSA Advantage Discussion</a:t>
            </a:r>
          </a:p>
        </p:txBody>
      </p:sp>
      <p:sp>
        <p:nvSpPr>
          <p:cNvPr id="3" name="Content Placeholder 2">
            <a:extLst>
              <a:ext uri="{FF2B5EF4-FFF2-40B4-BE49-F238E27FC236}">
                <a16:creationId xmlns:a16="http://schemas.microsoft.com/office/drawing/2014/main" id="{A5C913FE-E693-44B7-0447-0A9B35545EF3}"/>
              </a:ext>
            </a:extLst>
          </p:cNvPr>
          <p:cNvSpPr>
            <a:spLocks noGrp="1"/>
          </p:cNvSpPr>
          <p:nvPr>
            <p:ph sz="quarter" idx="10"/>
          </p:nvPr>
        </p:nvSpPr>
        <p:spPr>
          <a:xfrm>
            <a:off x="942501" y="1976992"/>
            <a:ext cx="10411299" cy="3567113"/>
          </a:xfrm>
        </p:spPr>
        <p:txBody>
          <a:bodyPr>
            <a:normAutofit/>
          </a:bodyPr>
          <a:lstStyle/>
          <a:p>
            <a:pPr>
              <a:buFont typeface="Arial" panose="020B0604020202020204" pitchFamily="34" charset="0"/>
              <a:buChar char="•"/>
            </a:pPr>
            <a:r>
              <a:rPr lang="en-US" sz="3600" dirty="0"/>
              <a:t>What is GSA Advantage?</a:t>
            </a:r>
          </a:p>
          <a:p>
            <a:pPr>
              <a:buFont typeface="Arial" panose="020B0604020202020204" pitchFamily="34" charset="0"/>
              <a:buChar char="•"/>
            </a:pPr>
            <a:r>
              <a:rPr lang="en-US" sz="3600" dirty="0"/>
              <a:t>How to use GSA Advantage</a:t>
            </a:r>
          </a:p>
          <a:p>
            <a:pPr>
              <a:buFont typeface="Arial" panose="020B0604020202020204" pitchFamily="34" charset="0"/>
              <a:buChar char="•"/>
            </a:pPr>
            <a:r>
              <a:rPr lang="en-US" sz="3600" dirty="0"/>
              <a:t>Types of products and services available on GSA Advantage</a:t>
            </a:r>
          </a:p>
          <a:p>
            <a:pPr>
              <a:buFont typeface="Arial" panose="020B0604020202020204" pitchFamily="34" charset="0"/>
              <a:buChar char="•"/>
            </a:pPr>
            <a:r>
              <a:rPr lang="en-US" sz="3600" dirty="0"/>
              <a:t>Benefits of using GSA Advantage for buyers and sellers</a:t>
            </a:r>
          </a:p>
        </p:txBody>
      </p:sp>
    </p:spTree>
    <p:extLst>
      <p:ext uri="{BB962C8B-B14F-4D97-AF65-F5344CB8AC3E}">
        <p14:creationId xmlns:p14="http://schemas.microsoft.com/office/powerpoint/2010/main" val="25401939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Montserrat Classic Bold"/>
        <a:ea typeface=""/>
        <a:cs typeface=""/>
      </a:majorFont>
      <a:minorFont>
        <a:latin typeface="Montserrat Class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33FF6CE7-3B54-410A-A2C3-9CDEAFDFB157}" vid="{F8287A87-8CF1-46AE-B993-FC6A32095D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RCAC APEX Accelerators</Template>
  <TotalTime>265</TotalTime>
  <Words>3241</Words>
  <Application>Microsoft Office PowerPoint</Application>
  <PresentationFormat>Widescreen</PresentationFormat>
  <Paragraphs>266</Paragraphs>
  <Slides>40</Slides>
  <Notes>29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Arial</vt:lpstr>
      <vt:lpstr>Calibri</vt:lpstr>
      <vt:lpstr>Lato Bold</vt:lpstr>
      <vt:lpstr>Montserrat Classic</vt:lpstr>
      <vt:lpstr>Montserrat Classic Bold</vt:lpstr>
      <vt:lpstr>Times New Roman</vt:lpstr>
      <vt:lpstr>Wingdings</vt:lpstr>
      <vt:lpstr>Office Theme</vt:lpstr>
      <vt:lpstr>GSA eTools</vt:lpstr>
      <vt:lpstr>AGENDA</vt:lpstr>
      <vt:lpstr>Presenter Introduction</vt:lpstr>
      <vt:lpstr>Introduction</vt:lpstr>
      <vt:lpstr>GSA eTools Preview</vt:lpstr>
      <vt:lpstr>Why are GSA’s eTools Important?</vt:lpstr>
      <vt:lpstr>Benefits of GSA’s eTools</vt:lpstr>
      <vt:lpstr>GSA Advantage</vt:lpstr>
      <vt:lpstr>GSA Advantage Discussion</vt:lpstr>
      <vt:lpstr>What is GSA Advantage</vt:lpstr>
      <vt:lpstr>How to Use GSA Advantage?  Step 1: </vt:lpstr>
      <vt:lpstr>How to Use GSA Advantage?   Step 2</vt:lpstr>
      <vt:lpstr>How to Use GSA Advantage?  Step 3:</vt:lpstr>
      <vt:lpstr>GSA Advantage-  Types of Products and Services</vt:lpstr>
      <vt:lpstr>Benefits of GSA Advantage</vt:lpstr>
      <vt:lpstr>GSA eBuy</vt:lpstr>
      <vt:lpstr>GSA eBuy Discussion</vt:lpstr>
      <vt:lpstr>What is GSA eBuy</vt:lpstr>
      <vt:lpstr>How to Use GSA eBuy?  Step 1: Registration</vt:lpstr>
      <vt:lpstr>How to Use GSA eBuy?   Step 2</vt:lpstr>
      <vt:lpstr>How to Use GSA eBuy?  Step 3: </vt:lpstr>
      <vt:lpstr>How to Use GSA eBuy?  Step 4: </vt:lpstr>
      <vt:lpstr>GSA eBuy-  Types of Products and Services</vt:lpstr>
      <vt:lpstr>Benefits of GSA eBuy</vt:lpstr>
      <vt:lpstr>GSA eLibrary</vt:lpstr>
      <vt:lpstr>GSA eLibrary Discussion</vt:lpstr>
      <vt:lpstr>What is GSA eLibrary?</vt:lpstr>
      <vt:lpstr>How to Use GSA eLibrary?</vt:lpstr>
      <vt:lpstr>Searching GSA eLibrary</vt:lpstr>
      <vt:lpstr>Searching by contract vehicle.  </vt:lpstr>
      <vt:lpstr>Searching for partners.  </vt:lpstr>
      <vt:lpstr>Research tools in eLibrary  </vt:lpstr>
      <vt:lpstr>Other GSA eLibrary Resources  </vt:lpstr>
      <vt:lpstr>Benefits of GSA eLibrary</vt:lpstr>
      <vt:lpstr>Resources</vt:lpstr>
      <vt:lpstr>Resources for GSA eTools Support</vt:lpstr>
      <vt:lpstr>GSA Training Program</vt:lpstr>
      <vt:lpstr>Contact Information</vt:lpstr>
      <vt:lpstr>Q&amp;A</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GSA eTools</dc:title>
  <dc:creator>Shana Nicholson</dc:creator>
  <cp:lastModifiedBy>YolandaGJohnson</cp:lastModifiedBy>
  <cp:revision>7</cp:revision>
  <dcterms:created xsi:type="dcterms:W3CDTF">2023-10-18T16:20:23Z</dcterms:created>
  <dcterms:modified xsi:type="dcterms:W3CDTF">2023-10-19T11:52:13Z</dcterms:modified>
</cp:coreProperties>
</file>