
<file path=[Content_Types].xml><?xml version="1.0" encoding="utf-8"?>
<Types xmlns="http://schemas.openxmlformats.org/package/2006/content-types">
  <Default Extension="fntdata" ContentType="application/x-fontdata"/>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embedTrueTypeFonts="1" saveSubsetFonts="1" autoCompressPictures="0">
  <p:sldMasterIdLst>
    <p:sldMasterId id="2147483680" r:id="rId1"/>
    <p:sldMasterId id="2147483681" r:id="rId2"/>
  </p:sldMasterIdLst>
  <p:notesMasterIdLst>
    <p:notesMasterId r:id="rId55"/>
  </p:notes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 id="278" r:id="rId25"/>
    <p:sldId id="279" r:id="rId26"/>
    <p:sldId id="280" r:id="rId27"/>
    <p:sldId id="281" r:id="rId28"/>
    <p:sldId id="282" r:id="rId29"/>
    <p:sldId id="283" r:id="rId30"/>
    <p:sldId id="284" r:id="rId31"/>
    <p:sldId id="285" r:id="rId32"/>
    <p:sldId id="286" r:id="rId33"/>
    <p:sldId id="287" r:id="rId34"/>
    <p:sldId id="288" r:id="rId35"/>
    <p:sldId id="289" r:id="rId36"/>
    <p:sldId id="290" r:id="rId37"/>
    <p:sldId id="291" r:id="rId38"/>
    <p:sldId id="292" r:id="rId39"/>
    <p:sldId id="293" r:id="rId40"/>
    <p:sldId id="294" r:id="rId41"/>
    <p:sldId id="295" r:id="rId42"/>
    <p:sldId id="296" r:id="rId43"/>
    <p:sldId id="297" r:id="rId44"/>
    <p:sldId id="298" r:id="rId45"/>
    <p:sldId id="299" r:id="rId46"/>
    <p:sldId id="300" r:id="rId47"/>
    <p:sldId id="301" r:id="rId48"/>
    <p:sldId id="302" r:id="rId49"/>
    <p:sldId id="303" r:id="rId50"/>
    <p:sldId id="304" r:id="rId51"/>
    <p:sldId id="305" r:id="rId52"/>
    <p:sldId id="306" r:id="rId53"/>
    <p:sldId id="307" r:id="rId54"/>
  </p:sldIdLst>
  <p:sldSz cx="9144000" cy="5143500" type="screen16x9"/>
  <p:notesSz cx="6858000" cy="9144000"/>
  <p:embeddedFontLst>
    <p:embeddedFont>
      <p:font typeface="Roboto" panose="02000000000000000000" pitchFamily="2" charset="0"/>
      <p:regular r:id="rId56"/>
      <p:bold r:id="rId57"/>
      <p:italic r:id="rId58"/>
      <p:boldItalic r:id="rId59"/>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756">
          <p15:clr>
            <a:srgbClr val="000000"/>
          </p15:clr>
        </p15:guide>
        <p15:guide id="2" pos="5328">
          <p15:clr>
            <a:srgbClr val="000000"/>
          </p15:clr>
        </p15:guide>
        <p15:guide id="3" orient="horz" pos="606">
          <p15:clr>
            <a:srgbClr val="9AA0A6"/>
          </p15:clr>
        </p15:guide>
        <p15:guide id="4" orient="horz" pos="540">
          <p15:clr>
            <a:srgbClr val="9AA0A6"/>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2" autoAdjust="0"/>
    <p:restoredTop sz="96357" autoAdjust="0"/>
  </p:normalViewPr>
  <p:slideViewPr>
    <p:cSldViewPr snapToGrid="0">
      <p:cViewPr varScale="1">
        <p:scale>
          <a:sx n="145" d="100"/>
          <a:sy n="145" d="100"/>
        </p:scale>
        <p:origin x="624" y="114"/>
      </p:cViewPr>
      <p:guideLst>
        <p:guide orient="horz" pos="756"/>
        <p:guide pos="5328"/>
        <p:guide orient="horz" pos="606"/>
        <p:guide orient="horz" pos="540"/>
      </p:guideLst>
    </p:cSldViewPr>
  </p:slideViewPr>
  <p:outlineViewPr>
    <p:cViewPr>
      <p:scale>
        <a:sx n="33" d="100"/>
        <a:sy n="33" d="100"/>
      </p:scale>
      <p:origin x="0" y="-5946"/>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slide" Target="slides/slide37.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slide" Target="slides/slide40.xml"/><Relationship Id="rId47" Type="http://schemas.openxmlformats.org/officeDocument/2006/relationships/slide" Target="slides/slide45.xml"/><Relationship Id="rId50" Type="http://schemas.openxmlformats.org/officeDocument/2006/relationships/slide" Target="slides/slide48.xml"/><Relationship Id="rId55" Type="http://schemas.openxmlformats.org/officeDocument/2006/relationships/notesMaster" Target="notesMasters/notesMaster1.xml"/><Relationship Id="rId63" Type="http://schemas.openxmlformats.org/officeDocument/2006/relationships/tableStyles" Target="tableStyles.xml"/><Relationship Id="rId7" Type="http://schemas.openxmlformats.org/officeDocument/2006/relationships/slide" Target="slides/slide5.xml"/><Relationship Id="rId2" Type="http://schemas.openxmlformats.org/officeDocument/2006/relationships/slideMaster" Target="slideMasters/slideMaster2.xml"/><Relationship Id="rId16" Type="http://schemas.openxmlformats.org/officeDocument/2006/relationships/slide" Target="slides/slide14.xml"/><Relationship Id="rId29" Type="http://schemas.openxmlformats.org/officeDocument/2006/relationships/slide" Target="slides/slide27.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slide" Target="slides/slide43.xml"/><Relationship Id="rId53" Type="http://schemas.openxmlformats.org/officeDocument/2006/relationships/slide" Target="slides/slide51.xml"/><Relationship Id="rId58" Type="http://schemas.openxmlformats.org/officeDocument/2006/relationships/font" Target="fonts/font3.fntdata"/><Relationship Id="rId5" Type="http://schemas.openxmlformats.org/officeDocument/2006/relationships/slide" Target="slides/slide3.xml"/><Relationship Id="rId61" Type="http://schemas.openxmlformats.org/officeDocument/2006/relationships/viewProps" Target="viewProps.xml"/><Relationship Id="rId19" Type="http://schemas.openxmlformats.org/officeDocument/2006/relationships/slide" Target="slides/slide1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slide" Target="slides/slide41.xml"/><Relationship Id="rId48" Type="http://schemas.openxmlformats.org/officeDocument/2006/relationships/slide" Target="slides/slide46.xml"/><Relationship Id="rId56" Type="http://schemas.openxmlformats.org/officeDocument/2006/relationships/font" Target="fonts/font1.fntdata"/><Relationship Id="rId8" Type="http://schemas.openxmlformats.org/officeDocument/2006/relationships/slide" Target="slides/slide6.xml"/><Relationship Id="rId51" Type="http://schemas.openxmlformats.org/officeDocument/2006/relationships/slide" Target="slides/slide49.xml"/><Relationship Id="rId3" Type="http://schemas.openxmlformats.org/officeDocument/2006/relationships/slide" Target="slides/slide1.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slide" Target="slides/slide44.xml"/><Relationship Id="rId59" Type="http://schemas.openxmlformats.org/officeDocument/2006/relationships/font" Target="fonts/font4.fntdata"/><Relationship Id="rId20" Type="http://schemas.openxmlformats.org/officeDocument/2006/relationships/slide" Target="slides/slide18.xml"/><Relationship Id="rId41" Type="http://schemas.openxmlformats.org/officeDocument/2006/relationships/slide" Target="slides/slide39.xml"/><Relationship Id="rId54" Type="http://schemas.openxmlformats.org/officeDocument/2006/relationships/slide" Target="slides/slide52.xml"/><Relationship Id="rId62"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49" Type="http://schemas.openxmlformats.org/officeDocument/2006/relationships/slide" Target="slides/slide47.xml"/><Relationship Id="rId57" Type="http://schemas.openxmlformats.org/officeDocument/2006/relationships/font" Target="fonts/font2.fntdata"/><Relationship Id="rId10" Type="http://schemas.openxmlformats.org/officeDocument/2006/relationships/slide" Target="slides/slide8.xml"/><Relationship Id="rId31" Type="http://schemas.openxmlformats.org/officeDocument/2006/relationships/slide" Target="slides/slide29.xml"/><Relationship Id="rId44" Type="http://schemas.openxmlformats.org/officeDocument/2006/relationships/slide" Target="slides/slide42.xml"/><Relationship Id="rId52" Type="http://schemas.openxmlformats.org/officeDocument/2006/relationships/slide" Target="slides/slide50.xml"/><Relationship Id="rId60"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7200"/>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24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24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24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24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24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24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24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2400" b="0" i="0" u="none" strike="noStrike" cap="none">
                <a:solidFill>
                  <a:schemeClr val="dk1"/>
                </a:solidFill>
                <a:latin typeface="Arial"/>
                <a:ea typeface="Arial"/>
                <a:cs typeface="Arial"/>
                <a:sym typeface="Arial"/>
              </a:defRPr>
            </a:lvl9pPr>
          </a:lstStyle>
          <a:p>
            <a:endParaRPr/>
          </a:p>
        </p:txBody>
      </p:sp>
      <p:sp>
        <p:nvSpPr>
          <p:cNvPr id="4" name="Google Shape;4;n"/>
          <p:cNvSpPr txBox="1">
            <a:spLocks noGrp="1"/>
          </p:cNvSpPr>
          <p:nvPr>
            <p:ph type="dt" idx="10"/>
          </p:nvPr>
        </p:nvSpPr>
        <p:spPr>
          <a:xfrm>
            <a:off x="3886200" y="0"/>
            <a:ext cx="2971800" cy="457200"/>
          </a:xfrm>
          <a:prstGeom prst="rect">
            <a:avLst/>
          </a:prstGeom>
          <a:noFill/>
          <a:ln>
            <a:noFill/>
          </a:ln>
        </p:spPr>
        <p:txBody>
          <a:bodyPr spcFirstLastPara="1" wrap="square" lIns="91425" tIns="45700" rIns="91425" bIns="45700" anchor="t" anchorCtr="0">
            <a:noAutofit/>
          </a:bodyPr>
          <a:lstStyle>
            <a:lvl1pPr marR="0" lvl="0" algn="r"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24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24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24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24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24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24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24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2400" b="0" i="0" u="none" strike="noStrike" cap="none">
                <a:solidFill>
                  <a:schemeClr val="dk1"/>
                </a:solidFill>
                <a:latin typeface="Arial"/>
                <a:ea typeface="Arial"/>
                <a:cs typeface="Arial"/>
                <a:sym typeface="Arial"/>
              </a:defRPr>
            </a:lvl9pPr>
          </a:lstStyle>
          <a:p>
            <a:endParaRPr/>
          </a:p>
        </p:txBody>
      </p:sp>
      <p:sp>
        <p:nvSpPr>
          <p:cNvPr id="5" name="Google Shape;5;n"/>
          <p:cNvSpPr>
            <a:spLocks noGrp="1" noRot="1" noChangeAspect="1"/>
          </p:cNvSpPr>
          <p:nvPr>
            <p:ph type="sldImg" idx="3"/>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00"/>
            <a:headEnd type="none" w="sm" len="sm"/>
            <a:tailEnd type="none" w="sm" len="sm"/>
          </a:ln>
        </p:spPr>
      </p:sp>
      <p:sp>
        <p:nvSpPr>
          <p:cNvPr id="6" name="Google Shape;6;n"/>
          <p:cNvSpPr txBox="1">
            <a:spLocks noGrp="1"/>
          </p:cNvSpPr>
          <p:nvPr>
            <p:ph type="body" idx="1"/>
          </p:nvPr>
        </p:nvSpPr>
        <p:spPr>
          <a:xfrm>
            <a:off x="914400" y="4343400"/>
            <a:ext cx="5029200" cy="4114800"/>
          </a:xfrm>
          <a:prstGeom prst="rect">
            <a:avLst/>
          </a:prstGeom>
          <a:noFill/>
          <a:ln>
            <a:noFill/>
          </a:ln>
        </p:spPr>
        <p:txBody>
          <a:bodyPr spcFirstLastPara="1" wrap="square" lIns="91425" tIns="45700" rIns="91425" bIns="45700" anchor="t" anchorCtr="0">
            <a:noAutofit/>
          </a:bodyPr>
          <a:lstStyle>
            <a:lvl1pPr marL="457200" marR="0" lvl="0" indent="-228600" algn="l" rtl="0">
              <a:lnSpc>
                <a:spcPct val="100000"/>
              </a:lnSpc>
              <a:spcBef>
                <a:spcPts val="36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1pPr>
            <a:lvl2pPr marL="914400" marR="0" lvl="1" indent="-228600" algn="l" rtl="0">
              <a:lnSpc>
                <a:spcPct val="100000"/>
              </a:lnSpc>
              <a:spcBef>
                <a:spcPts val="36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2pPr>
            <a:lvl3pPr marL="1371600" marR="0" lvl="2" indent="-228600" algn="l" rtl="0">
              <a:lnSpc>
                <a:spcPct val="100000"/>
              </a:lnSpc>
              <a:spcBef>
                <a:spcPts val="36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3pPr>
            <a:lvl4pPr marL="1828800" marR="0" lvl="3" indent="-228600" algn="l" rtl="0">
              <a:lnSpc>
                <a:spcPct val="100000"/>
              </a:lnSpc>
              <a:spcBef>
                <a:spcPts val="36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4pPr>
            <a:lvl5pPr marL="2286000" marR="0" lvl="4" indent="-228600" algn="l" rtl="0">
              <a:lnSpc>
                <a:spcPct val="100000"/>
              </a:lnSpc>
              <a:spcBef>
                <a:spcPts val="36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5pPr>
            <a:lvl6pPr marL="2743200" marR="0" lvl="5"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6pPr>
            <a:lvl7pPr marL="3200400" marR="0" lvl="6"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7pPr>
            <a:lvl8pPr marL="3657600" marR="0" lvl="7"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8pPr>
            <a:lvl9pPr marL="4114800" marR="0" lvl="8"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8686800"/>
            <a:ext cx="2971800" cy="457200"/>
          </a:xfrm>
          <a:prstGeom prst="rect">
            <a:avLst/>
          </a:prstGeom>
          <a:noFill/>
          <a:ln>
            <a:noFill/>
          </a:ln>
        </p:spPr>
        <p:txBody>
          <a:bodyPr spcFirstLastPara="1" wrap="square" lIns="91425" tIns="45700" rIns="91425" bIns="45700" anchor="b"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24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24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24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24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24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24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24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2400" b="0" i="0" u="none" strike="noStrike" cap="none">
                <a:solidFill>
                  <a:schemeClr val="dk1"/>
                </a:solidFill>
                <a:latin typeface="Arial"/>
                <a:ea typeface="Arial"/>
                <a:cs typeface="Arial"/>
                <a:sym typeface="Arial"/>
              </a:defRPr>
            </a:lvl9pPr>
          </a:lstStyle>
          <a:p>
            <a:endParaRPr/>
          </a:p>
        </p:txBody>
      </p:sp>
      <p:sp>
        <p:nvSpPr>
          <p:cNvPr id="8" name="Google Shape;8;n"/>
          <p:cNvSpPr txBox="1">
            <a:spLocks noGrp="1"/>
          </p:cNvSpPr>
          <p:nvPr>
            <p:ph type="sldNum" idx="12"/>
          </p:nvPr>
        </p:nvSpPr>
        <p:spPr>
          <a:xfrm>
            <a:off x="3886200" y="8686800"/>
            <a:ext cx="2971800" cy="457200"/>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n-US" sz="1200" b="0" i="0" u="none" strike="noStrike" cap="none">
                <a:solidFill>
                  <a:schemeClr val="dk1"/>
                </a:solidFill>
                <a:latin typeface="Arial"/>
                <a:ea typeface="Arial"/>
                <a:cs typeface="Arial"/>
                <a:sym typeface="Arial"/>
              </a:rPr>
              <a:t>‹#›</a:t>
            </a:fld>
            <a:endParaRPr sz="1200" b="0" i="0" u="none" strike="noStrike" cap="none">
              <a:solidFill>
                <a:schemeClr val="dk1"/>
              </a:solidFill>
              <a:latin typeface="Arial"/>
              <a:ea typeface="Arial"/>
              <a:cs typeface="Arial"/>
              <a:sym typeface="Arial"/>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1"/>
        <p:cNvGrpSpPr/>
        <p:nvPr/>
      </p:nvGrpSpPr>
      <p:grpSpPr>
        <a:xfrm>
          <a:off x="0" y="0"/>
          <a:ext cx="0" cy="0"/>
          <a:chOff x="0" y="0"/>
          <a:chExt cx="0" cy="0"/>
        </a:xfrm>
      </p:grpSpPr>
      <p:sp>
        <p:nvSpPr>
          <p:cNvPr id="162" name="Google Shape;162;g2d11890ebbe_0_200:notes"/>
          <p:cNvSpPr txBox="1">
            <a:spLocks noGrp="1"/>
          </p:cNvSpPr>
          <p:nvPr>
            <p:ph type="sldNum" idx="12"/>
          </p:nvPr>
        </p:nvSpPr>
        <p:spPr>
          <a:xfrm>
            <a:off x="3886200" y="8686800"/>
            <a:ext cx="2971800" cy="457200"/>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en-US"/>
              <a:t>1</a:t>
            </a:fld>
            <a:endParaRPr/>
          </a:p>
        </p:txBody>
      </p:sp>
      <p:sp>
        <p:nvSpPr>
          <p:cNvPr id="163" name="Google Shape;163;g2d11890ebbe_0_20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
        <p:nvSpPr>
          <p:cNvPr id="164" name="Google Shape;164;g2d11890ebbe_0_200:notes"/>
          <p:cNvSpPr txBox="1">
            <a:spLocks noGrp="1"/>
          </p:cNvSpPr>
          <p:nvPr>
            <p:ph type="body" idx="1"/>
          </p:nvPr>
        </p:nvSpPr>
        <p:spPr>
          <a:xfrm>
            <a:off x="914400" y="4343400"/>
            <a:ext cx="5029200" cy="41148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4"/>
        <p:cNvGrpSpPr/>
        <p:nvPr/>
      </p:nvGrpSpPr>
      <p:grpSpPr>
        <a:xfrm>
          <a:off x="0" y="0"/>
          <a:ext cx="0" cy="0"/>
          <a:chOff x="0" y="0"/>
          <a:chExt cx="0" cy="0"/>
        </a:xfrm>
      </p:grpSpPr>
      <p:sp>
        <p:nvSpPr>
          <p:cNvPr id="225" name="Google Shape;225;p9:notes"/>
          <p:cNvSpPr txBox="1">
            <a:spLocks noGrp="1"/>
          </p:cNvSpPr>
          <p:nvPr>
            <p:ph type="body" idx="1"/>
          </p:nvPr>
        </p:nvSpPr>
        <p:spPr>
          <a:xfrm>
            <a:off x="914400" y="4343400"/>
            <a:ext cx="5029200" cy="41148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360"/>
              </a:spcBef>
              <a:spcAft>
                <a:spcPts val="0"/>
              </a:spcAft>
              <a:buSzPts val="1400"/>
              <a:buNone/>
            </a:pPr>
            <a:endParaRPr dirty="0"/>
          </a:p>
        </p:txBody>
      </p:sp>
      <p:sp>
        <p:nvSpPr>
          <p:cNvPr id="226" name="Google Shape;226;p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00"/>
            <a:headEnd type="none" w="sm" len="sm"/>
            <a:tailEnd type="none" w="sm" len="sm"/>
          </a:ln>
        </p:spPr>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1"/>
        <p:cNvGrpSpPr/>
        <p:nvPr/>
      </p:nvGrpSpPr>
      <p:grpSpPr>
        <a:xfrm>
          <a:off x="0" y="0"/>
          <a:ext cx="0" cy="0"/>
          <a:chOff x="0" y="0"/>
          <a:chExt cx="0" cy="0"/>
        </a:xfrm>
      </p:grpSpPr>
      <p:sp>
        <p:nvSpPr>
          <p:cNvPr id="232" name="Google Shape;232;p10:notes"/>
          <p:cNvSpPr txBox="1">
            <a:spLocks noGrp="1"/>
          </p:cNvSpPr>
          <p:nvPr>
            <p:ph type="body" idx="1"/>
          </p:nvPr>
        </p:nvSpPr>
        <p:spPr>
          <a:xfrm>
            <a:off x="914400" y="4343400"/>
            <a:ext cx="5029200" cy="41148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360"/>
              </a:spcBef>
              <a:spcAft>
                <a:spcPts val="0"/>
              </a:spcAft>
              <a:buSzPts val="1400"/>
              <a:buNone/>
            </a:pPr>
            <a:endParaRPr/>
          </a:p>
        </p:txBody>
      </p:sp>
      <p:sp>
        <p:nvSpPr>
          <p:cNvPr id="233" name="Google Shape;233;p1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00"/>
            <a:headEnd type="none" w="sm" len="sm"/>
            <a:tailEnd type="none" w="sm" len="sm"/>
          </a:ln>
        </p:spPr>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7"/>
        <p:cNvGrpSpPr/>
        <p:nvPr/>
      </p:nvGrpSpPr>
      <p:grpSpPr>
        <a:xfrm>
          <a:off x="0" y="0"/>
          <a:ext cx="0" cy="0"/>
          <a:chOff x="0" y="0"/>
          <a:chExt cx="0" cy="0"/>
        </a:xfrm>
      </p:grpSpPr>
      <p:sp>
        <p:nvSpPr>
          <p:cNvPr id="238" name="Google Shape;238;p11:notes"/>
          <p:cNvSpPr txBox="1">
            <a:spLocks noGrp="1"/>
          </p:cNvSpPr>
          <p:nvPr>
            <p:ph type="body" idx="1"/>
          </p:nvPr>
        </p:nvSpPr>
        <p:spPr>
          <a:xfrm>
            <a:off x="914400" y="4343400"/>
            <a:ext cx="5029200" cy="4114800"/>
          </a:xfrm>
          <a:prstGeom prst="rect">
            <a:avLst/>
          </a:prstGeom>
          <a:noFill/>
          <a:ln>
            <a:noFill/>
          </a:ln>
        </p:spPr>
        <p:txBody>
          <a:bodyPr spcFirstLastPara="1" wrap="square" lIns="91425" tIns="45700" rIns="91425" bIns="45700" anchor="t" anchorCtr="0">
            <a:noAutofit/>
          </a:bodyPr>
          <a:lstStyle/>
          <a:p>
            <a:pPr marL="0" lvl="0" indent="0" algn="l" rtl="0">
              <a:lnSpc>
                <a:spcPct val="115000"/>
              </a:lnSpc>
              <a:spcBef>
                <a:spcPts val="500"/>
              </a:spcBef>
              <a:spcAft>
                <a:spcPts val="0"/>
              </a:spcAft>
              <a:buSzPts val="1400"/>
              <a:buNone/>
            </a:pPr>
            <a:endParaRPr/>
          </a:p>
          <a:p>
            <a:pPr marL="0" lvl="0" indent="0" algn="l" rtl="0">
              <a:lnSpc>
                <a:spcPct val="100000"/>
              </a:lnSpc>
              <a:spcBef>
                <a:spcPts val="360"/>
              </a:spcBef>
              <a:spcAft>
                <a:spcPts val="0"/>
              </a:spcAft>
              <a:buSzPts val="1400"/>
              <a:buNone/>
            </a:pPr>
            <a:endParaRPr/>
          </a:p>
        </p:txBody>
      </p:sp>
      <p:sp>
        <p:nvSpPr>
          <p:cNvPr id="239" name="Google Shape;239;p1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00"/>
            <a:headEnd type="none" w="sm" len="sm"/>
            <a:tailEnd type="none" w="sm" len="sm"/>
          </a:ln>
        </p:spPr>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4"/>
        <p:cNvGrpSpPr/>
        <p:nvPr/>
      </p:nvGrpSpPr>
      <p:grpSpPr>
        <a:xfrm>
          <a:off x="0" y="0"/>
          <a:ext cx="0" cy="0"/>
          <a:chOff x="0" y="0"/>
          <a:chExt cx="0" cy="0"/>
        </a:xfrm>
      </p:grpSpPr>
      <p:sp>
        <p:nvSpPr>
          <p:cNvPr id="245" name="Google Shape;245;p12:notes"/>
          <p:cNvSpPr txBox="1">
            <a:spLocks noGrp="1"/>
          </p:cNvSpPr>
          <p:nvPr>
            <p:ph type="body" idx="1"/>
          </p:nvPr>
        </p:nvSpPr>
        <p:spPr>
          <a:xfrm>
            <a:off x="914400" y="4343400"/>
            <a:ext cx="5029200" cy="4114800"/>
          </a:xfrm>
          <a:prstGeom prst="rect">
            <a:avLst/>
          </a:prstGeom>
          <a:noFill/>
          <a:ln>
            <a:noFill/>
          </a:ln>
        </p:spPr>
        <p:txBody>
          <a:bodyPr spcFirstLastPara="1" wrap="square" lIns="91425" tIns="45700" rIns="91425" bIns="45700" anchor="t" anchorCtr="0">
            <a:noAutofit/>
          </a:bodyPr>
          <a:lstStyle/>
          <a:p>
            <a:pPr marL="0" lvl="0" indent="0" algn="l" rtl="0">
              <a:lnSpc>
                <a:spcPct val="115000"/>
              </a:lnSpc>
              <a:spcBef>
                <a:spcPts val="500"/>
              </a:spcBef>
              <a:spcAft>
                <a:spcPts val="0"/>
              </a:spcAft>
              <a:buSzPts val="1400"/>
              <a:buNone/>
            </a:pPr>
            <a:endParaRPr/>
          </a:p>
          <a:p>
            <a:pPr marL="0" lvl="0" indent="0" algn="l" rtl="0">
              <a:lnSpc>
                <a:spcPct val="100000"/>
              </a:lnSpc>
              <a:spcBef>
                <a:spcPts val="360"/>
              </a:spcBef>
              <a:spcAft>
                <a:spcPts val="0"/>
              </a:spcAft>
              <a:buSzPts val="1400"/>
              <a:buNone/>
            </a:pPr>
            <a:endParaRPr/>
          </a:p>
        </p:txBody>
      </p:sp>
      <p:sp>
        <p:nvSpPr>
          <p:cNvPr id="246" name="Google Shape;246;p1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00"/>
            <a:headEnd type="none" w="sm" len="sm"/>
            <a:tailEnd type="none" w="sm" len="sm"/>
          </a:ln>
        </p:spPr>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1"/>
        <p:cNvGrpSpPr/>
        <p:nvPr/>
      </p:nvGrpSpPr>
      <p:grpSpPr>
        <a:xfrm>
          <a:off x="0" y="0"/>
          <a:ext cx="0" cy="0"/>
          <a:chOff x="0" y="0"/>
          <a:chExt cx="0" cy="0"/>
        </a:xfrm>
      </p:grpSpPr>
      <p:sp>
        <p:nvSpPr>
          <p:cNvPr id="252" name="Google Shape;252;p13:notes"/>
          <p:cNvSpPr txBox="1">
            <a:spLocks noGrp="1"/>
          </p:cNvSpPr>
          <p:nvPr>
            <p:ph type="body" idx="1"/>
          </p:nvPr>
        </p:nvSpPr>
        <p:spPr>
          <a:xfrm>
            <a:off x="914400" y="4343400"/>
            <a:ext cx="5029200" cy="4114800"/>
          </a:xfrm>
          <a:prstGeom prst="rect">
            <a:avLst/>
          </a:prstGeom>
          <a:noFill/>
          <a:ln>
            <a:noFill/>
          </a:ln>
        </p:spPr>
        <p:txBody>
          <a:bodyPr spcFirstLastPara="1" wrap="square" lIns="91425" tIns="45700" rIns="91425" bIns="45700" anchor="t" anchorCtr="0">
            <a:noAutofit/>
          </a:bodyPr>
          <a:lstStyle/>
          <a:p>
            <a:pPr marL="0" lvl="0" indent="0" algn="l" rtl="0">
              <a:lnSpc>
                <a:spcPct val="115000"/>
              </a:lnSpc>
              <a:spcBef>
                <a:spcPts val="500"/>
              </a:spcBef>
              <a:spcAft>
                <a:spcPts val="0"/>
              </a:spcAft>
              <a:buSzPts val="1400"/>
              <a:buNone/>
            </a:pPr>
            <a:endParaRPr/>
          </a:p>
          <a:p>
            <a:pPr marL="0" lvl="0" indent="0" algn="l" rtl="0">
              <a:lnSpc>
                <a:spcPct val="100000"/>
              </a:lnSpc>
              <a:spcBef>
                <a:spcPts val="360"/>
              </a:spcBef>
              <a:spcAft>
                <a:spcPts val="0"/>
              </a:spcAft>
              <a:buSzPts val="1400"/>
              <a:buNone/>
            </a:pPr>
            <a:endParaRPr/>
          </a:p>
        </p:txBody>
      </p:sp>
      <p:sp>
        <p:nvSpPr>
          <p:cNvPr id="253" name="Google Shape;253;p1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00"/>
            <a:headEnd type="none" w="sm" len="sm"/>
            <a:tailEnd type="none" w="sm" len="sm"/>
          </a:ln>
        </p:spPr>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8"/>
        <p:cNvGrpSpPr/>
        <p:nvPr/>
      </p:nvGrpSpPr>
      <p:grpSpPr>
        <a:xfrm>
          <a:off x="0" y="0"/>
          <a:ext cx="0" cy="0"/>
          <a:chOff x="0" y="0"/>
          <a:chExt cx="0" cy="0"/>
        </a:xfrm>
      </p:grpSpPr>
      <p:sp>
        <p:nvSpPr>
          <p:cNvPr id="259" name="Google Shape;259;p14:notes"/>
          <p:cNvSpPr txBox="1">
            <a:spLocks noGrp="1"/>
          </p:cNvSpPr>
          <p:nvPr>
            <p:ph type="body" idx="1"/>
          </p:nvPr>
        </p:nvSpPr>
        <p:spPr>
          <a:xfrm>
            <a:off x="914400" y="4343400"/>
            <a:ext cx="5029200" cy="4114800"/>
          </a:xfrm>
          <a:prstGeom prst="rect">
            <a:avLst/>
          </a:prstGeom>
          <a:noFill/>
          <a:ln>
            <a:noFill/>
          </a:ln>
        </p:spPr>
        <p:txBody>
          <a:bodyPr spcFirstLastPara="1" wrap="square" lIns="91425" tIns="45700" rIns="91425" bIns="45700" anchor="t" anchorCtr="0">
            <a:noAutofit/>
          </a:bodyPr>
          <a:lstStyle/>
          <a:p>
            <a:pPr marL="0" lvl="0" indent="0" algn="l" rtl="0">
              <a:lnSpc>
                <a:spcPct val="115000"/>
              </a:lnSpc>
              <a:spcBef>
                <a:spcPts val="500"/>
              </a:spcBef>
              <a:spcAft>
                <a:spcPts val="0"/>
              </a:spcAft>
              <a:buSzPts val="1400"/>
              <a:buNone/>
            </a:pPr>
            <a:endParaRPr/>
          </a:p>
          <a:p>
            <a:pPr marL="0" lvl="0" indent="0" algn="l" rtl="0">
              <a:lnSpc>
                <a:spcPct val="100000"/>
              </a:lnSpc>
              <a:spcBef>
                <a:spcPts val="360"/>
              </a:spcBef>
              <a:spcAft>
                <a:spcPts val="0"/>
              </a:spcAft>
              <a:buSzPts val="1400"/>
              <a:buNone/>
            </a:pPr>
            <a:endParaRPr/>
          </a:p>
        </p:txBody>
      </p:sp>
      <p:sp>
        <p:nvSpPr>
          <p:cNvPr id="260" name="Google Shape;260;p1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00"/>
            <a:headEnd type="none" w="sm" len="sm"/>
            <a:tailEnd type="none" w="sm" len="sm"/>
          </a:ln>
        </p:spPr>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5"/>
        <p:cNvGrpSpPr/>
        <p:nvPr/>
      </p:nvGrpSpPr>
      <p:grpSpPr>
        <a:xfrm>
          <a:off x="0" y="0"/>
          <a:ext cx="0" cy="0"/>
          <a:chOff x="0" y="0"/>
          <a:chExt cx="0" cy="0"/>
        </a:xfrm>
      </p:grpSpPr>
      <p:sp>
        <p:nvSpPr>
          <p:cNvPr id="266" name="Google Shape;266;p15:notes"/>
          <p:cNvSpPr txBox="1">
            <a:spLocks noGrp="1"/>
          </p:cNvSpPr>
          <p:nvPr>
            <p:ph type="body" idx="1"/>
          </p:nvPr>
        </p:nvSpPr>
        <p:spPr>
          <a:xfrm>
            <a:off x="914400" y="4343400"/>
            <a:ext cx="5029200" cy="4114800"/>
          </a:xfrm>
          <a:prstGeom prst="rect">
            <a:avLst/>
          </a:prstGeom>
          <a:noFill/>
          <a:ln>
            <a:noFill/>
          </a:ln>
        </p:spPr>
        <p:txBody>
          <a:bodyPr spcFirstLastPara="1" wrap="square" lIns="91425" tIns="45700" rIns="91425" bIns="45700" anchor="t" anchorCtr="0">
            <a:noAutofit/>
          </a:bodyPr>
          <a:lstStyle/>
          <a:p>
            <a:pPr marL="0" lvl="0" indent="0" algn="l" rtl="0">
              <a:lnSpc>
                <a:spcPct val="115000"/>
              </a:lnSpc>
              <a:spcBef>
                <a:spcPts val="500"/>
              </a:spcBef>
              <a:spcAft>
                <a:spcPts val="0"/>
              </a:spcAft>
              <a:buSzPts val="1400"/>
              <a:buNone/>
            </a:pPr>
            <a:endParaRPr dirty="0"/>
          </a:p>
          <a:p>
            <a:pPr marL="0" lvl="0" indent="0" algn="l" rtl="0">
              <a:lnSpc>
                <a:spcPct val="100000"/>
              </a:lnSpc>
              <a:spcBef>
                <a:spcPts val="360"/>
              </a:spcBef>
              <a:spcAft>
                <a:spcPts val="0"/>
              </a:spcAft>
              <a:buSzPts val="1400"/>
              <a:buNone/>
            </a:pPr>
            <a:endParaRPr dirty="0"/>
          </a:p>
        </p:txBody>
      </p:sp>
      <p:sp>
        <p:nvSpPr>
          <p:cNvPr id="267" name="Google Shape;267;p1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00"/>
            <a:headEnd type="none" w="sm" len="sm"/>
            <a:tailEnd type="none" w="sm" len="sm"/>
          </a:ln>
        </p:spPr>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2"/>
        <p:cNvGrpSpPr/>
        <p:nvPr/>
      </p:nvGrpSpPr>
      <p:grpSpPr>
        <a:xfrm>
          <a:off x="0" y="0"/>
          <a:ext cx="0" cy="0"/>
          <a:chOff x="0" y="0"/>
          <a:chExt cx="0" cy="0"/>
        </a:xfrm>
      </p:grpSpPr>
      <p:sp>
        <p:nvSpPr>
          <p:cNvPr id="273" name="Google Shape;273;p16:notes"/>
          <p:cNvSpPr txBox="1">
            <a:spLocks noGrp="1"/>
          </p:cNvSpPr>
          <p:nvPr>
            <p:ph type="body" idx="1"/>
          </p:nvPr>
        </p:nvSpPr>
        <p:spPr>
          <a:xfrm>
            <a:off x="914400" y="4343400"/>
            <a:ext cx="5029200" cy="4114800"/>
          </a:xfrm>
          <a:prstGeom prst="rect">
            <a:avLst/>
          </a:prstGeom>
          <a:noFill/>
          <a:ln>
            <a:noFill/>
          </a:ln>
        </p:spPr>
        <p:txBody>
          <a:bodyPr spcFirstLastPara="1" wrap="square" lIns="91425" tIns="45700" rIns="91425" bIns="45700" anchor="t" anchorCtr="0">
            <a:noAutofit/>
          </a:bodyPr>
          <a:lstStyle/>
          <a:p>
            <a:pPr marL="0" lvl="0" indent="0" algn="l" rtl="0">
              <a:lnSpc>
                <a:spcPct val="115000"/>
              </a:lnSpc>
              <a:spcBef>
                <a:spcPts val="500"/>
              </a:spcBef>
              <a:spcAft>
                <a:spcPts val="0"/>
              </a:spcAft>
              <a:buSzPts val="1400"/>
              <a:buNone/>
            </a:pPr>
            <a:endParaRPr dirty="0"/>
          </a:p>
          <a:p>
            <a:pPr marL="0" lvl="0" indent="0" algn="l" rtl="0">
              <a:lnSpc>
                <a:spcPct val="115000"/>
              </a:lnSpc>
              <a:spcBef>
                <a:spcPts val="500"/>
              </a:spcBef>
              <a:spcAft>
                <a:spcPts val="0"/>
              </a:spcAft>
              <a:buSzPts val="1400"/>
              <a:buNone/>
            </a:pPr>
            <a:endParaRPr dirty="0"/>
          </a:p>
          <a:p>
            <a:pPr marL="0" lvl="0" indent="0" algn="l" rtl="0">
              <a:lnSpc>
                <a:spcPct val="100000"/>
              </a:lnSpc>
              <a:spcBef>
                <a:spcPts val="360"/>
              </a:spcBef>
              <a:spcAft>
                <a:spcPts val="0"/>
              </a:spcAft>
              <a:buSzPts val="1400"/>
              <a:buNone/>
            </a:pPr>
            <a:endParaRPr dirty="0"/>
          </a:p>
        </p:txBody>
      </p:sp>
      <p:sp>
        <p:nvSpPr>
          <p:cNvPr id="274" name="Google Shape;274;p1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00"/>
            <a:headEnd type="none" w="sm" len="sm"/>
            <a:tailEnd type="none" w="sm" len="sm"/>
          </a:ln>
        </p:spPr>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9"/>
        <p:cNvGrpSpPr/>
        <p:nvPr/>
      </p:nvGrpSpPr>
      <p:grpSpPr>
        <a:xfrm>
          <a:off x="0" y="0"/>
          <a:ext cx="0" cy="0"/>
          <a:chOff x="0" y="0"/>
          <a:chExt cx="0" cy="0"/>
        </a:xfrm>
      </p:grpSpPr>
      <p:sp>
        <p:nvSpPr>
          <p:cNvPr id="280" name="Google Shape;280;p17:notes"/>
          <p:cNvSpPr txBox="1">
            <a:spLocks noGrp="1"/>
          </p:cNvSpPr>
          <p:nvPr>
            <p:ph type="body" idx="1"/>
          </p:nvPr>
        </p:nvSpPr>
        <p:spPr>
          <a:xfrm>
            <a:off x="914400" y="4343400"/>
            <a:ext cx="5029200" cy="4114800"/>
          </a:xfrm>
          <a:prstGeom prst="rect">
            <a:avLst/>
          </a:prstGeom>
          <a:noFill/>
          <a:ln>
            <a:noFill/>
          </a:ln>
        </p:spPr>
        <p:txBody>
          <a:bodyPr spcFirstLastPara="1" wrap="square" lIns="91425" tIns="45700" rIns="91425" bIns="45700" anchor="t" anchorCtr="0">
            <a:noAutofit/>
          </a:bodyPr>
          <a:lstStyle/>
          <a:p>
            <a:pPr marL="0" lvl="0" indent="0" algn="l" rtl="0">
              <a:lnSpc>
                <a:spcPct val="115000"/>
              </a:lnSpc>
              <a:spcBef>
                <a:spcPts val="500"/>
              </a:spcBef>
              <a:spcAft>
                <a:spcPts val="0"/>
              </a:spcAft>
              <a:buSzPts val="1400"/>
              <a:buNone/>
            </a:pPr>
            <a:endParaRPr/>
          </a:p>
          <a:p>
            <a:pPr marL="0" lvl="0" indent="0" algn="l" rtl="0">
              <a:lnSpc>
                <a:spcPct val="115000"/>
              </a:lnSpc>
              <a:spcBef>
                <a:spcPts val="500"/>
              </a:spcBef>
              <a:spcAft>
                <a:spcPts val="0"/>
              </a:spcAft>
              <a:buSzPts val="1400"/>
              <a:buNone/>
            </a:pPr>
            <a:endParaRPr/>
          </a:p>
          <a:p>
            <a:pPr marL="0" lvl="0" indent="0" algn="l" rtl="0">
              <a:lnSpc>
                <a:spcPct val="100000"/>
              </a:lnSpc>
              <a:spcBef>
                <a:spcPts val="360"/>
              </a:spcBef>
              <a:spcAft>
                <a:spcPts val="0"/>
              </a:spcAft>
              <a:buSzPts val="1400"/>
              <a:buNone/>
            </a:pPr>
            <a:endParaRPr/>
          </a:p>
        </p:txBody>
      </p:sp>
      <p:sp>
        <p:nvSpPr>
          <p:cNvPr id="281" name="Google Shape;281;p1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00"/>
            <a:headEnd type="none" w="sm" len="sm"/>
            <a:tailEnd type="none" w="sm" len="sm"/>
          </a:ln>
        </p:spPr>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87"/>
        <p:cNvGrpSpPr/>
        <p:nvPr/>
      </p:nvGrpSpPr>
      <p:grpSpPr>
        <a:xfrm>
          <a:off x="0" y="0"/>
          <a:ext cx="0" cy="0"/>
          <a:chOff x="0" y="0"/>
          <a:chExt cx="0" cy="0"/>
        </a:xfrm>
      </p:grpSpPr>
      <p:sp>
        <p:nvSpPr>
          <p:cNvPr id="288" name="Google Shape;288;p18:notes"/>
          <p:cNvSpPr txBox="1">
            <a:spLocks noGrp="1"/>
          </p:cNvSpPr>
          <p:nvPr>
            <p:ph type="body" idx="1"/>
          </p:nvPr>
        </p:nvSpPr>
        <p:spPr>
          <a:xfrm>
            <a:off x="914400" y="4343400"/>
            <a:ext cx="5029200" cy="41148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360"/>
              </a:spcBef>
              <a:spcAft>
                <a:spcPts val="0"/>
              </a:spcAft>
              <a:buSzPts val="1400"/>
              <a:buNone/>
            </a:pPr>
            <a:endParaRPr/>
          </a:p>
        </p:txBody>
      </p:sp>
      <p:sp>
        <p:nvSpPr>
          <p:cNvPr id="289" name="Google Shape;289;p1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00"/>
            <a:headEnd type="none" w="sm" len="sm"/>
            <a:tailEnd type="none" w="sm" len="sm"/>
          </a:ln>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0"/>
        <p:cNvGrpSpPr/>
        <p:nvPr/>
      </p:nvGrpSpPr>
      <p:grpSpPr>
        <a:xfrm>
          <a:off x="0" y="0"/>
          <a:ext cx="0" cy="0"/>
          <a:chOff x="0" y="0"/>
          <a:chExt cx="0" cy="0"/>
        </a:xfrm>
      </p:grpSpPr>
      <p:sp>
        <p:nvSpPr>
          <p:cNvPr id="171" name="Google Shape;171;p2:notes"/>
          <p:cNvSpPr txBox="1">
            <a:spLocks noGrp="1"/>
          </p:cNvSpPr>
          <p:nvPr>
            <p:ph type="body" idx="1"/>
          </p:nvPr>
        </p:nvSpPr>
        <p:spPr>
          <a:xfrm>
            <a:off x="914400" y="4343400"/>
            <a:ext cx="5029200" cy="41148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360"/>
              </a:spcBef>
              <a:spcAft>
                <a:spcPts val="0"/>
              </a:spcAft>
              <a:buSzPts val="1400"/>
              <a:buNone/>
            </a:pPr>
            <a:endParaRPr dirty="0"/>
          </a:p>
        </p:txBody>
      </p:sp>
      <p:sp>
        <p:nvSpPr>
          <p:cNvPr id="172" name="Google Shape;172;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00"/>
            <a:headEnd type="none" w="sm" len="sm"/>
            <a:tailEnd type="none" w="sm" len="sm"/>
          </a:ln>
        </p:spPr>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93"/>
        <p:cNvGrpSpPr/>
        <p:nvPr/>
      </p:nvGrpSpPr>
      <p:grpSpPr>
        <a:xfrm>
          <a:off x="0" y="0"/>
          <a:ext cx="0" cy="0"/>
          <a:chOff x="0" y="0"/>
          <a:chExt cx="0" cy="0"/>
        </a:xfrm>
      </p:grpSpPr>
      <p:sp>
        <p:nvSpPr>
          <p:cNvPr id="294" name="Google Shape;294;p19:notes"/>
          <p:cNvSpPr txBox="1">
            <a:spLocks noGrp="1"/>
          </p:cNvSpPr>
          <p:nvPr>
            <p:ph type="body" idx="1"/>
          </p:nvPr>
        </p:nvSpPr>
        <p:spPr>
          <a:xfrm>
            <a:off x="914400" y="4343400"/>
            <a:ext cx="5029200" cy="4114800"/>
          </a:xfrm>
          <a:prstGeom prst="rect">
            <a:avLst/>
          </a:prstGeom>
          <a:noFill/>
          <a:ln>
            <a:noFill/>
          </a:ln>
        </p:spPr>
        <p:txBody>
          <a:bodyPr spcFirstLastPara="1" wrap="square" lIns="91425" tIns="45700" rIns="91425" bIns="45700" anchor="t" anchorCtr="0">
            <a:noAutofit/>
          </a:bodyPr>
          <a:lstStyle/>
          <a:p>
            <a:pPr marL="0" lvl="0" indent="0" algn="l" rtl="0">
              <a:lnSpc>
                <a:spcPct val="115000"/>
              </a:lnSpc>
              <a:spcBef>
                <a:spcPts val="500"/>
              </a:spcBef>
              <a:spcAft>
                <a:spcPts val="0"/>
              </a:spcAft>
              <a:buSzPts val="1400"/>
              <a:buNone/>
            </a:pPr>
            <a:endParaRPr/>
          </a:p>
          <a:p>
            <a:pPr marL="0" lvl="0" indent="0" algn="l" rtl="0">
              <a:lnSpc>
                <a:spcPct val="115000"/>
              </a:lnSpc>
              <a:spcBef>
                <a:spcPts val="500"/>
              </a:spcBef>
              <a:spcAft>
                <a:spcPts val="0"/>
              </a:spcAft>
              <a:buSzPts val="1400"/>
              <a:buNone/>
            </a:pPr>
            <a:endParaRPr/>
          </a:p>
          <a:p>
            <a:pPr marL="0" lvl="0" indent="0" algn="l" rtl="0">
              <a:lnSpc>
                <a:spcPct val="115000"/>
              </a:lnSpc>
              <a:spcBef>
                <a:spcPts val="500"/>
              </a:spcBef>
              <a:spcAft>
                <a:spcPts val="0"/>
              </a:spcAft>
              <a:buSzPts val="1400"/>
              <a:buNone/>
            </a:pPr>
            <a:endParaRPr/>
          </a:p>
          <a:p>
            <a:pPr marL="0" lvl="0" indent="0" algn="l" rtl="0">
              <a:lnSpc>
                <a:spcPct val="100000"/>
              </a:lnSpc>
              <a:spcBef>
                <a:spcPts val="360"/>
              </a:spcBef>
              <a:spcAft>
                <a:spcPts val="0"/>
              </a:spcAft>
              <a:buSzPts val="1400"/>
              <a:buNone/>
            </a:pPr>
            <a:endParaRPr/>
          </a:p>
        </p:txBody>
      </p:sp>
      <p:sp>
        <p:nvSpPr>
          <p:cNvPr id="295" name="Google Shape;295;p1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00"/>
            <a:headEnd type="none" w="sm" len="sm"/>
            <a:tailEnd type="none" w="sm" len="sm"/>
          </a:ln>
        </p:spPr>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00"/>
        <p:cNvGrpSpPr/>
        <p:nvPr/>
      </p:nvGrpSpPr>
      <p:grpSpPr>
        <a:xfrm>
          <a:off x="0" y="0"/>
          <a:ext cx="0" cy="0"/>
          <a:chOff x="0" y="0"/>
          <a:chExt cx="0" cy="0"/>
        </a:xfrm>
      </p:grpSpPr>
      <p:sp>
        <p:nvSpPr>
          <p:cNvPr id="301" name="Google Shape;301;p20:notes"/>
          <p:cNvSpPr txBox="1">
            <a:spLocks noGrp="1"/>
          </p:cNvSpPr>
          <p:nvPr>
            <p:ph type="body" idx="1"/>
          </p:nvPr>
        </p:nvSpPr>
        <p:spPr>
          <a:xfrm>
            <a:off x="914400" y="4343400"/>
            <a:ext cx="5029200" cy="4114800"/>
          </a:xfrm>
          <a:prstGeom prst="rect">
            <a:avLst/>
          </a:prstGeom>
          <a:noFill/>
          <a:ln>
            <a:noFill/>
          </a:ln>
        </p:spPr>
        <p:txBody>
          <a:bodyPr spcFirstLastPara="1" wrap="square" lIns="91425" tIns="45700" rIns="91425" bIns="45700" anchor="t" anchorCtr="0">
            <a:noAutofit/>
          </a:bodyPr>
          <a:lstStyle/>
          <a:p>
            <a:pPr marL="0" lvl="0" indent="0" algn="l" rtl="0">
              <a:lnSpc>
                <a:spcPct val="115000"/>
              </a:lnSpc>
              <a:spcBef>
                <a:spcPts val="500"/>
              </a:spcBef>
              <a:spcAft>
                <a:spcPts val="0"/>
              </a:spcAft>
              <a:buSzPts val="1400"/>
              <a:buNone/>
            </a:pPr>
            <a:endParaRPr/>
          </a:p>
          <a:p>
            <a:pPr marL="0" lvl="0" indent="0" algn="l" rtl="0">
              <a:lnSpc>
                <a:spcPct val="115000"/>
              </a:lnSpc>
              <a:spcBef>
                <a:spcPts val="500"/>
              </a:spcBef>
              <a:spcAft>
                <a:spcPts val="0"/>
              </a:spcAft>
              <a:buSzPts val="1400"/>
              <a:buNone/>
            </a:pPr>
            <a:endParaRPr/>
          </a:p>
          <a:p>
            <a:pPr marL="0" lvl="0" indent="0" algn="l" rtl="0">
              <a:lnSpc>
                <a:spcPct val="115000"/>
              </a:lnSpc>
              <a:spcBef>
                <a:spcPts val="500"/>
              </a:spcBef>
              <a:spcAft>
                <a:spcPts val="0"/>
              </a:spcAft>
              <a:buSzPts val="1400"/>
              <a:buNone/>
            </a:pPr>
            <a:endParaRPr/>
          </a:p>
          <a:p>
            <a:pPr marL="0" lvl="0" indent="0" algn="l" rtl="0">
              <a:lnSpc>
                <a:spcPct val="100000"/>
              </a:lnSpc>
              <a:spcBef>
                <a:spcPts val="360"/>
              </a:spcBef>
              <a:spcAft>
                <a:spcPts val="0"/>
              </a:spcAft>
              <a:buSzPts val="1400"/>
              <a:buNone/>
            </a:pPr>
            <a:endParaRPr/>
          </a:p>
        </p:txBody>
      </p:sp>
      <p:sp>
        <p:nvSpPr>
          <p:cNvPr id="302" name="Google Shape;302;p2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00"/>
            <a:headEnd type="none" w="sm" len="sm"/>
            <a:tailEnd type="none" w="sm" len="sm"/>
          </a:ln>
        </p:spPr>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07"/>
        <p:cNvGrpSpPr/>
        <p:nvPr/>
      </p:nvGrpSpPr>
      <p:grpSpPr>
        <a:xfrm>
          <a:off x="0" y="0"/>
          <a:ext cx="0" cy="0"/>
          <a:chOff x="0" y="0"/>
          <a:chExt cx="0" cy="0"/>
        </a:xfrm>
      </p:grpSpPr>
      <p:sp>
        <p:nvSpPr>
          <p:cNvPr id="308" name="Google Shape;308;p21:notes"/>
          <p:cNvSpPr txBox="1">
            <a:spLocks noGrp="1"/>
          </p:cNvSpPr>
          <p:nvPr>
            <p:ph type="body" idx="1"/>
          </p:nvPr>
        </p:nvSpPr>
        <p:spPr>
          <a:xfrm>
            <a:off x="914400" y="4343400"/>
            <a:ext cx="5029200" cy="41148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360"/>
              </a:spcBef>
              <a:spcAft>
                <a:spcPts val="0"/>
              </a:spcAft>
              <a:buSzPts val="1400"/>
              <a:buNone/>
            </a:pPr>
            <a:endParaRPr/>
          </a:p>
        </p:txBody>
      </p:sp>
      <p:sp>
        <p:nvSpPr>
          <p:cNvPr id="309" name="Google Shape;309;p2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00"/>
            <a:headEnd type="none" w="sm" len="sm"/>
            <a:tailEnd type="none" w="sm" len="sm"/>
          </a:ln>
        </p:spPr>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13"/>
        <p:cNvGrpSpPr/>
        <p:nvPr/>
      </p:nvGrpSpPr>
      <p:grpSpPr>
        <a:xfrm>
          <a:off x="0" y="0"/>
          <a:ext cx="0" cy="0"/>
          <a:chOff x="0" y="0"/>
          <a:chExt cx="0" cy="0"/>
        </a:xfrm>
      </p:grpSpPr>
      <p:sp>
        <p:nvSpPr>
          <p:cNvPr id="314" name="Google Shape;314;p22:notes"/>
          <p:cNvSpPr txBox="1">
            <a:spLocks noGrp="1"/>
          </p:cNvSpPr>
          <p:nvPr>
            <p:ph type="body" idx="1"/>
          </p:nvPr>
        </p:nvSpPr>
        <p:spPr>
          <a:xfrm>
            <a:off x="914400" y="4343400"/>
            <a:ext cx="5029200" cy="4114800"/>
          </a:xfrm>
          <a:prstGeom prst="rect">
            <a:avLst/>
          </a:prstGeom>
          <a:noFill/>
          <a:ln>
            <a:noFill/>
          </a:ln>
        </p:spPr>
        <p:txBody>
          <a:bodyPr spcFirstLastPara="1" wrap="square" lIns="91425" tIns="45700" rIns="91425" bIns="45700" anchor="t" anchorCtr="0">
            <a:noAutofit/>
          </a:bodyPr>
          <a:lstStyle/>
          <a:p>
            <a:pPr marL="0" lvl="0" indent="0" algn="l" rtl="0">
              <a:lnSpc>
                <a:spcPct val="115000"/>
              </a:lnSpc>
              <a:spcBef>
                <a:spcPts val="500"/>
              </a:spcBef>
              <a:spcAft>
                <a:spcPts val="0"/>
              </a:spcAft>
              <a:buSzPts val="1400"/>
              <a:buNone/>
            </a:pPr>
            <a:endParaRPr/>
          </a:p>
          <a:p>
            <a:pPr marL="0" lvl="0" indent="0" algn="l" rtl="0">
              <a:lnSpc>
                <a:spcPct val="115000"/>
              </a:lnSpc>
              <a:spcBef>
                <a:spcPts val="500"/>
              </a:spcBef>
              <a:spcAft>
                <a:spcPts val="0"/>
              </a:spcAft>
              <a:buSzPts val="1400"/>
              <a:buNone/>
            </a:pPr>
            <a:endParaRPr/>
          </a:p>
          <a:p>
            <a:pPr marL="0" lvl="0" indent="0" algn="l" rtl="0">
              <a:lnSpc>
                <a:spcPct val="115000"/>
              </a:lnSpc>
              <a:spcBef>
                <a:spcPts val="500"/>
              </a:spcBef>
              <a:spcAft>
                <a:spcPts val="0"/>
              </a:spcAft>
              <a:buSzPts val="1400"/>
              <a:buNone/>
            </a:pPr>
            <a:endParaRPr/>
          </a:p>
          <a:p>
            <a:pPr marL="0" lvl="0" indent="0" algn="l" rtl="0">
              <a:lnSpc>
                <a:spcPct val="100000"/>
              </a:lnSpc>
              <a:spcBef>
                <a:spcPts val="360"/>
              </a:spcBef>
              <a:spcAft>
                <a:spcPts val="0"/>
              </a:spcAft>
              <a:buSzPts val="1400"/>
              <a:buNone/>
            </a:pPr>
            <a:endParaRPr/>
          </a:p>
        </p:txBody>
      </p:sp>
      <p:sp>
        <p:nvSpPr>
          <p:cNvPr id="315" name="Google Shape;315;p2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00"/>
            <a:headEnd type="none" w="sm" len="sm"/>
            <a:tailEnd type="none" w="sm" len="sm"/>
          </a:ln>
        </p:spPr>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20"/>
        <p:cNvGrpSpPr/>
        <p:nvPr/>
      </p:nvGrpSpPr>
      <p:grpSpPr>
        <a:xfrm>
          <a:off x="0" y="0"/>
          <a:ext cx="0" cy="0"/>
          <a:chOff x="0" y="0"/>
          <a:chExt cx="0" cy="0"/>
        </a:xfrm>
      </p:grpSpPr>
      <p:sp>
        <p:nvSpPr>
          <p:cNvPr id="321" name="Google Shape;321;p23:notes"/>
          <p:cNvSpPr txBox="1">
            <a:spLocks noGrp="1"/>
          </p:cNvSpPr>
          <p:nvPr>
            <p:ph type="body" idx="1"/>
          </p:nvPr>
        </p:nvSpPr>
        <p:spPr>
          <a:xfrm>
            <a:off x="914400" y="4343400"/>
            <a:ext cx="5029200" cy="4114800"/>
          </a:xfrm>
          <a:prstGeom prst="rect">
            <a:avLst/>
          </a:prstGeom>
          <a:noFill/>
          <a:ln>
            <a:noFill/>
          </a:ln>
        </p:spPr>
        <p:txBody>
          <a:bodyPr spcFirstLastPara="1" wrap="square" lIns="91425" tIns="45700" rIns="91425" bIns="45700" anchor="t" anchorCtr="0">
            <a:noAutofit/>
          </a:bodyPr>
          <a:lstStyle/>
          <a:p>
            <a:pPr marL="0" lvl="0" indent="0" algn="l" rtl="0">
              <a:lnSpc>
                <a:spcPct val="115000"/>
              </a:lnSpc>
              <a:spcBef>
                <a:spcPts val="500"/>
              </a:spcBef>
              <a:spcAft>
                <a:spcPts val="0"/>
              </a:spcAft>
              <a:buSzPts val="1400"/>
              <a:buNone/>
            </a:pPr>
            <a:endParaRPr/>
          </a:p>
          <a:p>
            <a:pPr marL="0" lvl="0" indent="0" algn="l" rtl="0">
              <a:lnSpc>
                <a:spcPct val="115000"/>
              </a:lnSpc>
              <a:spcBef>
                <a:spcPts val="500"/>
              </a:spcBef>
              <a:spcAft>
                <a:spcPts val="0"/>
              </a:spcAft>
              <a:buSzPts val="1400"/>
              <a:buNone/>
            </a:pPr>
            <a:endParaRPr/>
          </a:p>
          <a:p>
            <a:pPr marL="0" lvl="0" indent="0" algn="l" rtl="0">
              <a:lnSpc>
                <a:spcPct val="115000"/>
              </a:lnSpc>
              <a:spcBef>
                <a:spcPts val="500"/>
              </a:spcBef>
              <a:spcAft>
                <a:spcPts val="0"/>
              </a:spcAft>
              <a:buSzPts val="1400"/>
              <a:buNone/>
            </a:pPr>
            <a:endParaRPr/>
          </a:p>
          <a:p>
            <a:pPr marL="0" lvl="0" indent="0" algn="l" rtl="0">
              <a:lnSpc>
                <a:spcPct val="100000"/>
              </a:lnSpc>
              <a:spcBef>
                <a:spcPts val="360"/>
              </a:spcBef>
              <a:spcAft>
                <a:spcPts val="0"/>
              </a:spcAft>
              <a:buSzPts val="1400"/>
              <a:buNone/>
            </a:pPr>
            <a:endParaRPr/>
          </a:p>
        </p:txBody>
      </p:sp>
      <p:sp>
        <p:nvSpPr>
          <p:cNvPr id="322" name="Google Shape;322;p2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00"/>
            <a:headEnd type="none" w="sm" len="sm"/>
            <a:tailEnd type="none" w="sm" len="sm"/>
          </a:ln>
        </p:spPr>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27"/>
        <p:cNvGrpSpPr/>
        <p:nvPr/>
      </p:nvGrpSpPr>
      <p:grpSpPr>
        <a:xfrm>
          <a:off x="0" y="0"/>
          <a:ext cx="0" cy="0"/>
          <a:chOff x="0" y="0"/>
          <a:chExt cx="0" cy="0"/>
        </a:xfrm>
      </p:grpSpPr>
      <p:sp>
        <p:nvSpPr>
          <p:cNvPr id="328" name="Google Shape;328;p24:notes"/>
          <p:cNvSpPr txBox="1">
            <a:spLocks noGrp="1"/>
          </p:cNvSpPr>
          <p:nvPr>
            <p:ph type="body" idx="1"/>
          </p:nvPr>
        </p:nvSpPr>
        <p:spPr>
          <a:xfrm>
            <a:off x="914400" y="4343400"/>
            <a:ext cx="5029200" cy="4114800"/>
          </a:xfrm>
          <a:prstGeom prst="rect">
            <a:avLst/>
          </a:prstGeom>
          <a:noFill/>
          <a:ln>
            <a:noFill/>
          </a:ln>
        </p:spPr>
        <p:txBody>
          <a:bodyPr spcFirstLastPara="1" wrap="square" lIns="91425" tIns="45700" rIns="91425" bIns="45700" anchor="t" anchorCtr="0">
            <a:noAutofit/>
          </a:bodyPr>
          <a:lstStyle/>
          <a:p>
            <a:pPr marL="0" lvl="0" indent="0" algn="l" rtl="0">
              <a:lnSpc>
                <a:spcPct val="115000"/>
              </a:lnSpc>
              <a:spcBef>
                <a:spcPts val="500"/>
              </a:spcBef>
              <a:spcAft>
                <a:spcPts val="0"/>
              </a:spcAft>
              <a:buSzPts val="1400"/>
              <a:buNone/>
            </a:pPr>
            <a:endParaRPr dirty="0"/>
          </a:p>
          <a:p>
            <a:pPr marL="0" lvl="0" indent="0" algn="l" rtl="0">
              <a:lnSpc>
                <a:spcPct val="115000"/>
              </a:lnSpc>
              <a:spcBef>
                <a:spcPts val="500"/>
              </a:spcBef>
              <a:spcAft>
                <a:spcPts val="0"/>
              </a:spcAft>
              <a:buSzPts val="1400"/>
              <a:buNone/>
            </a:pPr>
            <a:endParaRPr dirty="0"/>
          </a:p>
          <a:p>
            <a:pPr marL="0" lvl="0" indent="0" algn="l" rtl="0">
              <a:lnSpc>
                <a:spcPct val="100000"/>
              </a:lnSpc>
              <a:spcBef>
                <a:spcPts val="360"/>
              </a:spcBef>
              <a:spcAft>
                <a:spcPts val="0"/>
              </a:spcAft>
              <a:buSzPts val="1400"/>
              <a:buNone/>
            </a:pPr>
            <a:endParaRPr dirty="0"/>
          </a:p>
        </p:txBody>
      </p:sp>
      <p:sp>
        <p:nvSpPr>
          <p:cNvPr id="329" name="Google Shape;329;p2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00"/>
            <a:headEnd type="none" w="sm" len="sm"/>
            <a:tailEnd type="none" w="sm" len="sm"/>
          </a:ln>
        </p:spPr>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34"/>
        <p:cNvGrpSpPr/>
        <p:nvPr/>
      </p:nvGrpSpPr>
      <p:grpSpPr>
        <a:xfrm>
          <a:off x="0" y="0"/>
          <a:ext cx="0" cy="0"/>
          <a:chOff x="0" y="0"/>
          <a:chExt cx="0" cy="0"/>
        </a:xfrm>
      </p:grpSpPr>
      <p:sp>
        <p:nvSpPr>
          <p:cNvPr id="335" name="Google Shape;335;p25:notes"/>
          <p:cNvSpPr txBox="1">
            <a:spLocks noGrp="1"/>
          </p:cNvSpPr>
          <p:nvPr>
            <p:ph type="body" idx="1"/>
          </p:nvPr>
        </p:nvSpPr>
        <p:spPr>
          <a:xfrm>
            <a:off x="914400" y="4343400"/>
            <a:ext cx="5029200" cy="41148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360"/>
              </a:spcBef>
              <a:spcAft>
                <a:spcPts val="0"/>
              </a:spcAft>
              <a:buSzPts val="1400"/>
              <a:buNone/>
            </a:pPr>
            <a:endParaRPr/>
          </a:p>
        </p:txBody>
      </p:sp>
      <p:sp>
        <p:nvSpPr>
          <p:cNvPr id="336" name="Google Shape;336;p2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00"/>
            <a:headEnd type="none" w="sm" len="sm"/>
            <a:tailEnd type="none" w="sm" len="sm"/>
          </a:ln>
        </p:spPr>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41"/>
        <p:cNvGrpSpPr/>
        <p:nvPr/>
      </p:nvGrpSpPr>
      <p:grpSpPr>
        <a:xfrm>
          <a:off x="0" y="0"/>
          <a:ext cx="0" cy="0"/>
          <a:chOff x="0" y="0"/>
          <a:chExt cx="0" cy="0"/>
        </a:xfrm>
      </p:grpSpPr>
      <p:sp>
        <p:nvSpPr>
          <p:cNvPr id="342" name="Google Shape;342;p26:notes"/>
          <p:cNvSpPr txBox="1">
            <a:spLocks noGrp="1"/>
          </p:cNvSpPr>
          <p:nvPr>
            <p:ph type="body" idx="1"/>
          </p:nvPr>
        </p:nvSpPr>
        <p:spPr>
          <a:xfrm>
            <a:off x="914400" y="4343400"/>
            <a:ext cx="5029200" cy="41148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360"/>
              </a:spcBef>
              <a:spcAft>
                <a:spcPts val="0"/>
              </a:spcAft>
              <a:buSzPts val="1400"/>
              <a:buNone/>
            </a:pPr>
            <a:endParaRPr/>
          </a:p>
        </p:txBody>
      </p:sp>
      <p:sp>
        <p:nvSpPr>
          <p:cNvPr id="343" name="Google Shape;343;p2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00"/>
            <a:headEnd type="none" w="sm" len="sm"/>
            <a:tailEnd type="none" w="sm" len="sm"/>
          </a:ln>
        </p:spPr>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48"/>
        <p:cNvGrpSpPr/>
        <p:nvPr/>
      </p:nvGrpSpPr>
      <p:grpSpPr>
        <a:xfrm>
          <a:off x="0" y="0"/>
          <a:ext cx="0" cy="0"/>
          <a:chOff x="0" y="0"/>
          <a:chExt cx="0" cy="0"/>
        </a:xfrm>
      </p:grpSpPr>
      <p:sp>
        <p:nvSpPr>
          <p:cNvPr id="349" name="Google Shape;349;p27:notes"/>
          <p:cNvSpPr txBox="1">
            <a:spLocks noGrp="1"/>
          </p:cNvSpPr>
          <p:nvPr>
            <p:ph type="body" idx="1"/>
          </p:nvPr>
        </p:nvSpPr>
        <p:spPr>
          <a:xfrm>
            <a:off x="914400" y="4343400"/>
            <a:ext cx="5029200" cy="41148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360"/>
              </a:spcBef>
              <a:spcAft>
                <a:spcPts val="0"/>
              </a:spcAft>
              <a:buSzPts val="1400"/>
              <a:buNone/>
            </a:pPr>
            <a:endParaRPr dirty="0"/>
          </a:p>
        </p:txBody>
      </p:sp>
      <p:sp>
        <p:nvSpPr>
          <p:cNvPr id="350" name="Google Shape;350;p2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00"/>
            <a:headEnd type="none" w="sm" len="sm"/>
            <a:tailEnd type="none" w="sm" len="sm"/>
          </a:ln>
        </p:spPr>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55"/>
        <p:cNvGrpSpPr/>
        <p:nvPr/>
      </p:nvGrpSpPr>
      <p:grpSpPr>
        <a:xfrm>
          <a:off x="0" y="0"/>
          <a:ext cx="0" cy="0"/>
          <a:chOff x="0" y="0"/>
          <a:chExt cx="0" cy="0"/>
        </a:xfrm>
      </p:grpSpPr>
      <p:sp>
        <p:nvSpPr>
          <p:cNvPr id="356" name="Google Shape;356;p28:notes"/>
          <p:cNvSpPr txBox="1">
            <a:spLocks noGrp="1"/>
          </p:cNvSpPr>
          <p:nvPr>
            <p:ph type="body" idx="1"/>
          </p:nvPr>
        </p:nvSpPr>
        <p:spPr>
          <a:xfrm>
            <a:off x="914400" y="4343400"/>
            <a:ext cx="5029200" cy="41148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360"/>
              </a:spcBef>
              <a:spcAft>
                <a:spcPts val="0"/>
              </a:spcAft>
              <a:buSzPts val="1400"/>
              <a:buNone/>
            </a:pPr>
            <a:endParaRPr/>
          </a:p>
        </p:txBody>
      </p:sp>
      <p:sp>
        <p:nvSpPr>
          <p:cNvPr id="357" name="Google Shape;357;p2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00"/>
            <a:headEnd type="none" w="sm" len="sm"/>
            <a:tailEnd type="none" w="sm" len="sm"/>
          </a:ln>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7"/>
        <p:cNvGrpSpPr/>
        <p:nvPr/>
      </p:nvGrpSpPr>
      <p:grpSpPr>
        <a:xfrm>
          <a:off x="0" y="0"/>
          <a:ext cx="0" cy="0"/>
          <a:chOff x="0" y="0"/>
          <a:chExt cx="0" cy="0"/>
        </a:xfrm>
      </p:grpSpPr>
      <p:sp>
        <p:nvSpPr>
          <p:cNvPr id="178" name="Google Shape;178;g2d11890ebbe_1_0:notes"/>
          <p:cNvSpPr txBox="1">
            <a:spLocks noGrp="1"/>
          </p:cNvSpPr>
          <p:nvPr>
            <p:ph type="body" idx="1"/>
          </p:nvPr>
        </p:nvSpPr>
        <p:spPr>
          <a:xfrm>
            <a:off x="914400" y="4343400"/>
            <a:ext cx="5029200" cy="41148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360"/>
              </a:spcBef>
              <a:spcAft>
                <a:spcPts val="0"/>
              </a:spcAft>
              <a:buSzPts val="1400"/>
              <a:buNone/>
            </a:pPr>
            <a:endParaRPr/>
          </a:p>
        </p:txBody>
      </p:sp>
      <p:sp>
        <p:nvSpPr>
          <p:cNvPr id="179" name="Google Shape;179;g2d11890ebbe_1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00"/>
            <a:headEnd type="none" w="sm" len="sm"/>
            <a:tailEnd type="none" w="sm" len="sm"/>
          </a:ln>
        </p:spPr>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63"/>
        <p:cNvGrpSpPr/>
        <p:nvPr/>
      </p:nvGrpSpPr>
      <p:grpSpPr>
        <a:xfrm>
          <a:off x="0" y="0"/>
          <a:ext cx="0" cy="0"/>
          <a:chOff x="0" y="0"/>
          <a:chExt cx="0" cy="0"/>
        </a:xfrm>
      </p:grpSpPr>
      <p:sp>
        <p:nvSpPr>
          <p:cNvPr id="364" name="Google Shape;364;p29:notes"/>
          <p:cNvSpPr txBox="1">
            <a:spLocks noGrp="1"/>
          </p:cNvSpPr>
          <p:nvPr>
            <p:ph type="body" idx="1"/>
          </p:nvPr>
        </p:nvSpPr>
        <p:spPr>
          <a:xfrm>
            <a:off x="914400" y="4343400"/>
            <a:ext cx="5029200" cy="41148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360"/>
              </a:spcBef>
              <a:spcAft>
                <a:spcPts val="0"/>
              </a:spcAft>
              <a:buSzPts val="1400"/>
              <a:buNone/>
            </a:pPr>
            <a:endParaRPr/>
          </a:p>
        </p:txBody>
      </p:sp>
      <p:sp>
        <p:nvSpPr>
          <p:cNvPr id="365" name="Google Shape;365;p2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00"/>
            <a:headEnd type="none" w="sm" len="sm"/>
            <a:tailEnd type="none" w="sm" len="sm"/>
          </a:ln>
        </p:spPr>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69"/>
        <p:cNvGrpSpPr/>
        <p:nvPr/>
      </p:nvGrpSpPr>
      <p:grpSpPr>
        <a:xfrm>
          <a:off x="0" y="0"/>
          <a:ext cx="0" cy="0"/>
          <a:chOff x="0" y="0"/>
          <a:chExt cx="0" cy="0"/>
        </a:xfrm>
      </p:grpSpPr>
      <p:sp>
        <p:nvSpPr>
          <p:cNvPr id="370" name="Google Shape;370;p30:notes"/>
          <p:cNvSpPr txBox="1">
            <a:spLocks noGrp="1"/>
          </p:cNvSpPr>
          <p:nvPr>
            <p:ph type="body" idx="1"/>
          </p:nvPr>
        </p:nvSpPr>
        <p:spPr>
          <a:xfrm>
            <a:off x="914400" y="4343400"/>
            <a:ext cx="5029200" cy="41148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360"/>
              </a:spcBef>
              <a:spcAft>
                <a:spcPts val="0"/>
              </a:spcAft>
              <a:buSzPts val="1400"/>
              <a:buNone/>
            </a:pPr>
            <a:endParaRPr dirty="0"/>
          </a:p>
        </p:txBody>
      </p:sp>
      <p:sp>
        <p:nvSpPr>
          <p:cNvPr id="371" name="Google Shape;371;p3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00"/>
            <a:headEnd type="none" w="sm" len="sm"/>
            <a:tailEnd type="none" w="sm" len="sm"/>
          </a:ln>
        </p:spPr>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76"/>
        <p:cNvGrpSpPr/>
        <p:nvPr/>
      </p:nvGrpSpPr>
      <p:grpSpPr>
        <a:xfrm>
          <a:off x="0" y="0"/>
          <a:ext cx="0" cy="0"/>
          <a:chOff x="0" y="0"/>
          <a:chExt cx="0" cy="0"/>
        </a:xfrm>
      </p:grpSpPr>
      <p:sp>
        <p:nvSpPr>
          <p:cNvPr id="377" name="Google Shape;377;p31:notes"/>
          <p:cNvSpPr txBox="1">
            <a:spLocks noGrp="1"/>
          </p:cNvSpPr>
          <p:nvPr>
            <p:ph type="body" idx="1"/>
          </p:nvPr>
        </p:nvSpPr>
        <p:spPr>
          <a:xfrm>
            <a:off x="914400" y="4343400"/>
            <a:ext cx="5029200" cy="41148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360"/>
              </a:spcBef>
              <a:spcAft>
                <a:spcPts val="0"/>
              </a:spcAft>
              <a:buSzPts val="1400"/>
              <a:buNone/>
            </a:pPr>
            <a:endParaRPr/>
          </a:p>
        </p:txBody>
      </p:sp>
      <p:sp>
        <p:nvSpPr>
          <p:cNvPr id="378" name="Google Shape;378;p3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00"/>
            <a:headEnd type="none" w="sm" len="sm"/>
            <a:tailEnd type="none" w="sm" len="sm"/>
          </a:ln>
        </p:spPr>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83"/>
        <p:cNvGrpSpPr/>
        <p:nvPr/>
      </p:nvGrpSpPr>
      <p:grpSpPr>
        <a:xfrm>
          <a:off x="0" y="0"/>
          <a:ext cx="0" cy="0"/>
          <a:chOff x="0" y="0"/>
          <a:chExt cx="0" cy="0"/>
        </a:xfrm>
      </p:grpSpPr>
      <p:sp>
        <p:nvSpPr>
          <p:cNvPr id="384" name="Google Shape;384;p32:notes"/>
          <p:cNvSpPr txBox="1">
            <a:spLocks noGrp="1"/>
          </p:cNvSpPr>
          <p:nvPr>
            <p:ph type="body" idx="1"/>
          </p:nvPr>
        </p:nvSpPr>
        <p:spPr>
          <a:xfrm>
            <a:off x="914400" y="4343400"/>
            <a:ext cx="5029200" cy="41148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360"/>
              </a:spcBef>
              <a:spcAft>
                <a:spcPts val="0"/>
              </a:spcAft>
              <a:buSzPts val="1400"/>
              <a:buNone/>
            </a:pPr>
            <a:endParaRPr/>
          </a:p>
        </p:txBody>
      </p:sp>
      <p:sp>
        <p:nvSpPr>
          <p:cNvPr id="385" name="Google Shape;385;p3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00"/>
            <a:headEnd type="none" w="sm" len="sm"/>
            <a:tailEnd type="none" w="sm" len="sm"/>
          </a:ln>
        </p:spPr>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91"/>
        <p:cNvGrpSpPr/>
        <p:nvPr/>
      </p:nvGrpSpPr>
      <p:grpSpPr>
        <a:xfrm>
          <a:off x="0" y="0"/>
          <a:ext cx="0" cy="0"/>
          <a:chOff x="0" y="0"/>
          <a:chExt cx="0" cy="0"/>
        </a:xfrm>
      </p:grpSpPr>
      <p:sp>
        <p:nvSpPr>
          <p:cNvPr id="392" name="Google Shape;392;p33:notes"/>
          <p:cNvSpPr txBox="1">
            <a:spLocks noGrp="1"/>
          </p:cNvSpPr>
          <p:nvPr>
            <p:ph type="body" idx="1"/>
          </p:nvPr>
        </p:nvSpPr>
        <p:spPr>
          <a:xfrm>
            <a:off x="914400" y="4343400"/>
            <a:ext cx="5029200" cy="41148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360"/>
              </a:spcBef>
              <a:spcAft>
                <a:spcPts val="0"/>
              </a:spcAft>
              <a:buSzPts val="1400"/>
              <a:buNone/>
            </a:pPr>
            <a:endParaRPr/>
          </a:p>
        </p:txBody>
      </p:sp>
      <p:sp>
        <p:nvSpPr>
          <p:cNvPr id="393" name="Google Shape;393;p3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00"/>
            <a:headEnd type="none" w="sm" len="sm"/>
            <a:tailEnd type="none" w="sm" len="sm"/>
          </a:ln>
        </p:spPr>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97"/>
        <p:cNvGrpSpPr/>
        <p:nvPr/>
      </p:nvGrpSpPr>
      <p:grpSpPr>
        <a:xfrm>
          <a:off x="0" y="0"/>
          <a:ext cx="0" cy="0"/>
          <a:chOff x="0" y="0"/>
          <a:chExt cx="0" cy="0"/>
        </a:xfrm>
      </p:grpSpPr>
      <p:sp>
        <p:nvSpPr>
          <p:cNvPr id="398" name="Google Shape;398;p34:notes"/>
          <p:cNvSpPr txBox="1">
            <a:spLocks noGrp="1"/>
          </p:cNvSpPr>
          <p:nvPr>
            <p:ph type="body" idx="1"/>
          </p:nvPr>
        </p:nvSpPr>
        <p:spPr>
          <a:xfrm>
            <a:off x="914400" y="4343400"/>
            <a:ext cx="5029200" cy="41148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360"/>
              </a:spcBef>
              <a:spcAft>
                <a:spcPts val="0"/>
              </a:spcAft>
              <a:buSzPts val="1400"/>
              <a:buNone/>
            </a:pPr>
            <a:endParaRPr/>
          </a:p>
        </p:txBody>
      </p:sp>
      <p:sp>
        <p:nvSpPr>
          <p:cNvPr id="399" name="Google Shape;399;p3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00"/>
            <a:headEnd type="none" w="sm" len="sm"/>
            <a:tailEnd type="none" w="sm" len="sm"/>
          </a:ln>
        </p:spPr>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04"/>
        <p:cNvGrpSpPr/>
        <p:nvPr/>
      </p:nvGrpSpPr>
      <p:grpSpPr>
        <a:xfrm>
          <a:off x="0" y="0"/>
          <a:ext cx="0" cy="0"/>
          <a:chOff x="0" y="0"/>
          <a:chExt cx="0" cy="0"/>
        </a:xfrm>
      </p:grpSpPr>
      <p:sp>
        <p:nvSpPr>
          <p:cNvPr id="405" name="Google Shape;405;p35:notes"/>
          <p:cNvSpPr txBox="1">
            <a:spLocks noGrp="1"/>
          </p:cNvSpPr>
          <p:nvPr>
            <p:ph type="body" idx="1"/>
          </p:nvPr>
        </p:nvSpPr>
        <p:spPr>
          <a:xfrm>
            <a:off x="914400" y="4343400"/>
            <a:ext cx="5029200" cy="41148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360"/>
              </a:spcBef>
              <a:spcAft>
                <a:spcPts val="0"/>
              </a:spcAft>
              <a:buSzPts val="1400"/>
              <a:buNone/>
            </a:pPr>
            <a:endParaRPr/>
          </a:p>
        </p:txBody>
      </p:sp>
      <p:sp>
        <p:nvSpPr>
          <p:cNvPr id="406" name="Google Shape;406;p3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00"/>
            <a:headEnd type="none" w="sm" len="sm"/>
            <a:tailEnd type="none" w="sm" len="sm"/>
          </a:ln>
        </p:spPr>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11"/>
        <p:cNvGrpSpPr/>
        <p:nvPr/>
      </p:nvGrpSpPr>
      <p:grpSpPr>
        <a:xfrm>
          <a:off x="0" y="0"/>
          <a:ext cx="0" cy="0"/>
          <a:chOff x="0" y="0"/>
          <a:chExt cx="0" cy="0"/>
        </a:xfrm>
      </p:grpSpPr>
      <p:sp>
        <p:nvSpPr>
          <p:cNvPr id="412" name="Google Shape;412;p36:notes"/>
          <p:cNvSpPr txBox="1">
            <a:spLocks noGrp="1"/>
          </p:cNvSpPr>
          <p:nvPr>
            <p:ph type="body" idx="1"/>
          </p:nvPr>
        </p:nvSpPr>
        <p:spPr>
          <a:xfrm>
            <a:off x="914400" y="4343400"/>
            <a:ext cx="5029200" cy="41148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360"/>
              </a:spcBef>
              <a:spcAft>
                <a:spcPts val="0"/>
              </a:spcAft>
              <a:buSzPts val="1400"/>
              <a:buNone/>
            </a:pPr>
            <a:endParaRPr dirty="0"/>
          </a:p>
        </p:txBody>
      </p:sp>
      <p:sp>
        <p:nvSpPr>
          <p:cNvPr id="413" name="Google Shape;413;p3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00"/>
            <a:headEnd type="none" w="sm" len="sm"/>
            <a:tailEnd type="none" w="sm" len="sm"/>
          </a:ln>
        </p:spPr>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18"/>
        <p:cNvGrpSpPr/>
        <p:nvPr/>
      </p:nvGrpSpPr>
      <p:grpSpPr>
        <a:xfrm>
          <a:off x="0" y="0"/>
          <a:ext cx="0" cy="0"/>
          <a:chOff x="0" y="0"/>
          <a:chExt cx="0" cy="0"/>
        </a:xfrm>
      </p:grpSpPr>
      <p:sp>
        <p:nvSpPr>
          <p:cNvPr id="419" name="Google Shape;419;p37:notes"/>
          <p:cNvSpPr txBox="1">
            <a:spLocks noGrp="1"/>
          </p:cNvSpPr>
          <p:nvPr>
            <p:ph type="body" idx="1"/>
          </p:nvPr>
        </p:nvSpPr>
        <p:spPr>
          <a:xfrm>
            <a:off x="914400" y="4343400"/>
            <a:ext cx="5029200" cy="41148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360"/>
              </a:spcBef>
              <a:spcAft>
                <a:spcPts val="0"/>
              </a:spcAft>
              <a:buSzPts val="1400"/>
              <a:buNone/>
            </a:pPr>
            <a:endParaRPr/>
          </a:p>
        </p:txBody>
      </p:sp>
      <p:sp>
        <p:nvSpPr>
          <p:cNvPr id="420" name="Google Shape;420;p3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00"/>
            <a:headEnd type="none" w="sm" len="sm"/>
            <a:tailEnd type="none" w="sm" len="sm"/>
          </a:ln>
        </p:spPr>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25"/>
        <p:cNvGrpSpPr/>
        <p:nvPr/>
      </p:nvGrpSpPr>
      <p:grpSpPr>
        <a:xfrm>
          <a:off x="0" y="0"/>
          <a:ext cx="0" cy="0"/>
          <a:chOff x="0" y="0"/>
          <a:chExt cx="0" cy="0"/>
        </a:xfrm>
      </p:grpSpPr>
      <p:sp>
        <p:nvSpPr>
          <p:cNvPr id="426" name="Google Shape;426;p38:notes"/>
          <p:cNvSpPr txBox="1">
            <a:spLocks noGrp="1"/>
          </p:cNvSpPr>
          <p:nvPr>
            <p:ph type="body" idx="1"/>
          </p:nvPr>
        </p:nvSpPr>
        <p:spPr>
          <a:xfrm>
            <a:off x="914400" y="4343400"/>
            <a:ext cx="5029200" cy="41148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360"/>
              </a:spcBef>
              <a:spcAft>
                <a:spcPts val="0"/>
              </a:spcAft>
              <a:buSzPts val="1400"/>
              <a:buNone/>
            </a:pPr>
            <a:endParaRPr/>
          </a:p>
        </p:txBody>
      </p:sp>
      <p:sp>
        <p:nvSpPr>
          <p:cNvPr id="427" name="Google Shape;427;p3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00"/>
            <a:headEnd type="none" w="sm" len="sm"/>
            <a:tailEnd type="none" w="sm" len="sm"/>
          </a:ln>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4"/>
        <p:cNvGrpSpPr/>
        <p:nvPr/>
      </p:nvGrpSpPr>
      <p:grpSpPr>
        <a:xfrm>
          <a:off x="0" y="0"/>
          <a:ext cx="0" cy="0"/>
          <a:chOff x="0" y="0"/>
          <a:chExt cx="0" cy="0"/>
        </a:xfrm>
      </p:grpSpPr>
      <p:sp>
        <p:nvSpPr>
          <p:cNvPr id="185" name="Google Shape;185;p3:notes"/>
          <p:cNvSpPr txBox="1">
            <a:spLocks noGrp="1"/>
          </p:cNvSpPr>
          <p:nvPr>
            <p:ph type="body" idx="1"/>
          </p:nvPr>
        </p:nvSpPr>
        <p:spPr>
          <a:xfrm>
            <a:off x="914400" y="4343400"/>
            <a:ext cx="5029200" cy="41148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360"/>
              </a:spcBef>
              <a:spcAft>
                <a:spcPts val="0"/>
              </a:spcAft>
              <a:buSzPts val="1400"/>
              <a:buNone/>
            </a:pPr>
            <a:endParaRPr/>
          </a:p>
        </p:txBody>
      </p:sp>
      <p:sp>
        <p:nvSpPr>
          <p:cNvPr id="186" name="Google Shape;186;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00"/>
            <a:headEnd type="none" w="sm" len="sm"/>
            <a:tailEnd type="none" w="sm" len="sm"/>
          </a:ln>
        </p:spPr>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32"/>
        <p:cNvGrpSpPr/>
        <p:nvPr/>
      </p:nvGrpSpPr>
      <p:grpSpPr>
        <a:xfrm>
          <a:off x="0" y="0"/>
          <a:ext cx="0" cy="0"/>
          <a:chOff x="0" y="0"/>
          <a:chExt cx="0" cy="0"/>
        </a:xfrm>
      </p:grpSpPr>
      <p:sp>
        <p:nvSpPr>
          <p:cNvPr id="433" name="Google Shape;433;p39:notes"/>
          <p:cNvSpPr txBox="1">
            <a:spLocks noGrp="1"/>
          </p:cNvSpPr>
          <p:nvPr>
            <p:ph type="body" idx="1"/>
          </p:nvPr>
        </p:nvSpPr>
        <p:spPr>
          <a:xfrm>
            <a:off x="914400" y="4343400"/>
            <a:ext cx="5029200" cy="41148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360"/>
              </a:spcBef>
              <a:spcAft>
                <a:spcPts val="0"/>
              </a:spcAft>
              <a:buSzPts val="1400"/>
              <a:buNone/>
            </a:pPr>
            <a:endParaRPr/>
          </a:p>
        </p:txBody>
      </p:sp>
      <p:sp>
        <p:nvSpPr>
          <p:cNvPr id="434" name="Google Shape;434;p3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00"/>
            <a:headEnd type="none" w="sm" len="sm"/>
            <a:tailEnd type="none" w="sm" len="sm"/>
          </a:ln>
        </p:spPr>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39"/>
        <p:cNvGrpSpPr/>
        <p:nvPr/>
      </p:nvGrpSpPr>
      <p:grpSpPr>
        <a:xfrm>
          <a:off x="0" y="0"/>
          <a:ext cx="0" cy="0"/>
          <a:chOff x="0" y="0"/>
          <a:chExt cx="0" cy="0"/>
        </a:xfrm>
      </p:grpSpPr>
      <p:sp>
        <p:nvSpPr>
          <p:cNvPr id="440" name="Google Shape;440;p40:notes"/>
          <p:cNvSpPr txBox="1">
            <a:spLocks noGrp="1"/>
          </p:cNvSpPr>
          <p:nvPr>
            <p:ph type="body" idx="1"/>
          </p:nvPr>
        </p:nvSpPr>
        <p:spPr>
          <a:xfrm>
            <a:off x="914400" y="4343400"/>
            <a:ext cx="5029200" cy="41148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360"/>
              </a:spcBef>
              <a:spcAft>
                <a:spcPts val="0"/>
              </a:spcAft>
              <a:buSzPts val="1400"/>
              <a:buNone/>
            </a:pPr>
            <a:endParaRPr/>
          </a:p>
        </p:txBody>
      </p:sp>
      <p:sp>
        <p:nvSpPr>
          <p:cNvPr id="441" name="Google Shape;441;p4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00"/>
            <a:headEnd type="none" w="sm" len="sm"/>
            <a:tailEnd type="none" w="sm" len="sm"/>
          </a:ln>
        </p:spPr>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46"/>
        <p:cNvGrpSpPr/>
        <p:nvPr/>
      </p:nvGrpSpPr>
      <p:grpSpPr>
        <a:xfrm>
          <a:off x="0" y="0"/>
          <a:ext cx="0" cy="0"/>
          <a:chOff x="0" y="0"/>
          <a:chExt cx="0" cy="0"/>
        </a:xfrm>
      </p:grpSpPr>
      <p:sp>
        <p:nvSpPr>
          <p:cNvPr id="447" name="Google Shape;447;p41:notes"/>
          <p:cNvSpPr txBox="1">
            <a:spLocks noGrp="1"/>
          </p:cNvSpPr>
          <p:nvPr>
            <p:ph type="body" idx="1"/>
          </p:nvPr>
        </p:nvSpPr>
        <p:spPr>
          <a:xfrm>
            <a:off x="914400" y="4343400"/>
            <a:ext cx="5029200" cy="41148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360"/>
              </a:spcBef>
              <a:spcAft>
                <a:spcPts val="0"/>
              </a:spcAft>
              <a:buSzPts val="1400"/>
              <a:buNone/>
            </a:pPr>
            <a:endParaRPr/>
          </a:p>
        </p:txBody>
      </p:sp>
      <p:sp>
        <p:nvSpPr>
          <p:cNvPr id="448" name="Google Shape;448;p4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00"/>
            <a:headEnd type="none" w="sm" len="sm"/>
            <a:tailEnd type="none" w="sm" len="sm"/>
          </a:ln>
        </p:spPr>
      </p:sp>
    </p:spTree>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53"/>
        <p:cNvGrpSpPr/>
        <p:nvPr/>
      </p:nvGrpSpPr>
      <p:grpSpPr>
        <a:xfrm>
          <a:off x="0" y="0"/>
          <a:ext cx="0" cy="0"/>
          <a:chOff x="0" y="0"/>
          <a:chExt cx="0" cy="0"/>
        </a:xfrm>
      </p:grpSpPr>
      <p:sp>
        <p:nvSpPr>
          <p:cNvPr id="454" name="Google Shape;454;p42:notes"/>
          <p:cNvSpPr txBox="1">
            <a:spLocks noGrp="1"/>
          </p:cNvSpPr>
          <p:nvPr>
            <p:ph type="body" idx="1"/>
          </p:nvPr>
        </p:nvSpPr>
        <p:spPr>
          <a:xfrm>
            <a:off x="914400" y="4343400"/>
            <a:ext cx="5029200" cy="41148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360"/>
              </a:spcBef>
              <a:spcAft>
                <a:spcPts val="0"/>
              </a:spcAft>
              <a:buSzPts val="1400"/>
              <a:buNone/>
            </a:pPr>
            <a:endParaRPr/>
          </a:p>
        </p:txBody>
      </p:sp>
      <p:sp>
        <p:nvSpPr>
          <p:cNvPr id="455" name="Google Shape;455;p4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00"/>
            <a:headEnd type="none" w="sm" len="sm"/>
            <a:tailEnd type="none" w="sm" len="sm"/>
          </a:ln>
        </p:spPr>
      </p:sp>
    </p:spTree>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59"/>
        <p:cNvGrpSpPr/>
        <p:nvPr/>
      </p:nvGrpSpPr>
      <p:grpSpPr>
        <a:xfrm>
          <a:off x="0" y="0"/>
          <a:ext cx="0" cy="0"/>
          <a:chOff x="0" y="0"/>
          <a:chExt cx="0" cy="0"/>
        </a:xfrm>
      </p:grpSpPr>
      <p:sp>
        <p:nvSpPr>
          <p:cNvPr id="460" name="Google Shape;460;p43:notes"/>
          <p:cNvSpPr txBox="1">
            <a:spLocks noGrp="1"/>
          </p:cNvSpPr>
          <p:nvPr>
            <p:ph type="body" idx="1"/>
          </p:nvPr>
        </p:nvSpPr>
        <p:spPr>
          <a:xfrm>
            <a:off x="914400" y="4343400"/>
            <a:ext cx="5029200" cy="41148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360"/>
              </a:spcBef>
              <a:spcAft>
                <a:spcPts val="0"/>
              </a:spcAft>
              <a:buSzPts val="1400"/>
              <a:buNone/>
            </a:pPr>
            <a:endParaRPr/>
          </a:p>
        </p:txBody>
      </p:sp>
      <p:sp>
        <p:nvSpPr>
          <p:cNvPr id="461" name="Google Shape;461;p4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00"/>
            <a:headEnd type="none" w="sm" len="sm"/>
            <a:tailEnd type="none" w="sm" len="sm"/>
          </a:ln>
        </p:spPr>
      </p:sp>
    </p:spTree>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66"/>
        <p:cNvGrpSpPr/>
        <p:nvPr/>
      </p:nvGrpSpPr>
      <p:grpSpPr>
        <a:xfrm>
          <a:off x="0" y="0"/>
          <a:ext cx="0" cy="0"/>
          <a:chOff x="0" y="0"/>
          <a:chExt cx="0" cy="0"/>
        </a:xfrm>
      </p:grpSpPr>
      <p:sp>
        <p:nvSpPr>
          <p:cNvPr id="467" name="Google Shape;467;p44:notes"/>
          <p:cNvSpPr txBox="1">
            <a:spLocks noGrp="1"/>
          </p:cNvSpPr>
          <p:nvPr>
            <p:ph type="body" idx="1"/>
          </p:nvPr>
        </p:nvSpPr>
        <p:spPr>
          <a:xfrm>
            <a:off x="914400" y="4343400"/>
            <a:ext cx="5029200" cy="41148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360"/>
              </a:spcBef>
              <a:spcAft>
                <a:spcPts val="0"/>
              </a:spcAft>
              <a:buSzPts val="1400"/>
              <a:buNone/>
            </a:pPr>
            <a:endParaRPr/>
          </a:p>
        </p:txBody>
      </p:sp>
      <p:sp>
        <p:nvSpPr>
          <p:cNvPr id="468" name="Google Shape;468;p4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00"/>
            <a:headEnd type="none" w="sm" len="sm"/>
            <a:tailEnd type="none" w="sm" len="sm"/>
          </a:ln>
        </p:spPr>
      </p:sp>
    </p:spTree>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73"/>
        <p:cNvGrpSpPr/>
        <p:nvPr/>
      </p:nvGrpSpPr>
      <p:grpSpPr>
        <a:xfrm>
          <a:off x="0" y="0"/>
          <a:ext cx="0" cy="0"/>
          <a:chOff x="0" y="0"/>
          <a:chExt cx="0" cy="0"/>
        </a:xfrm>
      </p:grpSpPr>
      <p:sp>
        <p:nvSpPr>
          <p:cNvPr id="474" name="Google Shape;474;p45:notes"/>
          <p:cNvSpPr txBox="1">
            <a:spLocks noGrp="1"/>
          </p:cNvSpPr>
          <p:nvPr>
            <p:ph type="body" idx="1"/>
          </p:nvPr>
        </p:nvSpPr>
        <p:spPr>
          <a:xfrm>
            <a:off x="914400" y="4343400"/>
            <a:ext cx="5029200" cy="41148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360"/>
              </a:spcBef>
              <a:spcAft>
                <a:spcPts val="0"/>
              </a:spcAft>
              <a:buSzPts val="1400"/>
              <a:buNone/>
            </a:pPr>
            <a:endParaRPr/>
          </a:p>
        </p:txBody>
      </p:sp>
      <p:sp>
        <p:nvSpPr>
          <p:cNvPr id="475" name="Google Shape;475;p4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00"/>
            <a:headEnd type="none" w="sm" len="sm"/>
            <a:tailEnd type="none" w="sm" len="sm"/>
          </a:ln>
        </p:spPr>
      </p:sp>
    </p:spTree>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80"/>
        <p:cNvGrpSpPr/>
        <p:nvPr/>
      </p:nvGrpSpPr>
      <p:grpSpPr>
        <a:xfrm>
          <a:off x="0" y="0"/>
          <a:ext cx="0" cy="0"/>
          <a:chOff x="0" y="0"/>
          <a:chExt cx="0" cy="0"/>
        </a:xfrm>
      </p:grpSpPr>
      <p:sp>
        <p:nvSpPr>
          <p:cNvPr id="481" name="Google Shape;481;p46:notes"/>
          <p:cNvSpPr txBox="1">
            <a:spLocks noGrp="1"/>
          </p:cNvSpPr>
          <p:nvPr>
            <p:ph type="body" idx="1"/>
          </p:nvPr>
        </p:nvSpPr>
        <p:spPr>
          <a:xfrm>
            <a:off x="914400" y="4343400"/>
            <a:ext cx="5029200" cy="41148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360"/>
              </a:spcBef>
              <a:spcAft>
                <a:spcPts val="0"/>
              </a:spcAft>
              <a:buSzPts val="1400"/>
              <a:buNone/>
            </a:pPr>
            <a:endParaRPr/>
          </a:p>
        </p:txBody>
      </p:sp>
      <p:sp>
        <p:nvSpPr>
          <p:cNvPr id="482" name="Google Shape;482;p4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00"/>
            <a:headEnd type="none" w="sm" len="sm"/>
            <a:tailEnd type="none" w="sm" len="sm"/>
          </a:ln>
        </p:spPr>
      </p:sp>
    </p:spTree>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87"/>
        <p:cNvGrpSpPr/>
        <p:nvPr/>
      </p:nvGrpSpPr>
      <p:grpSpPr>
        <a:xfrm>
          <a:off x="0" y="0"/>
          <a:ext cx="0" cy="0"/>
          <a:chOff x="0" y="0"/>
          <a:chExt cx="0" cy="0"/>
        </a:xfrm>
      </p:grpSpPr>
      <p:sp>
        <p:nvSpPr>
          <p:cNvPr id="488" name="Google Shape;488;p47:notes"/>
          <p:cNvSpPr txBox="1">
            <a:spLocks noGrp="1"/>
          </p:cNvSpPr>
          <p:nvPr>
            <p:ph type="body" idx="1"/>
          </p:nvPr>
        </p:nvSpPr>
        <p:spPr>
          <a:xfrm>
            <a:off x="914400" y="4343400"/>
            <a:ext cx="5029200" cy="41148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360"/>
              </a:spcBef>
              <a:spcAft>
                <a:spcPts val="0"/>
              </a:spcAft>
              <a:buSzPts val="1400"/>
              <a:buNone/>
            </a:pPr>
            <a:endParaRPr/>
          </a:p>
        </p:txBody>
      </p:sp>
      <p:sp>
        <p:nvSpPr>
          <p:cNvPr id="489" name="Google Shape;489;p4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00"/>
            <a:headEnd type="none" w="sm" len="sm"/>
            <a:tailEnd type="none" w="sm" len="sm"/>
          </a:ln>
        </p:spPr>
      </p:sp>
    </p:spTree>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94"/>
        <p:cNvGrpSpPr/>
        <p:nvPr/>
      </p:nvGrpSpPr>
      <p:grpSpPr>
        <a:xfrm>
          <a:off x="0" y="0"/>
          <a:ext cx="0" cy="0"/>
          <a:chOff x="0" y="0"/>
          <a:chExt cx="0" cy="0"/>
        </a:xfrm>
      </p:grpSpPr>
      <p:sp>
        <p:nvSpPr>
          <p:cNvPr id="495" name="Google Shape;495;p48:notes"/>
          <p:cNvSpPr txBox="1">
            <a:spLocks noGrp="1"/>
          </p:cNvSpPr>
          <p:nvPr>
            <p:ph type="body" idx="1"/>
          </p:nvPr>
        </p:nvSpPr>
        <p:spPr>
          <a:xfrm>
            <a:off x="914400" y="4343400"/>
            <a:ext cx="5029200" cy="41148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360"/>
              </a:spcBef>
              <a:spcAft>
                <a:spcPts val="0"/>
              </a:spcAft>
              <a:buSzPts val="1400"/>
              <a:buNone/>
            </a:pPr>
            <a:endParaRPr/>
          </a:p>
        </p:txBody>
      </p:sp>
      <p:sp>
        <p:nvSpPr>
          <p:cNvPr id="496" name="Google Shape;496;p4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00"/>
            <a:headEnd type="none" w="sm" len="sm"/>
            <a:tailEnd type="none" w="sm" len="sm"/>
          </a:ln>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0"/>
        <p:cNvGrpSpPr/>
        <p:nvPr/>
      </p:nvGrpSpPr>
      <p:grpSpPr>
        <a:xfrm>
          <a:off x="0" y="0"/>
          <a:ext cx="0" cy="0"/>
          <a:chOff x="0" y="0"/>
          <a:chExt cx="0" cy="0"/>
        </a:xfrm>
      </p:grpSpPr>
      <p:sp>
        <p:nvSpPr>
          <p:cNvPr id="191" name="Google Shape;191;p4:notes"/>
          <p:cNvSpPr txBox="1">
            <a:spLocks noGrp="1"/>
          </p:cNvSpPr>
          <p:nvPr>
            <p:ph type="body" idx="1"/>
          </p:nvPr>
        </p:nvSpPr>
        <p:spPr>
          <a:xfrm>
            <a:off x="914400" y="4343400"/>
            <a:ext cx="5029200" cy="41148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360"/>
              </a:spcBef>
              <a:spcAft>
                <a:spcPts val="0"/>
              </a:spcAft>
              <a:buSzPts val="1400"/>
              <a:buNone/>
            </a:pPr>
            <a:endParaRPr/>
          </a:p>
        </p:txBody>
      </p:sp>
      <p:sp>
        <p:nvSpPr>
          <p:cNvPr id="192" name="Google Shape;192;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00"/>
            <a:headEnd type="none" w="sm" len="sm"/>
            <a:tailEnd type="none" w="sm" len="sm"/>
          </a:ln>
        </p:spPr>
      </p:sp>
    </p:spTree>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1"/>
        <p:cNvGrpSpPr/>
        <p:nvPr/>
      </p:nvGrpSpPr>
      <p:grpSpPr>
        <a:xfrm>
          <a:off x="0" y="0"/>
          <a:ext cx="0" cy="0"/>
          <a:chOff x="0" y="0"/>
          <a:chExt cx="0" cy="0"/>
        </a:xfrm>
      </p:grpSpPr>
      <p:sp>
        <p:nvSpPr>
          <p:cNvPr id="502" name="Google Shape;502;p49:notes"/>
          <p:cNvSpPr txBox="1">
            <a:spLocks noGrp="1"/>
          </p:cNvSpPr>
          <p:nvPr>
            <p:ph type="body" idx="1"/>
          </p:nvPr>
        </p:nvSpPr>
        <p:spPr>
          <a:xfrm>
            <a:off x="914400" y="4343400"/>
            <a:ext cx="5029200" cy="41148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360"/>
              </a:spcBef>
              <a:spcAft>
                <a:spcPts val="0"/>
              </a:spcAft>
              <a:buSzPts val="1400"/>
              <a:buNone/>
            </a:pPr>
            <a:endParaRPr/>
          </a:p>
        </p:txBody>
      </p:sp>
      <p:sp>
        <p:nvSpPr>
          <p:cNvPr id="503" name="Google Shape;503;p4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00"/>
            <a:headEnd type="none" w="sm" len="sm"/>
            <a:tailEnd type="none" w="sm" len="sm"/>
          </a:ln>
        </p:spPr>
      </p:sp>
    </p:spTree>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8"/>
        <p:cNvGrpSpPr/>
        <p:nvPr/>
      </p:nvGrpSpPr>
      <p:grpSpPr>
        <a:xfrm>
          <a:off x="0" y="0"/>
          <a:ext cx="0" cy="0"/>
          <a:chOff x="0" y="0"/>
          <a:chExt cx="0" cy="0"/>
        </a:xfrm>
      </p:grpSpPr>
      <p:sp>
        <p:nvSpPr>
          <p:cNvPr id="509" name="Google Shape;509;g2cc7c101385_0_52:notes"/>
          <p:cNvSpPr txBox="1">
            <a:spLocks noGrp="1"/>
          </p:cNvSpPr>
          <p:nvPr>
            <p:ph type="body" idx="1"/>
          </p:nvPr>
        </p:nvSpPr>
        <p:spPr>
          <a:xfrm>
            <a:off x="914400" y="4343400"/>
            <a:ext cx="5029200" cy="41148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360"/>
              </a:spcBef>
              <a:spcAft>
                <a:spcPts val="0"/>
              </a:spcAft>
              <a:buSzPts val="1400"/>
              <a:buNone/>
            </a:pPr>
            <a:endParaRPr/>
          </a:p>
        </p:txBody>
      </p:sp>
      <p:sp>
        <p:nvSpPr>
          <p:cNvPr id="510" name="Google Shape;510;g2cc7c101385_0_5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00"/>
            <a:headEnd type="none" w="sm" len="sm"/>
            <a:tailEnd type="none" w="sm" len="sm"/>
          </a:ln>
        </p:spPr>
      </p:sp>
    </p:spTree>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15"/>
        <p:cNvGrpSpPr/>
        <p:nvPr/>
      </p:nvGrpSpPr>
      <p:grpSpPr>
        <a:xfrm>
          <a:off x="0" y="0"/>
          <a:ext cx="0" cy="0"/>
          <a:chOff x="0" y="0"/>
          <a:chExt cx="0" cy="0"/>
        </a:xfrm>
      </p:grpSpPr>
      <p:sp>
        <p:nvSpPr>
          <p:cNvPr id="516" name="Google Shape;516;p50:notes"/>
          <p:cNvSpPr txBox="1">
            <a:spLocks noGrp="1"/>
          </p:cNvSpPr>
          <p:nvPr>
            <p:ph type="body" idx="1"/>
          </p:nvPr>
        </p:nvSpPr>
        <p:spPr>
          <a:xfrm>
            <a:off x="914400" y="4343400"/>
            <a:ext cx="5029200" cy="41148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360"/>
              </a:spcBef>
              <a:spcAft>
                <a:spcPts val="0"/>
              </a:spcAft>
              <a:buSzPts val="1400"/>
              <a:buNone/>
            </a:pPr>
            <a:endParaRPr/>
          </a:p>
        </p:txBody>
      </p:sp>
      <p:sp>
        <p:nvSpPr>
          <p:cNvPr id="517" name="Google Shape;517;p5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00"/>
            <a:headEnd type="none" w="sm" len="sm"/>
            <a:tailEnd type="none" w="sm" len="sm"/>
          </a:ln>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7"/>
        <p:cNvGrpSpPr/>
        <p:nvPr/>
      </p:nvGrpSpPr>
      <p:grpSpPr>
        <a:xfrm>
          <a:off x="0" y="0"/>
          <a:ext cx="0" cy="0"/>
          <a:chOff x="0" y="0"/>
          <a:chExt cx="0" cy="0"/>
        </a:xfrm>
      </p:grpSpPr>
      <p:sp>
        <p:nvSpPr>
          <p:cNvPr id="198" name="Google Shape;198;p5:notes"/>
          <p:cNvSpPr txBox="1">
            <a:spLocks noGrp="1"/>
          </p:cNvSpPr>
          <p:nvPr>
            <p:ph type="body" idx="1"/>
          </p:nvPr>
        </p:nvSpPr>
        <p:spPr>
          <a:xfrm>
            <a:off x="914400" y="4343400"/>
            <a:ext cx="5029200" cy="41148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1200"/>
              </a:spcBef>
              <a:spcAft>
                <a:spcPts val="0"/>
              </a:spcAft>
              <a:buSzPts val="1400"/>
              <a:buNone/>
            </a:pPr>
            <a:endParaRPr dirty="0"/>
          </a:p>
        </p:txBody>
      </p:sp>
      <p:sp>
        <p:nvSpPr>
          <p:cNvPr id="199" name="Google Shape;199;p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00"/>
            <a:headEnd type="none" w="sm" len="sm"/>
            <a:tailEnd type="none" w="sm" len="sm"/>
          </a:ln>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4"/>
        <p:cNvGrpSpPr/>
        <p:nvPr/>
      </p:nvGrpSpPr>
      <p:grpSpPr>
        <a:xfrm>
          <a:off x="0" y="0"/>
          <a:ext cx="0" cy="0"/>
          <a:chOff x="0" y="0"/>
          <a:chExt cx="0" cy="0"/>
        </a:xfrm>
      </p:grpSpPr>
      <p:sp>
        <p:nvSpPr>
          <p:cNvPr id="205" name="Google Shape;205;p6:notes"/>
          <p:cNvSpPr txBox="1">
            <a:spLocks noGrp="1"/>
          </p:cNvSpPr>
          <p:nvPr>
            <p:ph type="body" idx="1"/>
          </p:nvPr>
        </p:nvSpPr>
        <p:spPr>
          <a:xfrm>
            <a:off x="914400" y="4343400"/>
            <a:ext cx="5029200" cy="41148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360"/>
              </a:spcBef>
              <a:spcAft>
                <a:spcPts val="0"/>
              </a:spcAft>
              <a:buSzPts val="1400"/>
              <a:buNone/>
            </a:pPr>
            <a:endParaRPr/>
          </a:p>
        </p:txBody>
      </p:sp>
      <p:sp>
        <p:nvSpPr>
          <p:cNvPr id="206" name="Google Shape;206;p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00"/>
            <a:headEnd type="none" w="sm" len="sm"/>
            <a:tailEnd type="none" w="sm" len="sm"/>
          </a:ln>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1"/>
        <p:cNvGrpSpPr/>
        <p:nvPr/>
      </p:nvGrpSpPr>
      <p:grpSpPr>
        <a:xfrm>
          <a:off x="0" y="0"/>
          <a:ext cx="0" cy="0"/>
          <a:chOff x="0" y="0"/>
          <a:chExt cx="0" cy="0"/>
        </a:xfrm>
      </p:grpSpPr>
      <p:sp>
        <p:nvSpPr>
          <p:cNvPr id="212" name="Google Shape;212;p7:notes"/>
          <p:cNvSpPr txBox="1">
            <a:spLocks noGrp="1"/>
          </p:cNvSpPr>
          <p:nvPr>
            <p:ph type="body" idx="1"/>
          </p:nvPr>
        </p:nvSpPr>
        <p:spPr>
          <a:xfrm>
            <a:off x="914400" y="4343400"/>
            <a:ext cx="5029200" cy="41148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360"/>
              </a:spcBef>
              <a:spcAft>
                <a:spcPts val="0"/>
              </a:spcAft>
              <a:buSzPts val="1400"/>
              <a:buNone/>
            </a:pPr>
            <a:endParaRPr dirty="0"/>
          </a:p>
        </p:txBody>
      </p:sp>
      <p:sp>
        <p:nvSpPr>
          <p:cNvPr id="213" name="Google Shape;213;p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00"/>
            <a:headEnd type="none" w="sm" len="sm"/>
            <a:tailEnd type="none" w="sm" len="sm"/>
          </a:ln>
        </p:spPr>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8"/>
        <p:cNvGrpSpPr/>
        <p:nvPr/>
      </p:nvGrpSpPr>
      <p:grpSpPr>
        <a:xfrm>
          <a:off x="0" y="0"/>
          <a:ext cx="0" cy="0"/>
          <a:chOff x="0" y="0"/>
          <a:chExt cx="0" cy="0"/>
        </a:xfrm>
      </p:grpSpPr>
      <p:sp>
        <p:nvSpPr>
          <p:cNvPr id="219" name="Google Shape;219;p8:notes"/>
          <p:cNvSpPr txBox="1">
            <a:spLocks noGrp="1"/>
          </p:cNvSpPr>
          <p:nvPr>
            <p:ph type="body" idx="1"/>
          </p:nvPr>
        </p:nvSpPr>
        <p:spPr>
          <a:xfrm>
            <a:off x="914400" y="4343400"/>
            <a:ext cx="5029200" cy="41148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360"/>
              </a:spcBef>
              <a:spcAft>
                <a:spcPts val="0"/>
              </a:spcAft>
              <a:buSzPts val="1400"/>
              <a:buNone/>
            </a:pPr>
            <a:endParaRPr/>
          </a:p>
        </p:txBody>
      </p:sp>
      <p:sp>
        <p:nvSpPr>
          <p:cNvPr id="220" name="Google Shape;220;p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00"/>
            <a:headEnd type="none" w="sm" len="sm"/>
            <a:tailEnd type="none" w="sm" len="sm"/>
          </a:ln>
        </p:spPr>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matchingName="Title Slide" type="title">
  <p:cSld name="TITLE">
    <p:spTree>
      <p:nvGrpSpPr>
        <p:cNvPr id="1" name="Shape 14"/>
        <p:cNvGrpSpPr/>
        <p:nvPr/>
      </p:nvGrpSpPr>
      <p:grpSpPr>
        <a:xfrm>
          <a:off x="0" y="0"/>
          <a:ext cx="0" cy="0"/>
          <a:chOff x="0" y="0"/>
          <a:chExt cx="0" cy="0"/>
        </a:xfrm>
      </p:grpSpPr>
      <p:pic>
        <p:nvPicPr>
          <p:cNvPr id="15" name="Google Shape;15;p2"/>
          <p:cNvPicPr preferRelativeResize="0"/>
          <p:nvPr/>
        </p:nvPicPr>
        <p:blipFill rotWithShape="1">
          <a:blip r:embed="rId2">
            <a:alphaModFix/>
          </a:blip>
          <a:srcRect/>
          <a:stretch/>
        </p:blipFill>
        <p:spPr>
          <a:xfrm>
            <a:off x="3175" y="0"/>
            <a:ext cx="9140823" cy="1289875"/>
          </a:xfrm>
          <a:prstGeom prst="rect">
            <a:avLst/>
          </a:prstGeom>
          <a:noFill/>
          <a:ln>
            <a:noFill/>
          </a:ln>
        </p:spPr>
      </p:pic>
      <p:sp>
        <p:nvSpPr>
          <p:cNvPr id="16" name="Google Shape;16;p2"/>
          <p:cNvSpPr/>
          <p:nvPr/>
        </p:nvSpPr>
        <p:spPr>
          <a:xfrm>
            <a:off x="0" y="1289873"/>
            <a:ext cx="9144000" cy="3853800"/>
          </a:xfrm>
          <a:prstGeom prst="rect">
            <a:avLst/>
          </a:prstGeom>
          <a:solidFill>
            <a:srgbClr val="F2F2F2"/>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chemeClr val="dk1"/>
              </a:buClr>
              <a:buSzPts val="2400"/>
              <a:buFont typeface="Arial"/>
              <a:buNone/>
            </a:pPr>
            <a:endParaRPr sz="2400" b="0" i="0" u="none" strike="noStrike" cap="none">
              <a:solidFill>
                <a:schemeClr val="dk1"/>
              </a:solidFill>
              <a:latin typeface="Arial"/>
              <a:ea typeface="Arial"/>
              <a:cs typeface="Arial"/>
              <a:sym typeface="Arial"/>
            </a:endParaRPr>
          </a:p>
        </p:txBody>
      </p:sp>
      <p:sp>
        <p:nvSpPr>
          <p:cNvPr id="17" name="Google Shape;17;p2"/>
          <p:cNvSpPr/>
          <p:nvPr/>
        </p:nvSpPr>
        <p:spPr>
          <a:xfrm>
            <a:off x="-17525" y="1463325"/>
            <a:ext cx="9161400" cy="2031900"/>
          </a:xfrm>
          <a:prstGeom prst="rect">
            <a:avLst/>
          </a:prstGeom>
          <a:solidFill>
            <a:srgbClr val="FFBA00"/>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pic>
        <p:nvPicPr>
          <p:cNvPr id="18" name="Google Shape;18;p2"/>
          <p:cNvPicPr preferRelativeResize="0"/>
          <p:nvPr/>
        </p:nvPicPr>
        <p:blipFill rotWithShape="1">
          <a:blip r:embed="rId3">
            <a:alphaModFix/>
          </a:blip>
          <a:srcRect/>
          <a:stretch/>
        </p:blipFill>
        <p:spPr>
          <a:xfrm>
            <a:off x="671325" y="1805750"/>
            <a:ext cx="1698487" cy="3057276"/>
          </a:xfrm>
          <a:prstGeom prst="rect">
            <a:avLst/>
          </a:prstGeom>
          <a:noFill/>
          <a:ln>
            <a:noFill/>
          </a:ln>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54"/>
        <p:cNvGrpSpPr/>
        <p:nvPr/>
      </p:nvGrpSpPr>
      <p:grpSpPr>
        <a:xfrm>
          <a:off x="0" y="0"/>
          <a:ext cx="0" cy="0"/>
          <a:chOff x="0" y="0"/>
          <a:chExt cx="0" cy="0"/>
        </a:xfrm>
      </p:grpSpPr>
      <p:sp>
        <p:nvSpPr>
          <p:cNvPr id="55" name="Google Shape;55;p11"/>
          <p:cNvSpPr txBox="1">
            <a:spLocks noGrp="1"/>
          </p:cNvSpPr>
          <p:nvPr>
            <p:ph type="title"/>
          </p:nvPr>
        </p:nvSpPr>
        <p:spPr>
          <a:xfrm>
            <a:off x="457200" y="205978"/>
            <a:ext cx="8229600" cy="857250"/>
          </a:xfrm>
          <a:prstGeom prst="rect">
            <a:avLst/>
          </a:prstGeom>
          <a:noFill/>
          <a:ln>
            <a:noFill/>
          </a:ln>
        </p:spPr>
        <p:txBody>
          <a:bodyPr spcFirstLastPara="1" wrap="square" lIns="91425" tIns="45700" rIns="91425" bIns="45700" anchor="t" anchorCtr="0">
            <a:noAutofit/>
          </a:bodyPr>
          <a:lstStyle>
            <a:lvl1pPr marR="0" lvl="0" algn="r" rtl="0">
              <a:lnSpc>
                <a:spcPct val="100000"/>
              </a:lnSpc>
              <a:spcBef>
                <a:spcPts val="0"/>
              </a:spcBef>
              <a:spcAft>
                <a:spcPts val="0"/>
              </a:spcAft>
              <a:buClr>
                <a:srgbClr val="000000"/>
              </a:buClr>
              <a:buSzPts val="1400"/>
              <a:buFont typeface="Arial"/>
              <a:buNone/>
              <a:defRPr sz="2800" b="0" i="0" u="none" strike="noStrike" cap="none">
                <a:solidFill>
                  <a:srgbClr val="005087"/>
                </a:solidFill>
                <a:latin typeface="Arial"/>
                <a:ea typeface="Arial"/>
                <a:cs typeface="Arial"/>
                <a:sym typeface="Arial"/>
              </a:defRPr>
            </a:lvl1pPr>
            <a:lvl2pPr marR="0" lvl="1" algn="r" rtl="0">
              <a:lnSpc>
                <a:spcPct val="100000"/>
              </a:lnSpc>
              <a:spcBef>
                <a:spcPts val="0"/>
              </a:spcBef>
              <a:spcAft>
                <a:spcPts val="0"/>
              </a:spcAft>
              <a:buClr>
                <a:srgbClr val="000000"/>
              </a:buClr>
              <a:buSzPts val="1400"/>
              <a:buFont typeface="Arial"/>
              <a:buNone/>
              <a:defRPr sz="2800" b="0" i="0" u="none" strike="noStrike" cap="none">
                <a:solidFill>
                  <a:srgbClr val="005087"/>
                </a:solidFill>
                <a:latin typeface="Arial"/>
                <a:ea typeface="Arial"/>
                <a:cs typeface="Arial"/>
                <a:sym typeface="Arial"/>
              </a:defRPr>
            </a:lvl2pPr>
            <a:lvl3pPr marR="0" lvl="2" algn="r" rtl="0">
              <a:lnSpc>
                <a:spcPct val="100000"/>
              </a:lnSpc>
              <a:spcBef>
                <a:spcPts val="0"/>
              </a:spcBef>
              <a:spcAft>
                <a:spcPts val="0"/>
              </a:spcAft>
              <a:buClr>
                <a:srgbClr val="000000"/>
              </a:buClr>
              <a:buSzPts val="1400"/>
              <a:buFont typeface="Arial"/>
              <a:buNone/>
              <a:defRPr sz="2800" b="0" i="0" u="none" strike="noStrike" cap="none">
                <a:solidFill>
                  <a:srgbClr val="005087"/>
                </a:solidFill>
                <a:latin typeface="Arial"/>
                <a:ea typeface="Arial"/>
                <a:cs typeface="Arial"/>
                <a:sym typeface="Arial"/>
              </a:defRPr>
            </a:lvl3pPr>
            <a:lvl4pPr marR="0" lvl="3" algn="r" rtl="0">
              <a:lnSpc>
                <a:spcPct val="100000"/>
              </a:lnSpc>
              <a:spcBef>
                <a:spcPts val="0"/>
              </a:spcBef>
              <a:spcAft>
                <a:spcPts val="0"/>
              </a:spcAft>
              <a:buClr>
                <a:srgbClr val="000000"/>
              </a:buClr>
              <a:buSzPts val="1400"/>
              <a:buFont typeface="Arial"/>
              <a:buNone/>
              <a:defRPr sz="2800" b="0" i="0" u="none" strike="noStrike" cap="none">
                <a:solidFill>
                  <a:srgbClr val="005087"/>
                </a:solidFill>
                <a:latin typeface="Arial"/>
                <a:ea typeface="Arial"/>
                <a:cs typeface="Arial"/>
                <a:sym typeface="Arial"/>
              </a:defRPr>
            </a:lvl4pPr>
            <a:lvl5pPr marR="0" lvl="4" algn="r" rtl="0">
              <a:lnSpc>
                <a:spcPct val="100000"/>
              </a:lnSpc>
              <a:spcBef>
                <a:spcPts val="0"/>
              </a:spcBef>
              <a:spcAft>
                <a:spcPts val="0"/>
              </a:spcAft>
              <a:buClr>
                <a:srgbClr val="000000"/>
              </a:buClr>
              <a:buSzPts val="1400"/>
              <a:buFont typeface="Arial"/>
              <a:buNone/>
              <a:defRPr sz="2800" b="0" i="0" u="none" strike="noStrike" cap="none">
                <a:solidFill>
                  <a:srgbClr val="005087"/>
                </a:solidFill>
                <a:latin typeface="Arial"/>
                <a:ea typeface="Arial"/>
                <a:cs typeface="Arial"/>
                <a:sym typeface="Arial"/>
              </a:defRPr>
            </a:lvl5pPr>
            <a:lvl6pPr marR="0" lvl="5" algn="r" rtl="0">
              <a:lnSpc>
                <a:spcPct val="100000"/>
              </a:lnSpc>
              <a:spcBef>
                <a:spcPts val="0"/>
              </a:spcBef>
              <a:spcAft>
                <a:spcPts val="0"/>
              </a:spcAft>
              <a:buClr>
                <a:srgbClr val="000000"/>
              </a:buClr>
              <a:buSzPts val="1400"/>
              <a:buFont typeface="Arial"/>
              <a:buNone/>
              <a:defRPr sz="2800" b="0" i="0" u="none" strike="noStrike" cap="none">
                <a:solidFill>
                  <a:srgbClr val="005087"/>
                </a:solidFill>
                <a:latin typeface="Arial"/>
                <a:ea typeface="Arial"/>
                <a:cs typeface="Arial"/>
                <a:sym typeface="Arial"/>
              </a:defRPr>
            </a:lvl6pPr>
            <a:lvl7pPr marR="0" lvl="6" algn="r" rtl="0">
              <a:lnSpc>
                <a:spcPct val="100000"/>
              </a:lnSpc>
              <a:spcBef>
                <a:spcPts val="0"/>
              </a:spcBef>
              <a:spcAft>
                <a:spcPts val="0"/>
              </a:spcAft>
              <a:buClr>
                <a:srgbClr val="000000"/>
              </a:buClr>
              <a:buSzPts val="1400"/>
              <a:buFont typeface="Arial"/>
              <a:buNone/>
              <a:defRPr sz="2800" b="0" i="0" u="none" strike="noStrike" cap="none">
                <a:solidFill>
                  <a:srgbClr val="005087"/>
                </a:solidFill>
                <a:latin typeface="Arial"/>
                <a:ea typeface="Arial"/>
                <a:cs typeface="Arial"/>
                <a:sym typeface="Arial"/>
              </a:defRPr>
            </a:lvl7pPr>
            <a:lvl8pPr marR="0" lvl="7" algn="r" rtl="0">
              <a:lnSpc>
                <a:spcPct val="100000"/>
              </a:lnSpc>
              <a:spcBef>
                <a:spcPts val="0"/>
              </a:spcBef>
              <a:spcAft>
                <a:spcPts val="0"/>
              </a:spcAft>
              <a:buClr>
                <a:srgbClr val="000000"/>
              </a:buClr>
              <a:buSzPts val="1400"/>
              <a:buFont typeface="Arial"/>
              <a:buNone/>
              <a:defRPr sz="2800" b="0" i="0" u="none" strike="noStrike" cap="none">
                <a:solidFill>
                  <a:srgbClr val="005087"/>
                </a:solidFill>
                <a:latin typeface="Arial"/>
                <a:ea typeface="Arial"/>
                <a:cs typeface="Arial"/>
                <a:sym typeface="Arial"/>
              </a:defRPr>
            </a:lvl8pPr>
            <a:lvl9pPr marR="0" lvl="8" algn="r" rtl="0">
              <a:lnSpc>
                <a:spcPct val="100000"/>
              </a:lnSpc>
              <a:spcBef>
                <a:spcPts val="0"/>
              </a:spcBef>
              <a:spcAft>
                <a:spcPts val="0"/>
              </a:spcAft>
              <a:buClr>
                <a:srgbClr val="000000"/>
              </a:buClr>
              <a:buSzPts val="1400"/>
              <a:buFont typeface="Arial"/>
              <a:buNone/>
              <a:defRPr sz="2800" b="0" i="0" u="none" strike="noStrike" cap="none">
                <a:solidFill>
                  <a:srgbClr val="005087"/>
                </a:solidFill>
                <a:latin typeface="Arial"/>
                <a:ea typeface="Arial"/>
                <a:cs typeface="Arial"/>
                <a:sym typeface="Arial"/>
              </a:defRPr>
            </a:lvl9pPr>
          </a:lstStyle>
          <a:p>
            <a:endParaRPr/>
          </a:p>
        </p:txBody>
      </p:sp>
      <p:sp>
        <p:nvSpPr>
          <p:cNvPr id="56" name="Google Shape;56;p11"/>
          <p:cNvSpPr txBox="1">
            <a:spLocks noGrp="1"/>
          </p:cNvSpPr>
          <p:nvPr>
            <p:ph type="body" idx="1"/>
          </p:nvPr>
        </p:nvSpPr>
        <p:spPr>
          <a:xfrm rot="5400000">
            <a:off x="2874764" y="-1217414"/>
            <a:ext cx="3394472" cy="8229600"/>
          </a:xfrm>
          <a:prstGeom prst="rect">
            <a:avLst/>
          </a:prstGeom>
          <a:noFill/>
          <a:ln>
            <a:noFill/>
          </a:ln>
        </p:spPr>
        <p:txBody>
          <a:bodyPr spcFirstLastPara="1" wrap="square" lIns="91425" tIns="45700" rIns="91425" bIns="45700" anchor="t" anchorCtr="0">
            <a:noAutofit/>
          </a:bodyPr>
          <a:lstStyle>
            <a:lvl1pPr marL="457200" marR="0" lvl="0" indent="-355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1pPr>
            <a:lvl2pPr marL="914400" marR="0" lvl="1" indent="-355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2pPr>
            <a:lvl3pPr marL="1371600" marR="0" lvl="2" indent="-355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3pPr>
            <a:lvl4pPr marL="1828800" marR="0" lvl="3" indent="-228600" algn="l" rtl="0">
              <a:lnSpc>
                <a:spcPct val="100000"/>
              </a:lnSpc>
              <a:spcBef>
                <a:spcPts val="400"/>
              </a:spcBef>
              <a:spcAft>
                <a:spcPts val="0"/>
              </a:spcAft>
              <a:buClr>
                <a:srgbClr val="000000"/>
              </a:buClr>
              <a:buSzPts val="1400"/>
              <a:buFont typeface="Arial"/>
              <a:buNone/>
              <a:defRPr sz="2000" b="0" i="0" u="none" strike="noStrike" cap="none">
                <a:solidFill>
                  <a:schemeClr val="dk1"/>
                </a:solidFill>
                <a:latin typeface="Arial"/>
                <a:ea typeface="Arial"/>
                <a:cs typeface="Arial"/>
                <a:sym typeface="Arial"/>
              </a:defRPr>
            </a:lvl4pPr>
            <a:lvl5pPr marL="2286000" marR="0" lvl="4" indent="-355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5pPr>
            <a:lvl6pPr marL="2743200" marR="0" lvl="5" indent="-355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6pPr>
            <a:lvl7pPr marL="3200400" marR="0" lvl="6" indent="-355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7pPr>
            <a:lvl8pPr marL="3657600" marR="0" lvl="7" indent="-355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8pPr>
            <a:lvl9pPr marL="4114800" marR="0" lvl="8" indent="-355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9pPr>
          </a:lstStyle>
          <a:p>
            <a:endParaRPr/>
          </a:p>
        </p:txBody>
      </p:sp>
      <p:sp>
        <p:nvSpPr>
          <p:cNvPr id="57" name="Google Shape;57;p11"/>
          <p:cNvSpPr txBox="1">
            <a:spLocks noGrp="1"/>
          </p:cNvSpPr>
          <p:nvPr>
            <p:ph type="sldNum" idx="12"/>
          </p:nvPr>
        </p:nvSpPr>
        <p:spPr>
          <a:xfrm>
            <a:off x="6400800" y="4661297"/>
            <a:ext cx="1828800" cy="321469"/>
          </a:xfrm>
          <a:prstGeom prst="rect">
            <a:avLst/>
          </a:prstGeom>
          <a:noFill/>
          <a:ln>
            <a:noFill/>
          </a:ln>
        </p:spPr>
        <p:txBody>
          <a:bodyPr spcFirstLastPara="1" wrap="square" lIns="0" tIns="0" rIns="0" bIns="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Arial"/>
                <a:ea typeface="Arial"/>
                <a:cs typeface="Arial"/>
                <a:sym typeface="Arial"/>
              </a:defRPr>
            </a:lvl9pPr>
          </a:lstStyle>
          <a:p>
            <a:pPr marL="0" lvl="0" indent="0" algn="r" rtl="0">
              <a:spcBef>
                <a:spcPts val="0"/>
              </a:spcBef>
              <a:spcAft>
                <a:spcPts val="0"/>
              </a:spcAft>
              <a:buNone/>
            </a:pPr>
            <a:r>
              <a:rPr lang="en-US"/>
              <a:t>2</a:t>
            </a:r>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58"/>
        <p:cNvGrpSpPr/>
        <p:nvPr/>
      </p:nvGrpSpPr>
      <p:grpSpPr>
        <a:xfrm>
          <a:off x="0" y="0"/>
          <a:ext cx="0" cy="0"/>
          <a:chOff x="0" y="0"/>
          <a:chExt cx="0" cy="0"/>
        </a:xfrm>
      </p:grpSpPr>
      <p:sp>
        <p:nvSpPr>
          <p:cNvPr id="59" name="Google Shape;59;p12"/>
          <p:cNvSpPr txBox="1">
            <a:spLocks noGrp="1"/>
          </p:cNvSpPr>
          <p:nvPr>
            <p:ph type="title"/>
          </p:nvPr>
        </p:nvSpPr>
        <p:spPr>
          <a:xfrm rot="5400000">
            <a:off x="5463778" y="1371601"/>
            <a:ext cx="4388644" cy="2057400"/>
          </a:xfrm>
          <a:prstGeom prst="rect">
            <a:avLst/>
          </a:prstGeom>
          <a:noFill/>
          <a:ln>
            <a:noFill/>
          </a:ln>
        </p:spPr>
        <p:txBody>
          <a:bodyPr spcFirstLastPara="1" wrap="square" lIns="91425" tIns="45700" rIns="91425" bIns="45700" anchor="t" anchorCtr="0">
            <a:noAutofit/>
          </a:bodyPr>
          <a:lstStyle>
            <a:lvl1pPr marR="0" lvl="0" algn="r" rtl="0">
              <a:lnSpc>
                <a:spcPct val="100000"/>
              </a:lnSpc>
              <a:spcBef>
                <a:spcPts val="0"/>
              </a:spcBef>
              <a:spcAft>
                <a:spcPts val="0"/>
              </a:spcAft>
              <a:buClr>
                <a:srgbClr val="000000"/>
              </a:buClr>
              <a:buSzPts val="1400"/>
              <a:buFont typeface="Arial"/>
              <a:buNone/>
              <a:defRPr sz="2800" b="0" i="0" u="none" strike="noStrike" cap="none">
                <a:solidFill>
                  <a:srgbClr val="005087"/>
                </a:solidFill>
                <a:latin typeface="Arial"/>
                <a:ea typeface="Arial"/>
                <a:cs typeface="Arial"/>
                <a:sym typeface="Arial"/>
              </a:defRPr>
            </a:lvl1pPr>
            <a:lvl2pPr marR="0" lvl="1" algn="r" rtl="0">
              <a:lnSpc>
                <a:spcPct val="100000"/>
              </a:lnSpc>
              <a:spcBef>
                <a:spcPts val="0"/>
              </a:spcBef>
              <a:spcAft>
                <a:spcPts val="0"/>
              </a:spcAft>
              <a:buClr>
                <a:srgbClr val="000000"/>
              </a:buClr>
              <a:buSzPts val="1400"/>
              <a:buFont typeface="Arial"/>
              <a:buNone/>
              <a:defRPr sz="2800" b="0" i="0" u="none" strike="noStrike" cap="none">
                <a:solidFill>
                  <a:srgbClr val="005087"/>
                </a:solidFill>
                <a:latin typeface="Arial"/>
                <a:ea typeface="Arial"/>
                <a:cs typeface="Arial"/>
                <a:sym typeface="Arial"/>
              </a:defRPr>
            </a:lvl2pPr>
            <a:lvl3pPr marR="0" lvl="2" algn="r" rtl="0">
              <a:lnSpc>
                <a:spcPct val="100000"/>
              </a:lnSpc>
              <a:spcBef>
                <a:spcPts val="0"/>
              </a:spcBef>
              <a:spcAft>
                <a:spcPts val="0"/>
              </a:spcAft>
              <a:buClr>
                <a:srgbClr val="000000"/>
              </a:buClr>
              <a:buSzPts val="1400"/>
              <a:buFont typeface="Arial"/>
              <a:buNone/>
              <a:defRPr sz="2800" b="0" i="0" u="none" strike="noStrike" cap="none">
                <a:solidFill>
                  <a:srgbClr val="005087"/>
                </a:solidFill>
                <a:latin typeface="Arial"/>
                <a:ea typeface="Arial"/>
                <a:cs typeface="Arial"/>
                <a:sym typeface="Arial"/>
              </a:defRPr>
            </a:lvl3pPr>
            <a:lvl4pPr marR="0" lvl="3" algn="r" rtl="0">
              <a:lnSpc>
                <a:spcPct val="100000"/>
              </a:lnSpc>
              <a:spcBef>
                <a:spcPts val="0"/>
              </a:spcBef>
              <a:spcAft>
                <a:spcPts val="0"/>
              </a:spcAft>
              <a:buClr>
                <a:srgbClr val="000000"/>
              </a:buClr>
              <a:buSzPts val="1400"/>
              <a:buFont typeface="Arial"/>
              <a:buNone/>
              <a:defRPr sz="2800" b="0" i="0" u="none" strike="noStrike" cap="none">
                <a:solidFill>
                  <a:srgbClr val="005087"/>
                </a:solidFill>
                <a:latin typeface="Arial"/>
                <a:ea typeface="Arial"/>
                <a:cs typeface="Arial"/>
                <a:sym typeface="Arial"/>
              </a:defRPr>
            </a:lvl4pPr>
            <a:lvl5pPr marR="0" lvl="4" algn="r" rtl="0">
              <a:lnSpc>
                <a:spcPct val="100000"/>
              </a:lnSpc>
              <a:spcBef>
                <a:spcPts val="0"/>
              </a:spcBef>
              <a:spcAft>
                <a:spcPts val="0"/>
              </a:spcAft>
              <a:buClr>
                <a:srgbClr val="000000"/>
              </a:buClr>
              <a:buSzPts val="1400"/>
              <a:buFont typeface="Arial"/>
              <a:buNone/>
              <a:defRPr sz="2800" b="0" i="0" u="none" strike="noStrike" cap="none">
                <a:solidFill>
                  <a:srgbClr val="005087"/>
                </a:solidFill>
                <a:latin typeface="Arial"/>
                <a:ea typeface="Arial"/>
                <a:cs typeface="Arial"/>
                <a:sym typeface="Arial"/>
              </a:defRPr>
            </a:lvl5pPr>
            <a:lvl6pPr marR="0" lvl="5" algn="r" rtl="0">
              <a:lnSpc>
                <a:spcPct val="100000"/>
              </a:lnSpc>
              <a:spcBef>
                <a:spcPts val="0"/>
              </a:spcBef>
              <a:spcAft>
                <a:spcPts val="0"/>
              </a:spcAft>
              <a:buClr>
                <a:srgbClr val="000000"/>
              </a:buClr>
              <a:buSzPts val="1400"/>
              <a:buFont typeface="Arial"/>
              <a:buNone/>
              <a:defRPr sz="2800" b="0" i="0" u="none" strike="noStrike" cap="none">
                <a:solidFill>
                  <a:srgbClr val="005087"/>
                </a:solidFill>
                <a:latin typeface="Arial"/>
                <a:ea typeface="Arial"/>
                <a:cs typeface="Arial"/>
                <a:sym typeface="Arial"/>
              </a:defRPr>
            </a:lvl6pPr>
            <a:lvl7pPr marR="0" lvl="6" algn="r" rtl="0">
              <a:lnSpc>
                <a:spcPct val="100000"/>
              </a:lnSpc>
              <a:spcBef>
                <a:spcPts val="0"/>
              </a:spcBef>
              <a:spcAft>
                <a:spcPts val="0"/>
              </a:spcAft>
              <a:buClr>
                <a:srgbClr val="000000"/>
              </a:buClr>
              <a:buSzPts val="1400"/>
              <a:buFont typeface="Arial"/>
              <a:buNone/>
              <a:defRPr sz="2800" b="0" i="0" u="none" strike="noStrike" cap="none">
                <a:solidFill>
                  <a:srgbClr val="005087"/>
                </a:solidFill>
                <a:latin typeface="Arial"/>
                <a:ea typeface="Arial"/>
                <a:cs typeface="Arial"/>
                <a:sym typeface="Arial"/>
              </a:defRPr>
            </a:lvl7pPr>
            <a:lvl8pPr marR="0" lvl="7" algn="r" rtl="0">
              <a:lnSpc>
                <a:spcPct val="100000"/>
              </a:lnSpc>
              <a:spcBef>
                <a:spcPts val="0"/>
              </a:spcBef>
              <a:spcAft>
                <a:spcPts val="0"/>
              </a:spcAft>
              <a:buClr>
                <a:srgbClr val="000000"/>
              </a:buClr>
              <a:buSzPts val="1400"/>
              <a:buFont typeface="Arial"/>
              <a:buNone/>
              <a:defRPr sz="2800" b="0" i="0" u="none" strike="noStrike" cap="none">
                <a:solidFill>
                  <a:srgbClr val="005087"/>
                </a:solidFill>
                <a:latin typeface="Arial"/>
                <a:ea typeface="Arial"/>
                <a:cs typeface="Arial"/>
                <a:sym typeface="Arial"/>
              </a:defRPr>
            </a:lvl8pPr>
            <a:lvl9pPr marR="0" lvl="8" algn="r" rtl="0">
              <a:lnSpc>
                <a:spcPct val="100000"/>
              </a:lnSpc>
              <a:spcBef>
                <a:spcPts val="0"/>
              </a:spcBef>
              <a:spcAft>
                <a:spcPts val="0"/>
              </a:spcAft>
              <a:buClr>
                <a:srgbClr val="000000"/>
              </a:buClr>
              <a:buSzPts val="1400"/>
              <a:buFont typeface="Arial"/>
              <a:buNone/>
              <a:defRPr sz="2800" b="0" i="0" u="none" strike="noStrike" cap="none">
                <a:solidFill>
                  <a:srgbClr val="005087"/>
                </a:solidFill>
                <a:latin typeface="Arial"/>
                <a:ea typeface="Arial"/>
                <a:cs typeface="Arial"/>
                <a:sym typeface="Arial"/>
              </a:defRPr>
            </a:lvl9pPr>
          </a:lstStyle>
          <a:p>
            <a:endParaRPr/>
          </a:p>
        </p:txBody>
      </p:sp>
      <p:sp>
        <p:nvSpPr>
          <p:cNvPr id="60" name="Google Shape;60;p12"/>
          <p:cNvSpPr txBox="1">
            <a:spLocks noGrp="1"/>
          </p:cNvSpPr>
          <p:nvPr>
            <p:ph type="body" idx="1"/>
          </p:nvPr>
        </p:nvSpPr>
        <p:spPr>
          <a:xfrm rot="5400000">
            <a:off x="1272778" y="-609599"/>
            <a:ext cx="4388644" cy="6019800"/>
          </a:xfrm>
          <a:prstGeom prst="rect">
            <a:avLst/>
          </a:prstGeom>
          <a:noFill/>
          <a:ln>
            <a:noFill/>
          </a:ln>
        </p:spPr>
        <p:txBody>
          <a:bodyPr spcFirstLastPara="1" wrap="square" lIns="91425" tIns="45700" rIns="91425" bIns="45700" anchor="t" anchorCtr="0">
            <a:noAutofit/>
          </a:bodyPr>
          <a:lstStyle>
            <a:lvl1pPr marL="457200" marR="0" lvl="0" indent="-355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1pPr>
            <a:lvl2pPr marL="914400" marR="0" lvl="1" indent="-355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2pPr>
            <a:lvl3pPr marL="1371600" marR="0" lvl="2" indent="-355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3pPr>
            <a:lvl4pPr marL="1828800" marR="0" lvl="3" indent="-228600" algn="l" rtl="0">
              <a:lnSpc>
                <a:spcPct val="100000"/>
              </a:lnSpc>
              <a:spcBef>
                <a:spcPts val="400"/>
              </a:spcBef>
              <a:spcAft>
                <a:spcPts val="0"/>
              </a:spcAft>
              <a:buClr>
                <a:srgbClr val="000000"/>
              </a:buClr>
              <a:buSzPts val="1400"/>
              <a:buFont typeface="Arial"/>
              <a:buNone/>
              <a:defRPr sz="2000" b="0" i="0" u="none" strike="noStrike" cap="none">
                <a:solidFill>
                  <a:schemeClr val="dk1"/>
                </a:solidFill>
                <a:latin typeface="Arial"/>
                <a:ea typeface="Arial"/>
                <a:cs typeface="Arial"/>
                <a:sym typeface="Arial"/>
              </a:defRPr>
            </a:lvl4pPr>
            <a:lvl5pPr marL="2286000" marR="0" lvl="4" indent="-355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5pPr>
            <a:lvl6pPr marL="2743200" marR="0" lvl="5" indent="-355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6pPr>
            <a:lvl7pPr marL="3200400" marR="0" lvl="6" indent="-355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7pPr>
            <a:lvl8pPr marL="3657600" marR="0" lvl="7" indent="-355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8pPr>
            <a:lvl9pPr marL="4114800" marR="0" lvl="8" indent="-355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9pPr>
          </a:lstStyle>
          <a:p>
            <a:endParaRPr/>
          </a:p>
        </p:txBody>
      </p:sp>
      <p:sp>
        <p:nvSpPr>
          <p:cNvPr id="61" name="Google Shape;61;p12"/>
          <p:cNvSpPr txBox="1">
            <a:spLocks noGrp="1"/>
          </p:cNvSpPr>
          <p:nvPr>
            <p:ph type="sldNum" idx="12"/>
          </p:nvPr>
        </p:nvSpPr>
        <p:spPr>
          <a:xfrm>
            <a:off x="6400800" y="4661297"/>
            <a:ext cx="1828800" cy="321469"/>
          </a:xfrm>
          <a:prstGeom prst="rect">
            <a:avLst/>
          </a:prstGeom>
          <a:noFill/>
          <a:ln>
            <a:noFill/>
          </a:ln>
        </p:spPr>
        <p:txBody>
          <a:bodyPr spcFirstLastPara="1" wrap="square" lIns="0" tIns="0" rIns="0" bIns="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Arial"/>
                <a:ea typeface="Arial"/>
                <a:cs typeface="Arial"/>
                <a:sym typeface="Arial"/>
              </a:defRPr>
            </a:lvl9pPr>
          </a:lstStyle>
          <a:p>
            <a:pPr marL="0" lvl="0" indent="0" algn="r" rtl="0">
              <a:spcBef>
                <a:spcPts val="0"/>
              </a:spcBef>
              <a:spcAft>
                <a:spcPts val="0"/>
              </a:spcAft>
              <a:buNone/>
            </a:pPr>
            <a:r>
              <a:rPr lang="en-US"/>
              <a:t>2</a:t>
            </a:r>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matchingName="Title Slide" type="title">
  <p:cSld name="TITLE">
    <p:spTree>
      <p:nvGrpSpPr>
        <p:cNvPr id="1" name="Shape 68"/>
        <p:cNvGrpSpPr/>
        <p:nvPr/>
      </p:nvGrpSpPr>
      <p:grpSpPr>
        <a:xfrm>
          <a:off x="0" y="0"/>
          <a:ext cx="0" cy="0"/>
          <a:chOff x="0" y="0"/>
          <a:chExt cx="0" cy="0"/>
        </a:xfrm>
      </p:grpSpPr>
      <p:sp>
        <p:nvSpPr>
          <p:cNvPr id="69" name="Google Shape;69;p14"/>
          <p:cNvSpPr/>
          <p:nvPr/>
        </p:nvSpPr>
        <p:spPr>
          <a:xfrm>
            <a:off x="0" y="1289873"/>
            <a:ext cx="9144000" cy="3853800"/>
          </a:xfrm>
          <a:prstGeom prst="rect">
            <a:avLst/>
          </a:prstGeom>
          <a:solidFill>
            <a:srgbClr val="F2F2F2"/>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chemeClr val="dk1"/>
              </a:buClr>
              <a:buSzPts val="2400"/>
              <a:buFont typeface="Arial"/>
              <a:buNone/>
            </a:pPr>
            <a:endParaRPr sz="2400" b="0" i="0" u="none" strike="noStrike" cap="none">
              <a:solidFill>
                <a:schemeClr val="dk1"/>
              </a:solidFill>
              <a:latin typeface="Arial"/>
              <a:ea typeface="Arial"/>
              <a:cs typeface="Arial"/>
              <a:sym typeface="Arial"/>
            </a:endParaRPr>
          </a:p>
        </p:txBody>
      </p:sp>
      <p:sp>
        <p:nvSpPr>
          <p:cNvPr id="70" name="Google Shape;70;p14"/>
          <p:cNvSpPr/>
          <p:nvPr/>
        </p:nvSpPr>
        <p:spPr>
          <a:xfrm>
            <a:off x="-8700" y="3975750"/>
            <a:ext cx="9161400" cy="1167600"/>
          </a:xfrm>
          <a:prstGeom prst="rect">
            <a:avLst/>
          </a:prstGeom>
          <a:solidFill>
            <a:srgbClr val="FFBA00"/>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highlight>
                <a:srgbClr val="FFFF00"/>
              </a:highlight>
              <a:latin typeface="Arial"/>
              <a:ea typeface="Arial"/>
              <a:cs typeface="Arial"/>
              <a:sym typeface="Arial"/>
            </a:endParaRPr>
          </a:p>
        </p:txBody>
      </p:sp>
      <p:pic>
        <p:nvPicPr>
          <p:cNvPr id="71" name="Google Shape;71;p14"/>
          <p:cNvPicPr preferRelativeResize="0"/>
          <p:nvPr/>
        </p:nvPicPr>
        <p:blipFill rotWithShape="1">
          <a:blip r:embed="rId2">
            <a:alphaModFix/>
          </a:blip>
          <a:srcRect/>
          <a:stretch/>
        </p:blipFill>
        <p:spPr>
          <a:xfrm>
            <a:off x="730033" y="1729550"/>
            <a:ext cx="1698487" cy="3057276"/>
          </a:xfrm>
          <a:prstGeom prst="rect">
            <a:avLst/>
          </a:prstGeom>
          <a:noFill/>
          <a:ln>
            <a:noFill/>
          </a:ln>
        </p:spPr>
      </p:pic>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Custom Layout">
  <p:cSld name="Custom Layout">
    <p:spTree>
      <p:nvGrpSpPr>
        <p:cNvPr id="1" name="Shape 72"/>
        <p:cNvGrpSpPr/>
        <p:nvPr/>
      </p:nvGrpSpPr>
      <p:grpSpPr>
        <a:xfrm>
          <a:off x="0" y="0"/>
          <a:ext cx="0" cy="0"/>
          <a:chOff x="0" y="0"/>
          <a:chExt cx="0" cy="0"/>
        </a:xfrm>
      </p:grpSpPr>
      <p:sp>
        <p:nvSpPr>
          <p:cNvPr id="73" name="Google Shape;73;p15"/>
          <p:cNvSpPr txBox="1">
            <a:spLocks noGrp="1"/>
          </p:cNvSpPr>
          <p:nvPr>
            <p:ph type="body" idx="1"/>
          </p:nvPr>
        </p:nvSpPr>
        <p:spPr>
          <a:xfrm>
            <a:off x="311700" y="1014602"/>
            <a:ext cx="8520600" cy="2634600"/>
          </a:xfrm>
          <a:prstGeom prst="rect">
            <a:avLst/>
          </a:prstGeom>
          <a:noFill/>
          <a:ln>
            <a:noFill/>
          </a:ln>
        </p:spPr>
        <p:txBody>
          <a:bodyPr spcFirstLastPara="1" wrap="square" lIns="91425" tIns="91425" rIns="91425" bIns="91425" anchor="t" anchorCtr="0">
            <a:noAutofit/>
          </a:bodyPr>
          <a:lstStyle>
            <a:lvl1pPr marL="457200" marR="0" lvl="0" indent="-342900" algn="l" rtl="0">
              <a:lnSpc>
                <a:spcPct val="115000"/>
              </a:lnSpc>
              <a:spcBef>
                <a:spcPts val="0"/>
              </a:spcBef>
              <a:spcAft>
                <a:spcPts val="0"/>
              </a:spcAft>
              <a:buClr>
                <a:srgbClr val="3F3F3F"/>
              </a:buClr>
              <a:buSzPts val="1800"/>
              <a:buFont typeface="Arial"/>
              <a:buChar char="●"/>
              <a:defRPr sz="2100" b="0" i="0" u="none" strike="noStrike" cap="none">
                <a:solidFill>
                  <a:srgbClr val="3F3F3F"/>
                </a:solidFill>
                <a:latin typeface="Calibri"/>
                <a:ea typeface="Calibri"/>
                <a:cs typeface="Calibri"/>
                <a:sym typeface="Calibri"/>
              </a:defRPr>
            </a:lvl1pPr>
            <a:lvl2pPr marL="914400" marR="0" lvl="1" indent="-317500" algn="l" rtl="0">
              <a:lnSpc>
                <a:spcPct val="115000"/>
              </a:lnSpc>
              <a:spcBef>
                <a:spcPts val="1200"/>
              </a:spcBef>
              <a:spcAft>
                <a:spcPts val="0"/>
              </a:spcAft>
              <a:buClr>
                <a:schemeClr val="dk1"/>
              </a:buClr>
              <a:buSzPts val="1400"/>
              <a:buFont typeface="Arial"/>
              <a:buChar char="○"/>
              <a:defRPr sz="1800" b="0" i="0" u="none" strike="noStrike" cap="none">
                <a:solidFill>
                  <a:schemeClr val="dk1"/>
                </a:solidFill>
                <a:latin typeface="Calibri"/>
                <a:ea typeface="Calibri"/>
                <a:cs typeface="Calibri"/>
                <a:sym typeface="Calibri"/>
              </a:defRPr>
            </a:lvl2pPr>
            <a:lvl3pPr marL="1371600" marR="0" lvl="2" indent="-317500" algn="l" rtl="0">
              <a:lnSpc>
                <a:spcPct val="115000"/>
              </a:lnSpc>
              <a:spcBef>
                <a:spcPts val="1200"/>
              </a:spcBef>
              <a:spcAft>
                <a:spcPts val="0"/>
              </a:spcAft>
              <a:buClr>
                <a:schemeClr val="dk1"/>
              </a:buClr>
              <a:buSzPts val="1400"/>
              <a:buFont typeface="Arial"/>
              <a:buChar char="■"/>
              <a:defRPr sz="1500" b="0" i="0" u="none" strike="noStrike" cap="none">
                <a:solidFill>
                  <a:schemeClr val="dk1"/>
                </a:solidFill>
                <a:latin typeface="Calibri"/>
                <a:ea typeface="Calibri"/>
                <a:cs typeface="Calibri"/>
                <a:sym typeface="Calibri"/>
              </a:defRPr>
            </a:lvl3pPr>
            <a:lvl4pPr marL="1828800" marR="0" lvl="3" indent="-317500" algn="l" rtl="0">
              <a:lnSpc>
                <a:spcPct val="115000"/>
              </a:lnSpc>
              <a:spcBef>
                <a:spcPts val="1200"/>
              </a:spcBef>
              <a:spcAft>
                <a:spcPts val="0"/>
              </a:spcAft>
              <a:buClr>
                <a:schemeClr val="dk1"/>
              </a:buClr>
              <a:buSzPts val="1400"/>
              <a:buFont typeface="Arial"/>
              <a:buChar char="●"/>
              <a:defRPr sz="1350" b="0" i="0" u="none" strike="noStrike" cap="none">
                <a:solidFill>
                  <a:schemeClr val="dk1"/>
                </a:solidFill>
                <a:latin typeface="Calibri"/>
                <a:ea typeface="Calibri"/>
                <a:cs typeface="Calibri"/>
                <a:sym typeface="Calibri"/>
              </a:defRPr>
            </a:lvl4pPr>
            <a:lvl5pPr marL="2286000" marR="0" lvl="4" indent="-317500" algn="l" rtl="0">
              <a:lnSpc>
                <a:spcPct val="115000"/>
              </a:lnSpc>
              <a:spcBef>
                <a:spcPts val="1200"/>
              </a:spcBef>
              <a:spcAft>
                <a:spcPts val="0"/>
              </a:spcAft>
              <a:buClr>
                <a:schemeClr val="dk1"/>
              </a:buClr>
              <a:buSzPts val="1400"/>
              <a:buFont typeface="Arial"/>
              <a:buChar char="○"/>
              <a:defRPr sz="1350" b="0" i="0" u="none" strike="noStrike" cap="none">
                <a:solidFill>
                  <a:schemeClr val="dk1"/>
                </a:solidFill>
                <a:latin typeface="Calibri"/>
                <a:ea typeface="Calibri"/>
                <a:cs typeface="Calibri"/>
                <a:sym typeface="Calibri"/>
              </a:defRPr>
            </a:lvl5pPr>
            <a:lvl6pPr marL="2743200" marR="0" lvl="5" indent="-317500" algn="l" rtl="0">
              <a:lnSpc>
                <a:spcPct val="115000"/>
              </a:lnSpc>
              <a:spcBef>
                <a:spcPts val="1200"/>
              </a:spcBef>
              <a:spcAft>
                <a:spcPts val="0"/>
              </a:spcAft>
              <a:buClr>
                <a:schemeClr val="dk1"/>
              </a:buClr>
              <a:buSzPts val="1400"/>
              <a:buFont typeface="Arial"/>
              <a:buChar char="■"/>
              <a:defRPr sz="1350" b="0" i="0" u="none" strike="noStrike" cap="none">
                <a:solidFill>
                  <a:schemeClr val="dk1"/>
                </a:solidFill>
                <a:latin typeface="Calibri"/>
                <a:ea typeface="Calibri"/>
                <a:cs typeface="Calibri"/>
                <a:sym typeface="Calibri"/>
              </a:defRPr>
            </a:lvl6pPr>
            <a:lvl7pPr marL="3200400" marR="0" lvl="6" indent="-317500" algn="l" rtl="0">
              <a:lnSpc>
                <a:spcPct val="115000"/>
              </a:lnSpc>
              <a:spcBef>
                <a:spcPts val="1200"/>
              </a:spcBef>
              <a:spcAft>
                <a:spcPts val="0"/>
              </a:spcAft>
              <a:buClr>
                <a:schemeClr val="dk1"/>
              </a:buClr>
              <a:buSzPts val="1400"/>
              <a:buFont typeface="Arial"/>
              <a:buChar char="●"/>
              <a:defRPr sz="1350" b="0" i="0" u="none" strike="noStrike" cap="none">
                <a:solidFill>
                  <a:schemeClr val="dk1"/>
                </a:solidFill>
                <a:latin typeface="Calibri"/>
                <a:ea typeface="Calibri"/>
                <a:cs typeface="Calibri"/>
                <a:sym typeface="Calibri"/>
              </a:defRPr>
            </a:lvl7pPr>
            <a:lvl8pPr marL="3657600" marR="0" lvl="7" indent="-317500" algn="l" rtl="0">
              <a:lnSpc>
                <a:spcPct val="115000"/>
              </a:lnSpc>
              <a:spcBef>
                <a:spcPts val="1200"/>
              </a:spcBef>
              <a:spcAft>
                <a:spcPts val="0"/>
              </a:spcAft>
              <a:buClr>
                <a:schemeClr val="dk1"/>
              </a:buClr>
              <a:buSzPts val="1400"/>
              <a:buFont typeface="Arial"/>
              <a:buChar char="○"/>
              <a:defRPr sz="1350" b="0" i="0" u="none" strike="noStrike" cap="none">
                <a:solidFill>
                  <a:schemeClr val="dk1"/>
                </a:solidFill>
                <a:latin typeface="Calibri"/>
                <a:ea typeface="Calibri"/>
                <a:cs typeface="Calibri"/>
                <a:sym typeface="Calibri"/>
              </a:defRPr>
            </a:lvl8pPr>
            <a:lvl9pPr marL="4114800" marR="0" lvl="8" indent="-317500" algn="l" rtl="0">
              <a:lnSpc>
                <a:spcPct val="115000"/>
              </a:lnSpc>
              <a:spcBef>
                <a:spcPts val="1200"/>
              </a:spcBef>
              <a:spcAft>
                <a:spcPts val="1200"/>
              </a:spcAft>
              <a:buClr>
                <a:schemeClr val="dk1"/>
              </a:buClr>
              <a:buSzPts val="1400"/>
              <a:buFont typeface="Arial"/>
              <a:buChar char="■"/>
              <a:defRPr sz="1350" b="0" i="0" u="none" strike="noStrike" cap="none">
                <a:solidFill>
                  <a:schemeClr val="dk1"/>
                </a:solidFill>
                <a:latin typeface="Calibri"/>
                <a:ea typeface="Calibri"/>
                <a:cs typeface="Calibri"/>
                <a:sym typeface="Calibri"/>
              </a:defRPr>
            </a:lvl9pPr>
          </a:lstStyle>
          <a:p>
            <a:endParaRPr/>
          </a:p>
        </p:txBody>
      </p:sp>
      <p:sp>
        <p:nvSpPr>
          <p:cNvPr id="74" name="Google Shape;74;p15"/>
          <p:cNvSpPr txBox="1">
            <a:spLocks noGrp="1"/>
          </p:cNvSpPr>
          <p:nvPr>
            <p:ph type="title"/>
          </p:nvPr>
        </p:nvSpPr>
        <p:spPr>
          <a:xfrm>
            <a:off x="1218975" y="189731"/>
            <a:ext cx="7534200" cy="572700"/>
          </a:xfrm>
          <a:prstGeom prst="rect">
            <a:avLst/>
          </a:prstGeom>
          <a:noFill/>
          <a:ln>
            <a:noFill/>
          </a:ln>
        </p:spPr>
        <p:txBody>
          <a:bodyPr spcFirstLastPara="1" wrap="square" lIns="91425" tIns="91425" rIns="91425" bIns="91425" anchor="b" anchorCtr="0">
            <a:noAutofit/>
          </a:bodyPr>
          <a:lstStyle>
            <a:lvl1pPr marR="0" lvl="0" algn="l" rtl="0">
              <a:lnSpc>
                <a:spcPct val="90000"/>
              </a:lnSpc>
              <a:spcBef>
                <a:spcPts val="0"/>
              </a:spcBef>
              <a:spcAft>
                <a:spcPts val="0"/>
              </a:spcAft>
              <a:buClr>
                <a:srgbClr val="002665"/>
              </a:buClr>
              <a:buSzPts val="2800"/>
              <a:buFont typeface="Arial"/>
              <a:buNone/>
              <a:defRPr sz="1800" b="1" i="1" u="none" strike="noStrike" cap="none">
                <a:solidFill>
                  <a:srgbClr val="002665"/>
                </a:solidFill>
                <a:latin typeface="Roboto"/>
                <a:ea typeface="Roboto"/>
                <a:cs typeface="Roboto"/>
                <a:sym typeface="Roboto"/>
              </a:defRPr>
            </a:lvl1pPr>
            <a:lvl2pPr marR="0" lvl="1" algn="l" rtl="0">
              <a:lnSpc>
                <a:spcPct val="100000"/>
              </a:lnSpc>
              <a:spcBef>
                <a:spcPts val="0"/>
              </a:spcBef>
              <a:spcAft>
                <a:spcPts val="0"/>
              </a:spcAft>
              <a:buClr>
                <a:srgbClr val="000000"/>
              </a:buClr>
              <a:buSzPts val="2800"/>
              <a:buFont typeface="Arial"/>
              <a:buNone/>
              <a:defRPr sz="135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2800"/>
              <a:buFont typeface="Arial"/>
              <a:buNone/>
              <a:defRPr sz="135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2800"/>
              <a:buFont typeface="Arial"/>
              <a:buNone/>
              <a:defRPr sz="135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2800"/>
              <a:buFont typeface="Arial"/>
              <a:buNone/>
              <a:defRPr sz="135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2800"/>
              <a:buFont typeface="Arial"/>
              <a:buNone/>
              <a:defRPr sz="135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2800"/>
              <a:buFont typeface="Arial"/>
              <a:buNone/>
              <a:defRPr sz="135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2800"/>
              <a:buFont typeface="Arial"/>
              <a:buNone/>
              <a:defRPr sz="135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2800"/>
              <a:buFont typeface="Arial"/>
              <a:buNone/>
              <a:defRPr sz="1350" b="0" i="0" u="none" strike="noStrike" cap="none">
                <a:solidFill>
                  <a:srgbClr val="000000"/>
                </a:solidFill>
                <a:latin typeface="Arial"/>
                <a:ea typeface="Arial"/>
                <a:cs typeface="Arial"/>
                <a:sym typeface="Arial"/>
              </a:defRPr>
            </a:lvl9pPr>
          </a:lstStyle>
          <a:p>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75"/>
        <p:cNvGrpSpPr/>
        <p:nvPr/>
      </p:nvGrpSpPr>
      <p:grpSpPr>
        <a:xfrm>
          <a:off x="0" y="0"/>
          <a:ext cx="0" cy="0"/>
          <a:chOff x="0" y="0"/>
          <a:chExt cx="0" cy="0"/>
        </a:xfrm>
      </p:grpSpPr>
      <p:sp>
        <p:nvSpPr>
          <p:cNvPr id="76" name="Google Shape;76;p16"/>
          <p:cNvSpPr txBox="1">
            <a:spLocks noGrp="1"/>
          </p:cNvSpPr>
          <p:nvPr>
            <p:ph type="title"/>
          </p:nvPr>
        </p:nvSpPr>
        <p:spPr>
          <a:xfrm>
            <a:off x="457200" y="205978"/>
            <a:ext cx="8229600" cy="857400"/>
          </a:xfrm>
          <a:prstGeom prst="rect">
            <a:avLst/>
          </a:prstGeom>
          <a:noFill/>
          <a:ln>
            <a:noFill/>
          </a:ln>
        </p:spPr>
        <p:txBody>
          <a:bodyPr spcFirstLastPara="1" wrap="square" lIns="91425" tIns="45700" rIns="91425" bIns="45700" anchor="t" anchorCtr="0">
            <a:noAutofit/>
          </a:bodyPr>
          <a:lstStyle>
            <a:lvl1pPr marR="0" lvl="0" algn="r" rtl="0">
              <a:lnSpc>
                <a:spcPct val="100000"/>
              </a:lnSpc>
              <a:spcBef>
                <a:spcPts val="0"/>
              </a:spcBef>
              <a:spcAft>
                <a:spcPts val="0"/>
              </a:spcAft>
              <a:buClr>
                <a:srgbClr val="248C3D"/>
              </a:buClr>
              <a:buSzPts val="1400"/>
              <a:buFont typeface="Arial"/>
              <a:buNone/>
              <a:defRPr sz="2800" b="0" i="0" u="none" strike="noStrike" cap="none">
                <a:solidFill>
                  <a:srgbClr val="248C3D"/>
                </a:solidFill>
                <a:latin typeface="Arial"/>
                <a:ea typeface="Arial"/>
                <a:cs typeface="Arial"/>
                <a:sym typeface="Arial"/>
              </a:defRPr>
            </a:lvl1pPr>
            <a:lvl2pPr marR="0" lvl="1" algn="r" rtl="0">
              <a:lnSpc>
                <a:spcPct val="100000"/>
              </a:lnSpc>
              <a:spcBef>
                <a:spcPts val="0"/>
              </a:spcBef>
              <a:spcAft>
                <a:spcPts val="0"/>
              </a:spcAft>
              <a:buClr>
                <a:srgbClr val="000000"/>
              </a:buClr>
              <a:buSzPts val="1400"/>
              <a:buFont typeface="Arial"/>
              <a:buNone/>
              <a:defRPr sz="2800" b="0" i="0" u="none" strike="noStrike" cap="none">
                <a:solidFill>
                  <a:srgbClr val="005087"/>
                </a:solidFill>
                <a:latin typeface="Arial"/>
                <a:ea typeface="Arial"/>
                <a:cs typeface="Arial"/>
                <a:sym typeface="Arial"/>
              </a:defRPr>
            </a:lvl2pPr>
            <a:lvl3pPr marR="0" lvl="2" algn="r" rtl="0">
              <a:lnSpc>
                <a:spcPct val="100000"/>
              </a:lnSpc>
              <a:spcBef>
                <a:spcPts val="0"/>
              </a:spcBef>
              <a:spcAft>
                <a:spcPts val="0"/>
              </a:spcAft>
              <a:buClr>
                <a:srgbClr val="000000"/>
              </a:buClr>
              <a:buSzPts val="1400"/>
              <a:buFont typeface="Arial"/>
              <a:buNone/>
              <a:defRPr sz="2800" b="0" i="0" u="none" strike="noStrike" cap="none">
                <a:solidFill>
                  <a:srgbClr val="005087"/>
                </a:solidFill>
                <a:latin typeface="Arial"/>
                <a:ea typeface="Arial"/>
                <a:cs typeface="Arial"/>
                <a:sym typeface="Arial"/>
              </a:defRPr>
            </a:lvl3pPr>
            <a:lvl4pPr marR="0" lvl="3" algn="r" rtl="0">
              <a:lnSpc>
                <a:spcPct val="100000"/>
              </a:lnSpc>
              <a:spcBef>
                <a:spcPts val="0"/>
              </a:spcBef>
              <a:spcAft>
                <a:spcPts val="0"/>
              </a:spcAft>
              <a:buClr>
                <a:srgbClr val="000000"/>
              </a:buClr>
              <a:buSzPts val="1400"/>
              <a:buFont typeface="Arial"/>
              <a:buNone/>
              <a:defRPr sz="2800" b="0" i="0" u="none" strike="noStrike" cap="none">
                <a:solidFill>
                  <a:srgbClr val="005087"/>
                </a:solidFill>
                <a:latin typeface="Arial"/>
                <a:ea typeface="Arial"/>
                <a:cs typeface="Arial"/>
                <a:sym typeface="Arial"/>
              </a:defRPr>
            </a:lvl4pPr>
            <a:lvl5pPr marR="0" lvl="4" algn="r" rtl="0">
              <a:lnSpc>
                <a:spcPct val="100000"/>
              </a:lnSpc>
              <a:spcBef>
                <a:spcPts val="0"/>
              </a:spcBef>
              <a:spcAft>
                <a:spcPts val="0"/>
              </a:spcAft>
              <a:buClr>
                <a:srgbClr val="000000"/>
              </a:buClr>
              <a:buSzPts val="1400"/>
              <a:buFont typeface="Arial"/>
              <a:buNone/>
              <a:defRPr sz="2800" b="0" i="0" u="none" strike="noStrike" cap="none">
                <a:solidFill>
                  <a:srgbClr val="005087"/>
                </a:solidFill>
                <a:latin typeface="Arial"/>
                <a:ea typeface="Arial"/>
                <a:cs typeface="Arial"/>
                <a:sym typeface="Arial"/>
              </a:defRPr>
            </a:lvl5pPr>
            <a:lvl6pPr marR="0" lvl="5" algn="r" rtl="0">
              <a:lnSpc>
                <a:spcPct val="100000"/>
              </a:lnSpc>
              <a:spcBef>
                <a:spcPts val="0"/>
              </a:spcBef>
              <a:spcAft>
                <a:spcPts val="0"/>
              </a:spcAft>
              <a:buClr>
                <a:srgbClr val="000000"/>
              </a:buClr>
              <a:buSzPts val="1400"/>
              <a:buFont typeface="Arial"/>
              <a:buNone/>
              <a:defRPr sz="2800" b="0" i="0" u="none" strike="noStrike" cap="none">
                <a:solidFill>
                  <a:srgbClr val="005087"/>
                </a:solidFill>
                <a:latin typeface="Arial"/>
                <a:ea typeface="Arial"/>
                <a:cs typeface="Arial"/>
                <a:sym typeface="Arial"/>
              </a:defRPr>
            </a:lvl6pPr>
            <a:lvl7pPr marR="0" lvl="6" algn="r" rtl="0">
              <a:lnSpc>
                <a:spcPct val="100000"/>
              </a:lnSpc>
              <a:spcBef>
                <a:spcPts val="0"/>
              </a:spcBef>
              <a:spcAft>
                <a:spcPts val="0"/>
              </a:spcAft>
              <a:buClr>
                <a:srgbClr val="000000"/>
              </a:buClr>
              <a:buSzPts val="1400"/>
              <a:buFont typeface="Arial"/>
              <a:buNone/>
              <a:defRPr sz="2800" b="0" i="0" u="none" strike="noStrike" cap="none">
                <a:solidFill>
                  <a:srgbClr val="005087"/>
                </a:solidFill>
                <a:latin typeface="Arial"/>
                <a:ea typeface="Arial"/>
                <a:cs typeface="Arial"/>
                <a:sym typeface="Arial"/>
              </a:defRPr>
            </a:lvl7pPr>
            <a:lvl8pPr marR="0" lvl="7" algn="r" rtl="0">
              <a:lnSpc>
                <a:spcPct val="100000"/>
              </a:lnSpc>
              <a:spcBef>
                <a:spcPts val="0"/>
              </a:spcBef>
              <a:spcAft>
                <a:spcPts val="0"/>
              </a:spcAft>
              <a:buClr>
                <a:srgbClr val="000000"/>
              </a:buClr>
              <a:buSzPts val="1400"/>
              <a:buFont typeface="Arial"/>
              <a:buNone/>
              <a:defRPr sz="2800" b="0" i="0" u="none" strike="noStrike" cap="none">
                <a:solidFill>
                  <a:srgbClr val="005087"/>
                </a:solidFill>
                <a:latin typeface="Arial"/>
                <a:ea typeface="Arial"/>
                <a:cs typeface="Arial"/>
                <a:sym typeface="Arial"/>
              </a:defRPr>
            </a:lvl8pPr>
            <a:lvl9pPr marR="0" lvl="8" algn="r" rtl="0">
              <a:lnSpc>
                <a:spcPct val="100000"/>
              </a:lnSpc>
              <a:spcBef>
                <a:spcPts val="0"/>
              </a:spcBef>
              <a:spcAft>
                <a:spcPts val="0"/>
              </a:spcAft>
              <a:buClr>
                <a:srgbClr val="000000"/>
              </a:buClr>
              <a:buSzPts val="1400"/>
              <a:buFont typeface="Arial"/>
              <a:buNone/>
              <a:defRPr sz="2800" b="0" i="0" u="none" strike="noStrike" cap="none">
                <a:solidFill>
                  <a:srgbClr val="005087"/>
                </a:solidFill>
                <a:latin typeface="Arial"/>
                <a:ea typeface="Arial"/>
                <a:cs typeface="Arial"/>
                <a:sym typeface="Arial"/>
              </a:defRPr>
            </a:lvl9pPr>
          </a:lstStyle>
          <a:p>
            <a:endParaRPr/>
          </a:p>
        </p:txBody>
      </p:sp>
      <p:sp>
        <p:nvSpPr>
          <p:cNvPr id="77" name="Google Shape;77;p16"/>
          <p:cNvSpPr txBox="1">
            <a:spLocks noGrp="1"/>
          </p:cNvSpPr>
          <p:nvPr>
            <p:ph type="body" idx="1"/>
          </p:nvPr>
        </p:nvSpPr>
        <p:spPr>
          <a:xfrm>
            <a:off x="457200" y="1200150"/>
            <a:ext cx="8229600" cy="3394500"/>
          </a:xfrm>
          <a:prstGeom prst="rect">
            <a:avLst/>
          </a:prstGeom>
          <a:noFill/>
          <a:ln>
            <a:noFill/>
          </a:ln>
        </p:spPr>
        <p:txBody>
          <a:bodyPr spcFirstLastPara="1" wrap="square" lIns="91425" tIns="45700" rIns="91425" bIns="45700" anchor="t" anchorCtr="0">
            <a:noAutofit/>
          </a:bodyPr>
          <a:lstStyle>
            <a:lvl1pPr marL="457200" marR="0" lvl="0" indent="-355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1pPr>
            <a:lvl2pPr marL="914400" marR="0" lvl="1" indent="-355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2pPr>
            <a:lvl3pPr marL="1371600" marR="0" lvl="2" indent="-355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3pPr>
            <a:lvl4pPr marL="1828800" marR="0" lvl="3" indent="-228600" algn="l" rtl="0">
              <a:lnSpc>
                <a:spcPct val="100000"/>
              </a:lnSpc>
              <a:spcBef>
                <a:spcPts val="400"/>
              </a:spcBef>
              <a:spcAft>
                <a:spcPts val="0"/>
              </a:spcAft>
              <a:buClr>
                <a:srgbClr val="000000"/>
              </a:buClr>
              <a:buSzPts val="1400"/>
              <a:buFont typeface="Arial"/>
              <a:buNone/>
              <a:defRPr sz="2000" b="0" i="0" u="none" strike="noStrike" cap="none">
                <a:solidFill>
                  <a:schemeClr val="dk1"/>
                </a:solidFill>
                <a:latin typeface="Arial"/>
                <a:ea typeface="Arial"/>
                <a:cs typeface="Arial"/>
                <a:sym typeface="Arial"/>
              </a:defRPr>
            </a:lvl4pPr>
            <a:lvl5pPr marL="2286000" marR="0" lvl="4" indent="-355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5pPr>
            <a:lvl6pPr marL="2743200" marR="0" lvl="5" indent="-355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6pPr>
            <a:lvl7pPr marL="3200400" marR="0" lvl="6" indent="-355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7pPr>
            <a:lvl8pPr marL="3657600" marR="0" lvl="7" indent="-355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8pPr>
            <a:lvl9pPr marL="4114800" marR="0" lvl="8" indent="-355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9pPr>
          </a:lstStyle>
          <a:p>
            <a:endParaRPr/>
          </a:p>
        </p:txBody>
      </p:sp>
      <p:sp>
        <p:nvSpPr>
          <p:cNvPr id="78" name="Google Shape;78;p16"/>
          <p:cNvSpPr txBox="1">
            <a:spLocks noGrp="1"/>
          </p:cNvSpPr>
          <p:nvPr>
            <p:ph type="sldNum" idx="12"/>
          </p:nvPr>
        </p:nvSpPr>
        <p:spPr>
          <a:xfrm>
            <a:off x="3444240" y="4661297"/>
            <a:ext cx="1828800" cy="321600"/>
          </a:xfrm>
          <a:prstGeom prst="rect">
            <a:avLst/>
          </a:prstGeom>
          <a:noFill/>
          <a:ln>
            <a:noFill/>
          </a:ln>
        </p:spPr>
        <p:txBody>
          <a:bodyPr spcFirstLastPara="1" wrap="square" lIns="0" tIns="0" rIns="0" bIns="0" anchor="ctr" anchorCtr="0">
            <a:noAutofit/>
          </a:bodyPr>
          <a:lstStyle>
            <a:lvl1pPr marL="0" marR="0" lvl="0" indent="0" algn="ctr" rtl="0">
              <a:lnSpc>
                <a:spcPct val="100000"/>
              </a:lnSpc>
              <a:spcBef>
                <a:spcPts val="0"/>
              </a:spcBef>
              <a:spcAft>
                <a:spcPts val="0"/>
              </a:spcAft>
              <a:buSzPts val="1200"/>
              <a:buNone/>
              <a:defRPr sz="1200" b="0" i="0" u="none" strike="noStrike" cap="none">
                <a:solidFill>
                  <a:schemeClr val="lt1"/>
                </a:solidFill>
                <a:latin typeface="Arial"/>
                <a:ea typeface="Arial"/>
                <a:cs typeface="Arial"/>
                <a:sym typeface="Arial"/>
              </a:defRPr>
            </a:lvl1pPr>
            <a:lvl2pPr marL="0" marR="0" lvl="1" indent="0" algn="ctr" rtl="0">
              <a:lnSpc>
                <a:spcPct val="100000"/>
              </a:lnSpc>
              <a:spcBef>
                <a:spcPts val="0"/>
              </a:spcBef>
              <a:spcAft>
                <a:spcPts val="0"/>
              </a:spcAft>
              <a:buSzPts val="1200"/>
              <a:buNone/>
              <a:defRPr sz="1200" b="0" i="0" u="none" strike="noStrike" cap="none">
                <a:solidFill>
                  <a:schemeClr val="lt1"/>
                </a:solidFill>
                <a:latin typeface="Arial"/>
                <a:ea typeface="Arial"/>
                <a:cs typeface="Arial"/>
                <a:sym typeface="Arial"/>
              </a:defRPr>
            </a:lvl2pPr>
            <a:lvl3pPr marL="0" marR="0" lvl="2" indent="0" algn="ctr" rtl="0">
              <a:lnSpc>
                <a:spcPct val="100000"/>
              </a:lnSpc>
              <a:spcBef>
                <a:spcPts val="0"/>
              </a:spcBef>
              <a:spcAft>
                <a:spcPts val="0"/>
              </a:spcAft>
              <a:buSzPts val="1200"/>
              <a:buNone/>
              <a:defRPr sz="1200" b="0" i="0" u="none" strike="noStrike" cap="none">
                <a:solidFill>
                  <a:schemeClr val="lt1"/>
                </a:solidFill>
                <a:latin typeface="Arial"/>
                <a:ea typeface="Arial"/>
                <a:cs typeface="Arial"/>
                <a:sym typeface="Arial"/>
              </a:defRPr>
            </a:lvl3pPr>
            <a:lvl4pPr marL="0" marR="0" lvl="3" indent="0" algn="ctr" rtl="0">
              <a:lnSpc>
                <a:spcPct val="100000"/>
              </a:lnSpc>
              <a:spcBef>
                <a:spcPts val="0"/>
              </a:spcBef>
              <a:spcAft>
                <a:spcPts val="0"/>
              </a:spcAft>
              <a:buSzPts val="1200"/>
              <a:buNone/>
              <a:defRPr sz="1200" b="0" i="0" u="none" strike="noStrike" cap="none">
                <a:solidFill>
                  <a:schemeClr val="lt1"/>
                </a:solidFill>
                <a:latin typeface="Arial"/>
                <a:ea typeface="Arial"/>
                <a:cs typeface="Arial"/>
                <a:sym typeface="Arial"/>
              </a:defRPr>
            </a:lvl4pPr>
            <a:lvl5pPr marL="0" marR="0" lvl="4" indent="0" algn="ctr" rtl="0">
              <a:lnSpc>
                <a:spcPct val="100000"/>
              </a:lnSpc>
              <a:spcBef>
                <a:spcPts val="0"/>
              </a:spcBef>
              <a:spcAft>
                <a:spcPts val="0"/>
              </a:spcAft>
              <a:buSzPts val="1200"/>
              <a:buNone/>
              <a:defRPr sz="1200" b="0" i="0" u="none" strike="noStrike" cap="none">
                <a:solidFill>
                  <a:schemeClr val="lt1"/>
                </a:solidFill>
                <a:latin typeface="Arial"/>
                <a:ea typeface="Arial"/>
                <a:cs typeface="Arial"/>
                <a:sym typeface="Arial"/>
              </a:defRPr>
            </a:lvl5pPr>
            <a:lvl6pPr marL="0" marR="0" lvl="5" indent="0" algn="ctr" rtl="0">
              <a:lnSpc>
                <a:spcPct val="100000"/>
              </a:lnSpc>
              <a:spcBef>
                <a:spcPts val="0"/>
              </a:spcBef>
              <a:spcAft>
                <a:spcPts val="0"/>
              </a:spcAft>
              <a:buSzPts val="1200"/>
              <a:buNone/>
              <a:defRPr sz="1200" b="0" i="0" u="none" strike="noStrike" cap="none">
                <a:solidFill>
                  <a:schemeClr val="lt1"/>
                </a:solidFill>
                <a:latin typeface="Arial"/>
                <a:ea typeface="Arial"/>
                <a:cs typeface="Arial"/>
                <a:sym typeface="Arial"/>
              </a:defRPr>
            </a:lvl6pPr>
            <a:lvl7pPr marL="0" marR="0" lvl="6" indent="0" algn="ctr" rtl="0">
              <a:lnSpc>
                <a:spcPct val="100000"/>
              </a:lnSpc>
              <a:spcBef>
                <a:spcPts val="0"/>
              </a:spcBef>
              <a:spcAft>
                <a:spcPts val="0"/>
              </a:spcAft>
              <a:buSzPts val="1200"/>
              <a:buNone/>
              <a:defRPr sz="1200" b="0" i="0" u="none" strike="noStrike" cap="none">
                <a:solidFill>
                  <a:schemeClr val="lt1"/>
                </a:solidFill>
                <a:latin typeface="Arial"/>
                <a:ea typeface="Arial"/>
                <a:cs typeface="Arial"/>
                <a:sym typeface="Arial"/>
              </a:defRPr>
            </a:lvl7pPr>
            <a:lvl8pPr marL="0" marR="0" lvl="7" indent="0" algn="ctr" rtl="0">
              <a:lnSpc>
                <a:spcPct val="100000"/>
              </a:lnSpc>
              <a:spcBef>
                <a:spcPts val="0"/>
              </a:spcBef>
              <a:spcAft>
                <a:spcPts val="0"/>
              </a:spcAft>
              <a:buSzPts val="1200"/>
              <a:buNone/>
              <a:defRPr sz="1200" b="0" i="0" u="none" strike="noStrike" cap="none">
                <a:solidFill>
                  <a:schemeClr val="lt1"/>
                </a:solidFill>
                <a:latin typeface="Arial"/>
                <a:ea typeface="Arial"/>
                <a:cs typeface="Arial"/>
                <a:sym typeface="Arial"/>
              </a:defRPr>
            </a:lvl8pPr>
            <a:lvl9pPr marL="0" marR="0" lvl="8" indent="0" algn="ctr" rtl="0">
              <a:lnSpc>
                <a:spcPct val="100000"/>
              </a:lnSpc>
              <a:spcBef>
                <a:spcPts val="0"/>
              </a:spcBef>
              <a:spcAft>
                <a:spcPts val="0"/>
              </a:spcAft>
              <a:buSzPts val="1200"/>
              <a:buNone/>
              <a:defRPr sz="1200" b="0" i="0" u="none" strike="noStrike" cap="none">
                <a:solidFill>
                  <a:schemeClr val="lt1"/>
                </a:solidFill>
                <a:latin typeface="Arial"/>
                <a:ea typeface="Arial"/>
                <a:cs typeface="Arial"/>
                <a:sym typeface="Arial"/>
              </a:defRPr>
            </a:lvl9pPr>
          </a:lstStyle>
          <a:p>
            <a:pPr marL="0" lvl="0" indent="0" algn="ctr" rtl="0">
              <a:spcBef>
                <a:spcPts val="0"/>
              </a:spcBef>
              <a:spcAft>
                <a:spcPts val="0"/>
              </a:spcAft>
              <a:buNone/>
            </a:pPr>
            <a:r>
              <a:rPr lang="en-US"/>
              <a:t>2</a:t>
            </a:r>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79"/>
        <p:cNvGrpSpPr/>
        <p:nvPr/>
      </p:nvGrpSpPr>
      <p:grpSpPr>
        <a:xfrm>
          <a:off x="0" y="0"/>
          <a:ext cx="0" cy="0"/>
          <a:chOff x="0" y="0"/>
          <a:chExt cx="0" cy="0"/>
        </a:xfrm>
      </p:grpSpPr>
      <p:sp>
        <p:nvSpPr>
          <p:cNvPr id="80" name="Google Shape;80;p17"/>
          <p:cNvSpPr txBox="1">
            <a:spLocks noGrp="1"/>
          </p:cNvSpPr>
          <p:nvPr>
            <p:ph type="sldNum" idx="12"/>
          </p:nvPr>
        </p:nvSpPr>
        <p:spPr>
          <a:xfrm>
            <a:off x="6400800" y="4661297"/>
            <a:ext cx="1828800" cy="321600"/>
          </a:xfrm>
          <a:prstGeom prst="rect">
            <a:avLst/>
          </a:prstGeom>
          <a:noFill/>
          <a:ln>
            <a:noFill/>
          </a:ln>
        </p:spPr>
        <p:txBody>
          <a:bodyPr spcFirstLastPara="1" wrap="square" lIns="0" tIns="0" rIns="0" bIns="0" anchor="ctr" anchorCtr="0">
            <a:noAutofit/>
          </a:bodyPr>
          <a:lstStyle>
            <a:lvl1pPr marL="0" marR="0" lvl="0" indent="0" algn="r" rtl="0">
              <a:lnSpc>
                <a:spcPct val="100000"/>
              </a:lnSpc>
              <a:spcBef>
                <a:spcPts val="0"/>
              </a:spcBef>
              <a:spcAft>
                <a:spcPts val="0"/>
              </a:spcAft>
              <a:buClr>
                <a:srgbClr val="000000"/>
              </a:buClr>
              <a:buSzPts val="1200"/>
              <a:buFont typeface="Arial"/>
              <a:buNone/>
              <a:defRPr sz="1200" b="0" i="0" u="none" strike="noStrike" cap="none">
                <a:solidFill>
                  <a:schemeClr val="lt1"/>
                </a:solidFill>
                <a:latin typeface="Arial"/>
                <a:ea typeface="Arial"/>
                <a:cs typeface="Arial"/>
                <a:sym typeface="Arial"/>
              </a:defRPr>
            </a:lvl1pPr>
            <a:lvl2pPr marL="0" marR="0" lvl="1" indent="0" algn="r" rtl="0">
              <a:lnSpc>
                <a:spcPct val="100000"/>
              </a:lnSpc>
              <a:spcBef>
                <a:spcPts val="0"/>
              </a:spcBef>
              <a:spcAft>
                <a:spcPts val="0"/>
              </a:spcAft>
              <a:buClr>
                <a:srgbClr val="000000"/>
              </a:buClr>
              <a:buSzPts val="1200"/>
              <a:buFont typeface="Arial"/>
              <a:buNone/>
              <a:defRPr sz="1200" b="0" i="0" u="none" strike="noStrike" cap="none">
                <a:solidFill>
                  <a:schemeClr val="lt1"/>
                </a:solidFill>
                <a:latin typeface="Arial"/>
                <a:ea typeface="Arial"/>
                <a:cs typeface="Arial"/>
                <a:sym typeface="Arial"/>
              </a:defRPr>
            </a:lvl2pPr>
            <a:lvl3pPr marL="0" marR="0" lvl="2" indent="0" algn="r" rtl="0">
              <a:lnSpc>
                <a:spcPct val="100000"/>
              </a:lnSpc>
              <a:spcBef>
                <a:spcPts val="0"/>
              </a:spcBef>
              <a:spcAft>
                <a:spcPts val="0"/>
              </a:spcAft>
              <a:buClr>
                <a:srgbClr val="000000"/>
              </a:buClr>
              <a:buSzPts val="1200"/>
              <a:buFont typeface="Arial"/>
              <a:buNone/>
              <a:defRPr sz="1200" b="0" i="0" u="none" strike="noStrike" cap="none">
                <a:solidFill>
                  <a:schemeClr val="lt1"/>
                </a:solidFill>
                <a:latin typeface="Arial"/>
                <a:ea typeface="Arial"/>
                <a:cs typeface="Arial"/>
                <a:sym typeface="Arial"/>
              </a:defRPr>
            </a:lvl3pPr>
            <a:lvl4pPr marL="0" marR="0" lvl="3" indent="0" algn="r" rtl="0">
              <a:lnSpc>
                <a:spcPct val="100000"/>
              </a:lnSpc>
              <a:spcBef>
                <a:spcPts val="0"/>
              </a:spcBef>
              <a:spcAft>
                <a:spcPts val="0"/>
              </a:spcAft>
              <a:buClr>
                <a:srgbClr val="000000"/>
              </a:buClr>
              <a:buSzPts val="1200"/>
              <a:buFont typeface="Arial"/>
              <a:buNone/>
              <a:defRPr sz="1200" b="0" i="0" u="none" strike="noStrike" cap="none">
                <a:solidFill>
                  <a:schemeClr val="lt1"/>
                </a:solidFill>
                <a:latin typeface="Arial"/>
                <a:ea typeface="Arial"/>
                <a:cs typeface="Arial"/>
                <a:sym typeface="Arial"/>
              </a:defRPr>
            </a:lvl4pPr>
            <a:lvl5pPr marL="0" marR="0" lvl="4" indent="0" algn="r" rtl="0">
              <a:lnSpc>
                <a:spcPct val="100000"/>
              </a:lnSpc>
              <a:spcBef>
                <a:spcPts val="0"/>
              </a:spcBef>
              <a:spcAft>
                <a:spcPts val="0"/>
              </a:spcAft>
              <a:buClr>
                <a:srgbClr val="000000"/>
              </a:buClr>
              <a:buSzPts val="1200"/>
              <a:buFont typeface="Arial"/>
              <a:buNone/>
              <a:defRPr sz="1200" b="0" i="0" u="none" strike="noStrike" cap="none">
                <a:solidFill>
                  <a:schemeClr val="lt1"/>
                </a:solidFill>
                <a:latin typeface="Arial"/>
                <a:ea typeface="Arial"/>
                <a:cs typeface="Arial"/>
                <a:sym typeface="Arial"/>
              </a:defRPr>
            </a:lvl5pPr>
            <a:lvl6pPr marL="0" marR="0" lvl="5" indent="0" algn="r" rtl="0">
              <a:lnSpc>
                <a:spcPct val="100000"/>
              </a:lnSpc>
              <a:spcBef>
                <a:spcPts val="0"/>
              </a:spcBef>
              <a:spcAft>
                <a:spcPts val="0"/>
              </a:spcAft>
              <a:buClr>
                <a:srgbClr val="000000"/>
              </a:buClr>
              <a:buSzPts val="1200"/>
              <a:buFont typeface="Arial"/>
              <a:buNone/>
              <a:defRPr sz="1200" b="0" i="0" u="none" strike="noStrike" cap="none">
                <a:solidFill>
                  <a:schemeClr val="lt1"/>
                </a:solidFill>
                <a:latin typeface="Arial"/>
                <a:ea typeface="Arial"/>
                <a:cs typeface="Arial"/>
                <a:sym typeface="Arial"/>
              </a:defRPr>
            </a:lvl6pPr>
            <a:lvl7pPr marL="0" marR="0" lvl="6" indent="0" algn="r" rtl="0">
              <a:lnSpc>
                <a:spcPct val="100000"/>
              </a:lnSpc>
              <a:spcBef>
                <a:spcPts val="0"/>
              </a:spcBef>
              <a:spcAft>
                <a:spcPts val="0"/>
              </a:spcAft>
              <a:buClr>
                <a:srgbClr val="000000"/>
              </a:buClr>
              <a:buSzPts val="1200"/>
              <a:buFont typeface="Arial"/>
              <a:buNone/>
              <a:defRPr sz="1200" b="0" i="0" u="none" strike="noStrike" cap="none">
                <a:solidFill>
                  <a:schemeClr val="lt1"/>
                </a:solidFill>
                <a:latin typeface="Arial"/>
                <a:ea typeface="Arial"/>
                <a:cs typeface="Arial"/>
                <a:sym typeface="Arial"/>
              </a:defRPr>
            </a:lvl7pPr>
            <a:lvl8pPr marL="0" marR="0" lvl="7" indent="0" algn="r" rtl="0">
              <a:lnSpc>
                <a:spcPct val="100000"/>
              </a:lnSpc>
              <a:spcBef>
                <a:spcPts val="0"/>
              </a:spcBef>
              <a:spcAft>
                <a:spcPts val="0"/>
              </a:spcAft>
              <a:buClr>
                <a:srgbClr val="000000"/>
              </a:buClr>
              <a:buSzPts val="1200"/>
              <a:buFont typeface="Arial"/>
              <a:buNone/>
              <a:defRPr sz="1200" b="0" i="0" u="none" strike="noStrike" cap="none">
                <a:solidFill>
                  <a:schemeClr val="lt1"/>
                </a:solidFill>
                <a:latin typeface="Arial"/>
                <a:ea typeface="Arial"/>
                <a:cs typeface="Arial"/>
                <a:sym typeface="Arial"/>
              </a:defRPr>
            </a:lvl8pPr>
            <a:lvl9pPr marL="0" marR="0" lvl="8" indent="0" algn="r" rtl="0">
              <a:lnSpc>
                <a:spcPct val="100000"/>
              </a:lnSpc>
              <a:spcBef>
                <a:spcPts val="0"/>
              </a:spcBef>
              <a:spcAft>
                <a:spcPts val="0"/>
              </a:spcAft>
              <a:buClr>
                <a:srgbClr val="000000"/>
              </a:buClr>
              <a:buSzPts val="1200"/>
              <a:buFont typeface="Arial"/>
              <a:buNone/>
              <a:defRPr sz="1200" b="0" i="0" u="none" strike="noStrike" cap="none">
                <a:solidFill>
                  <a:schemeClr val="lt1"/>
                </a:solidFill>
                <a:latin typeface="Arial"/>
                <a:ea typeface="Arial"/>
                <a:cs typeface="Arial"/>
                <a:sym typeface="Arial"/>
              </a:defRPr>
            </a:lvl9pPr>
          </a:lstStyle>
          <a:p>
            <a:pPr marL="0" lvl="0" indent="0" algn="r" rtl="0">
              <a:spcBef>
                <a:spcPts val="0"/>
              </a:spcBef>
              <a:spcAft>
                <a:spcPts val="0"/>
              </a:spcAft>
              <a:buNone/>
            </a:pPr>
            <a:r>
              <a:rPr lang="en-US"/>
              <a:t>2</a:t>
            </a:r>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81"/>
        <p:cNvGrpSpPr/>
        <p:nvPr/>
      </p:nvGrpSpPr>
      <p:grpSpPr>
        <a:xfrm>
          <a:off x="0" y="0"/>
          <a:ext cx="0" cy="0"/>
          <a:chOff x="0" y="0"/>
          <a:chExt cx="0" cy="0"/>
        </a:xfrm>
      </p:grpSpPr>
      <p:sp>
        <p:nvSpPr>
          <p:cNvPr id="82" name="Google Shape;82;p18"/>
          <p:cNvSpPr txBox="1">
            <a:spLocks noGrp="1"/>
          </p:cNvSpPr>
          <p:nvPr>
            <p:ph type="title"/>
          </p:nvPr>
        </p:nvSpPr>
        <p:spPr>
          <a:xfrm>
            <a:off x="722313" y="3305176"/>
            <a:ext cx="7772400" cy="1021500"/>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0"/>
              </a:spcBef>
              <a:spcAft>
                <a:spcPts val="0"/>
              </a:spcAft>
              <a:buClr>
                <a:srgbClr val="000000"/>
              </a:buClr>
              <a:buSzPts val="1400"/>
              <a:buFont typeface="Arial"/>
              <a:buNone/>
              <a:defRPr sz="4000" b="1" i="0" u="none" strike="noStrike" cap="none">
                <a:solidFill>
                  <a:srgbClr val="005087"/>
                </a:solidFill>
                <a:latin typeface="Arial"/>
                <a:ea typeface="Arial"/>
                <a:cs typeface="Arial"/>
                <a:sym typeface="Arial"/>
              </a:defRPr>
            </a:lvl1pPr>
            <a:lvl2pPr marR="0" lvl="1" algn="r" rtl="0">
              <a:lnSpc>
                <a:spcPct val="100000"/>
              </a:lnSpc>
              <a:spcBef>
                <a:spcPts val="0"/>
              </a:spcBef>
              <a:spcAft>
                <a:spcPts val="0"/>
              </a:spcAft>
              <a:buClr>
                <a:srgbClr val="000000"/>
              </a:buClr>
              <a:buSzPts val="1400"/>
              <a:buFont typeface="Arial"/>
              <a:buNone/>
              <a:defRPr sz="2800" b="0" i="0" u="none" strike="noStrike" cap="none">
                <a:solidFill>
                  <a:srgbClr val="005087"/>
                </a:solidFill>
                <a:latin typeface="Arial"/>
                <a:ea typeface="Arial"/>
                <a:cs typeface="Arial"/>
                <a:sym typeface="Arial"/>
              </a:defRPr>
            </a:lvl2pPr>
            <a:lvl3pPr marR="0" lvl="2" algn="r" rtl="0">
              <a:lnSpc>
                <a:spcPct val="100000"/>
              </a:lnSpc>
              <a:spcBef>
                <a:spcPts val="0"/>
              </a:spcBef>
              <a:spcAft>
                <a:spcPts val="0"/>
              </a:spcAft>
              <a:buClr>
                <a:srgbClr val="000000"/>
              </a:buClr>
              <a:buSzPts val="1400"/>
              <a:buFont typeface="Arial"/>
              <a:buNone/>
              <a:defRPr sz="2800" b="0" i="0" u="none" strike="noStrike" cap="none">
                <a:solidFill>
                  <a:srgbClr val="005087"/>
                </a:solidFill>
                <a:latin typeface="Arial"/>
                <a:ea typeface="Arial"/>
                <a:cs typeface="Arial"/>
                <a:sym typeface="Arial"/>
              </a:defRPr>
            </a:lvl3pPr>
            <a:lvl4pPr marR="0" lvl="3" algn="r" rtl="0">
              <a:lnSpc>
                <a:spcPct val="100000"/>
              </a:lnSpc>
              <a:spcBef>
                <a:spcPts val="0"/>
              </a:spcBef>
              <a:spcAft>
                <a:spcPts val="0"/>
              </a:spcAft>
              <a:buClr>
                <a:srgbClr val="000000"/>
              </a:buClr>
              <a:buSzPts val="1400"/>
              <a:buFont typeface="Arial"/>
              <a:buNone/>
              <a:defRPr sz="2800" b="0" i="0" u="none" strike="noStrike" cap="none">
                <a:solidFill>
                  <a:srgbClr val="005087"/>
                </a:solidFill>
                <a:latin typeface="Arial"/>
                <a:ea typeface="Arial"/>
                <a:cs typeface="Arial"/>
                <a:sym typeface="Arial"/>
              </a:defRPr>
            </a:lvl4pPr>
            <a:lvl5pPr marR="0" lvl="4" algn="r" rtl="0">
              <a:lnSpc>
                <a:spcPct val="100000"/>
              </a:lnSpc>
              <a:spcBef>
                <a:spcPts val="0"/>
              </a:spcBef>
              <a:spcAft>
                <a:spcPts val="0"/>
              </a:spcAft>
              <a:buClr>
                <a:srgbClr val="000000"/>
              </a:buClr>
              <a:buSzPts val="1400"/>
              <a:buFont typeface="Arial"/>
              <a:buNone/>
              <a:defRPr sz="2800" b="0" i="0" u="none" strike="noStrike" cap="none">
                <a:solidFill>
                  <a:srgbClr val="005087"/>
                </a:solidFill>
                <a:latin typeface="Arial"/>
                <a:ea typeface="Arial"/>
                <a:cs typeface="Arial"/>
                <a:sym typeface="Arial"/>
              </a:defRPr>
            </a:lvl5pPr>
            <a:lvl6pPr marR="0" lvl="5" algn="r" rtl="0">
              <a:lnSpc>
                <a:spcPct val="100000"/>
              </a:lnSpc>
              <a:spcBef>
                <a:spcPts val="0"/>
              </a:spcBef>
              <a:spcAft>
                <a:spcPts val="0"/>
              </a:spcAft>
              <a:buClr>
                <a:srgbClr val="000000"/>
              </a:buClr>
              <a:buSzPts val="1400"/>
              <a:buFont typeface="Arial"/>
              <a:buNone/>
              <a:defRPr sz="2800" b="0" i="0" u="none" strike="noStrike" cap="none">
                <a:solidFill>
                  <a:srgbClr val="005087"/>
                </a:solidFill>
                <a:latin typeface="Arial"/>
                <a:ea typeface="Arial"/>
                <a:cs typeface="Arial"/>
                <a:sym typeface="Arial"/>
              </a:defRPr>
            </a:lvl6pPr>
            <a:lvl7pPr marR="0" lvl="6" algn="r" rtl="0">
              <a:lnSpc>
                <a:spcPct val="100000"/>
              </a:lnSpc>
              <a:spcBef>
                <a:spcPts val="0"/>
              </a:spcBef>
              <a:spcAft>
                <a:spcPts val="0"/>
              </a:spcAft>
              <a:buClr>
                <a:srgbClr val="000000"/>
              </a:buClr>
              <a:buSzPts val="1400"/>
              <a:buFont typeface="Arial"/>
              <a:buNone/>
              <a:defRPr sz="2800" b="0" i="0" u="none" strike="noStrike" cap="none">
                <a:solidFill>
                  <a:srgbClr val="005087"/>
                </a:solidFill>
                <a:latin typeface="Arial"/>
                <a:ea typeface="Arial"/>
                <a:cs typeface="Arial"/>
                <a:sym typeface="Arial"/>
              </a:defRPr>
            </a:lvl7pPr>
            <a:lvl8pPr marR="0" lvl="7" algn="r" rtl="0">
              <a:lnSpc>
                <a:spcPct val="100000"/>
              </a:lnSpc>
              <a:spcBef>
                <a:spcPts val="0"/>
              </a:spcBef>
              <a:spcAft>
                <a:spcPts val="0"/>
              </a:spcAft>
              <a:buClr>
                <a:srgbClr val="000000"/>
              </a:buClr>
              <a:buSzPts val="1400"/>
              <a:buFont typeface="Arial"/>
              <a:buNone/>
              <a:defRPr sz="2800" b="0" i="0" u="none" strike="noStrike" cap="none">
                <a:solidFill>
                  <a:srgbClr val="005087"/>
                </a:solidFill>
                <a:latin typeface="Arial"/>
                <a:ea typeface="Arial"/>
                <a:cs typeface="Arial"/>
                <a:sym typeface="Arial"/>
              </a:defRPr>
            </a:lvl8pPr>
            <a:lvl9pPr marR="0" lvl="8" algn="r" rtl="0">
              <a:lnSpc>
                <a:spcPct val="100000"/>
              </a:lnSpc>
              <a:spcBef>
                <a:spcPts val="0"/>
              </a:spcBef>
              <a:spcAft>
                <a:spcPts val="0"/>
              </a:spcAft>
              <a:buClr>
                <a:srgbClr val="000000"/>
              </a:buClr>
              <a:buSzPts val="1400"/>
              <a:buFont typeface="Arial"/>
              <a:buNone/>
              <a:defRPr sz="2800" b="0" i="0" u="none" strike="noStrike" cap="none">
                <a:solidFill>
                  <a:srgbClr val="005087"/>
                </a:solidFill>
                <a:latin typeface="Arial"/>
                <a:ea typeface="Arial"/>
                <a:cs typeface="Arial"/>
                <a:sym typeface="Arial"/>
              </a:defRPr>
            </a:lvl9pPr>
          </a:lstStyle>
          <a:p>
            <a:endParaRPr/>
          </a:p>
        </p:txBody>
      </p:sp>
      <p:sp>
        <p:nvSpPr>
          <p:cNvPr id="83" name="Google Shape;83;p18"/>
          <p:cNvSpPr txBox="1">
            <a:spLocks noGrp="1"/>
          </p:cNvSpPr>
          <p:nvPr>
            <p:ph type="body" idx="1"/>
          </p:nvPr>
        </p:nvSpPr>
        <p:spPr>
          <a:xfrm>
            <a:off x="722313" y="2180036"/>
            <a:ext cx="7772400" cy="1125000"/>
          </a:xfrm>
          <a:prstGeom prst="rect">
            <a:avLst/>
          </a:prstGeom>
          <a:noFill/>
          <a:ln>
            <a:noFill/>
          </a:ln>
        </p:spPr>
        <p:txBody>
          <a:bodyPr spcFirstLastPara="1" wrap="square" lIns="91425" tIns="45700" rIns="91425" bIns="45700" anchor="b" anchorCtr="0">
            <a:noAutofit/>
          </a:bodyPr>
          <a:lstStyle>
            <a:lvl1pPr marL="457200" marR="0" lvl="0" indent="-228600" algn="l" rtl="0">
              <a:lnSpc>
                <a:spcPct val="100000"/>
              </a:lnSpc>
              <a:spcBef>
                <a:spcPts val="400"/>
              </a:spcBef>
              <a:spcAft>
                <a:spcPts val="0"/>
              </a:spcAft>
              <a:buClr>
                <a:schemeClr val="dk1"/>
              </a:buClr>
              <a:buSzPts val="2000"/>
              <a:buFont typeface="Arial"/>
              <a:buNone/>
              <a:defRPr sz="2000" b="0" i="0" u="none" strike="noStrike" cap="none">
                <a:solidFill>
                  <a:schemeClr val="dk1"/>
                </a:solidFill>
                <a:latin typeface="Arial"/>
                <a:ea typeface="Arial"/>
                <a:cs typeface="Arial"/>
                <a:sym typeface="Arial"/>
              </a:defRPr>
            </a:lvl1pPr>
            <a:lvl2pPr marL="914400" marR="0" lvl="1" indent="-228600" algn="l" rtl="0">
              <a:lnSpc>
                <a:spcPct val="100000"/>
              </a:lnSpc>
              <a:spcBef>
                <a:spcPts val="360"/>
              </a:spcBef>
              <a:spcAft>
                <a:spcPts val="0"/>
              </a:spcAft>
              <a:buClr>
                <a:schemeClr val="dk1"/>
              </a:buClr>
              <a:buSzPts val="1800"/>
              <a:buFont typeface="Arial"/>
              <a:buNone/>
              <a:defRPr sz="1800" b="0" i="0" u="none" strike="noStrike" cap="none">
                <a:solidFill>
                  <a:schemeClr val="dk1"/>
                </a:solidFill>
                <a:latin typeface="Arial"/>
                <a:ea typeface="Arial"/>
                <a:cs typeface="Arial"/>
                <a:sym typeface="Arial"/>
              </a:defRPr>
            </a:lvl2pPr>
            <a:lvl3pPr marL="1371600" marR="0" lvl="2" indent="-228600" algn="l" rtl="0">
              <a:lnSpc>
                <a:spcPct val="100000"/>
              </a:lnSpc>
              <a:spcBef>
                <a:spcPts val="32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3pPr>
            <a:lvl4pPr marL="1828800" marR="0" lvl="3" indent="-228600" algn="l" rtl="0">
              <a:lnSpc>
                <a:spcPct val="100000"/>
              </a:lnSpc>
              <a:spcBef>
                <a:spcPts val="280"/>
              </a:spcBef>
              <a:spcAft>
                <a:spcPts val="0"/>
              </a:spcAft>
              <a:buClr>
                <a:schemeClr val="dk1"/>
              </a:buClr>
              <a:buSzPts val="1400"/>
              <a:buFont typeface="Arial"/>
              <a:buNone/>
              <a:defRPr sz="1400" b="0" i="0" u="none" strike="noStrike" cap="none">
                <a:solidFill>
                  <a:schemeClr val="dk1"/>
                </a:solidFill>
                <a:latin typeface="Arial"/>
                <a:ea typeface="Arial"/>
                <a:cs typeface="Arial"/>
                <a:sym typeface="Arial"/>
              </a:defRPr>
            </a:lvl4pPr>
            <a:lvl5pPr marL="2286000" marR="0" lvl="4" indent="-228600" algn="l" rtl="0">
              <a:lnSpc>
                <a:spcPct val="100000"/>
              </a:lnSpc>
              <a:spcBef>
                <a:spcPts val="280"/>
              </a:spcBef>
              <a:spcAft>
                <a:spcPts val="0"/>
              </a:spcAft>
              <a:buClr>
                <a:schemeClr val="dk1"/>
              </a:buClr>
              <a:buSzPts val="1400"/>
              <a:buFont typeface="Arial"/>
              <a:buNone/>
              <a:defRPr sz="1400" b="0" i="0" u="none" strike="noStrike" cap="none">
                <a:solidFill>
                  <a:schemeClr val="dk1"/>
                </a:solidFill>
                <a:latin typeface="Arial"/>
                <a:ea typeface="Arial"/>
                <a:cs typeface="Arial"/>
                <a:sym typeface="Arial"/>
              </a:defRPr>
            </a:lvl5pPr>
            <a:lvl6pPr marL="2743200" marR="0" lvl="5" indent="-228600" algn="l" rtl="0">
              <a:lnSpc>
                <a:spcPct val="100000"/>
              </a:lnSpc>
              <a:spcBef>
                <a:spcPts val="280"/>
              </a:spcBef>
              <a:spcAft>
                <a:spcPts val="0"/>
              </a:spcAft>
              <a:buClr>
                <a:schemeClr val="dk1"/>
              </a:buClr>
              <a:buSzPts val="1400"/>
              <a:buFont typeface="Arial"/>
              <a:buNone/>
              <a:defRPr sz="1400" b="0" i="0" u="none" strike="noStrike" cap="none">
                <a:solidFill>
                  <a:schemeClr val="dk1"/>
                </a:solidFill>
                <a:latin typeface="Arial"/>
                <a:ea typeface="Arial"/>
                <a:cs typeface="Arial"/>
                <a:sym typeface="Arial"/>
              </a:defRPr>
            </a:lvl6pPr>
            <a:lvl7pPr marL="3200400" marR="0" lvl="6" indent="-228600" algn="l" rtl="0">
              <a:lnSpc>
                <a:spcPct val="100000"/>
              </a:lnSpc>
              <a:spcBef>
                <a:spcPts val="280"/>
              </a:spcBef>
              <a:spcAft>
                <a:spcPts val="0"/>
              </a:spcAft>
              <a:buClr>
                <a:schemeClr val="dk1"/>
              </a:buClr>
              <a:buSzPts val="1400"/>
              <a:buFont typeface="Arial"/>
              <a:buNone/>
              <a:defRPr sz="1400" b="0" i="0" u="none" strike="noStrike" cap="none">
                <a:solidFill>
                  <a:schemeClr val="dk1"/>
                </a:solidFill>
                <a:latin typeface="Arial"/>
                <a:ea typeface="Arial"/>
                <a:cs typeface="Arial"/>
                <a:sym typeface="Arial"/>
              </a:defRPr>
            </a:lvl7pPr>
            <a:lvl8pPr marL="3657600" marR="0" lvl="7" indent="-228600" algn="l" rtl="0">
              <a:lnSpc>
                <a:spcPct val="100000"/>
              </a:lnSpc>
              <a:spcBef>
                <a:spcPts val="280"/>
              </a:spcBef>
              <a:spcAft>
                <a:spcPts val="0"/>
              </a:spcAft>
              <a:buClr>
                <a:schemeClr val="dk1"/>
              </a:buClr>
              <a:buSzPts val="1400"/>
              <a:buFont typeface="Arial"/>
              <a:buNone/>
              <a:defRPr sz="1400" b="0" i="0" u="none" strike="noStrike" cap="none">
                <a:solidFill>
                  <a:schemeClr val="dk1"/>
                </a:solidFill>
                <a:latin typeface="Arial"/>
                <a:ea typeface="Arial"/>
                <a:cs typeface="Arial"/>
                <a:sym typeface="Arial"/>
              </a:defRPr>
            </a:lvl8pPr>
            <a:lvl9pPr marL="4114800" marR="0" lvl="8" indent="-228600" algn="l" rtl="0">
              <a:lnSpc>
                <a:spcPct val="100000"/>
              </a:lnSpc>
              <a:spcBef>
                <a:spcPts val="280"/>
              </a:spcBef>
              <a:spcAft>
                <a:spcPts val="0"/>
              </a:spcAft>
              <a:buClr>
                <a:schemeClr val="dk1"/>
              </a:buClr>
              <a:buSzPts val="1400"/>
              <a:buFont typeface="Arial"/>
              <a:buNone/>
              <a:defRPr sz="1400" b="0" i="0" u="none" strike="noStrike" cap="none">
                <a:solidFill>
                  <a:schemeClr val="dk1"/>
                </a:solidFill>
                <a:latin typeface="Arial"/>
                <a:ea typeface="Arial"/>
                <a:cs typeface="Arial"/>
                <a:sym typeface="Arial"/>
              </a:defRPr>
            </a:lvl9pPr>
          </a:lstStyle>
          <a:p>
            <a:endParaRPr/>
          </a:p>
        </p:txBody>
      </p:sp>
      <p:sp>
        <p:nvSpPr>
          <p:cNvPr id="84" name="Google Shape;84;p18"/>
          <p:cNvSpPr txBox="1">
            <a:spLocks noGrp="1"/>
          </p:cNvSpPr>
          <p:nvPr>
            <p:ph type="sldNum" idx="12"/>
          </p:nvPr>
        </p:nvSpPr>
        <p:spPr>
          <a:xfrm>
            <a:off x="6400800" y="4661297"/>
            <a:ext cx="1828800" cy="321600"/>
          </a:xfrm>
          <a:prstGeom prst="rect">
            <a:avLst/>
          </a:prstGeom>
          <a:noFill/>
          <a:ln>
            <a:noFill/>
          </a:ln>
        </p:spPr>
        <p:txBody>
          <a:bodyPr spcFirstLastPara="1" wrap="square" lIns="0" tIns="0" rIns="0" bIns="0" anchor="ctr" anchorCtr="0">
            <a:noAutofit/>
          </a:bodyPr>
          <a:lstStyle>
            <a:lvl1pPr marL="0" marR="0" lvl="0" indent="0" algn="r" rtl="0">
              <a:lnSpc>
                <a:spcPct val="100000"/>
              </a:lnSpc>
              <a:spcBef>
                <a:spcPts val="0"/>
              </a:spcBef>
              <a:spcAft>
                <a:spcPts val="0"/>
              </a:spcAft>
              <a:buClr>
                <a:srgbClr val="000000"/>
              </a:buClr>
              <a:buSzPts val="1200"/>
              <a:buFont typeface="Arial"/>
              <a:buNone/>
              <a:defRPr sz="1200" b="0" i="0" u="none" strike="noStrike" cap="none">
                <a:solidFill>
                  <a:schemeClr val="lt1"/>
                </a:solidFill>
                <a:latin typeface="Arial"/>
                <a:ea typeface="Arial"/>
                <a:cs typeface="Arial"/>
                <a:sym typeface="Arial"/>
              </a:defRPr>
            </a:lvl1pPr>
            <a:lvl2pPr marL="0" marR="0" lvl="1" indent="0" algn="r" rtl="0">
              <a:lnSpc>
                <a:spcPct val="100000"/>
              </a:lnSpc>
              <a:spcBef>
                <a:spcPts val="0"/>
              </a:spcBef>
              <a:spcAft>
                <a:spcPts val="0"/>
              </a:spcAft>
              <a:buClr>
                <a:srgbClr val="000000"/>
              </a:buClr>
              <a:buSzPts val="1200"/>
              <a:buFont typeface="Arial"/>
              <a:buNone/>
              <a:defRPr sz="1200" b="0" i="0" u="none" strike="noStrike" cap="none">
                <a:solidFill>
                  <a:schemeClr val="lt1"/>
                </a:solidFill>
                <a:latin typeface="Arial"/>
                <a:ea typeface="Arial"/>
                <a:cs typeface="Arial"/>
                <a:sym typeface="Arial"/>
              </a:defRPr>
            </a:lvl2pPr>
            <a:lvl3pPr marL="0" marR="0" lvl="2" indent="0" algn="r" rtl="0">
              <a:lnSpc>
                <a:spcPct val="100000"/>
              </a:lnSpc>
              <a:spcBef>
                <a:spcPts val="0"/>
              </a:spcBef>
              <a:spcAft>
                <a:spcPts val="0"/>
              </a:spcAft>
              <a:buClr>
                <a:srgbClr val="000000"/>
              </a:buClr>
              <a:buSzPts val="1200"/>
              <a:buFont typeface="Arial"/>
              <a:buNone/>
              <a:defRPr sz="1200" b="0" i="0" u="none" strike="noStrike" cap="none">
                <a:solidFill>
                  <a:schemeClr val="lt1"/>
                </a:solidFill>
                <a:latin typeface="Arial"/>
                <a:ea typeface="Arial"/>
                <a:cs typeface="Arial"/>
                <a:sym typeface="Arial"/>
              </a:defRPr>
            </a:lvl3pPr>
            <a:lvl4pPr marL="0" marR="0" lvl="3" indent="0" algn="r" rtl="0">
              <a:lnSpc>
                <a:spcPct val="100000"/>
              </a:lnSpc>
              <a:spcBef>
                <a:spcPts val="0"/>
              </a:spcBef>
              <a:spcAft>
                <a:spcPts val="0"/>
              </a:spcAft>
              <a:buClr>
                <a:srgbClr val="000000"/>
              </a:buClr>
              <a:buSzPts val="1200"/>
              <a:buFont typeface="Arial"/>
              <a:buNone/>
              <a:defRPr sz="1200" b="0" i="0" u="none" strike="noStrike" cap="none">
                <a:solidFill>
                  <a:schemeClr val="lt1"/>
                </a:solidFill>
                <a:latin typeface="Arial"/>
                <a:ea typeface="Arial"/>
                <a:cs typeface="Arial"/>
                <a:sym typeface="Arial"/>
              </a:defRPr>
            </a:lvl4pPr>
            <a:lvl5pPr marL="0" marR="0" lvl="4" indent="0" algn="r" rtl="0">
              <a:lnSpc>
                <a:spcPct val="100000"/>
              </a:lnSpc>
              <a:spcBef>
                <a:spcPts val="0"/>
              </a:spcBef>
              <a:spcAft>
                <a:spcPts val="0"/>
              </a:spcAft>
              <a:buClr>
                <a:srgbClr val="000000"/>
              </a:buClr>
              <a:buSzPts val="1200"/>
              <a:buFont typeface="Arial"/>
              <a:buNone/>
              <a:defRPr sz="1200" b="0" i="0" u="none" strike="noStrike" cap="none">
                <a:solidFill>
                  <a:schemeClr val="lt1"/>
                </a:solidFill>
                <a:latin typeface="Arial"/>
                <a:ea typeface="Arial"/>
                <a:cs typeface="Arial"/>
                <a:sym typeface="Arial"/>
              </a:defRPr>
            </a:lvl5pPr>
            <a:lvl6pPr marL="0" marR="0" lvl="5" indent="0" algn="r" rtl="0">
              <a:lnSpc>
                <a:spcPct val="100000"/>
              </a:lnSpc>
              <a:spcBef>
                <a:spcPts val="0"/>
              </a:spcBef>
              <a:spcAft>
                <a:spcPts val="0"/>
              </a:spcAft>
              <a:buClr>
                <a:srgbClr val="000000"/>
              </a:buClr>
              <a:buSzPts val="1200"/>
              <a:buFont typeface="Arial"/>
              <a:buNone/>
              <a:defRPr sz="1200" b="0" i="0" u="none" strike="noStrike" cap="none">
                <a:solidFill>
                  <a:schemeClr val="lt1"/>
                </a:solidFill>
                <a:latin typeface="Arial"/>
                <a:ea typeface="Arial"/>
                <a:cs typeface="Arial"/>
                <a:sym typeface="Arial"/>
              </a:defRPr>
            </a:lvl6pPr>
            <a:lvl7pPr marL="0" marR="0" lvl="6" indent="0" algn="r" rtl="0">
              <a:lnSpc>
                <a:spcPct val="100000"/>
              </a:lnSpc>
              <a:spcBef>
                <a:spcPts val="0"/>
              </a:spcBef>
              <a:spcAft>
                <a:spcPts val="0"/>
              </a:spcAft>
              <a:buClr>
                <a:srgbClr val="000000"/>
              </a:buClr>
              <a:buSzPts val="1200"/>
              <a:buFont typeface="Arial"/>
              <a:buNone/>
              <a:defRPr sz="1200" b="0" i="0" u="none" strike="noStrike" cap="none">
                <a:solidFill>
                  <a:schemeClr val="lt1"/>
                </a:solidFill>
                <a:latin typeface="Arial"/>
                <a:ea typeface="Arial"/>
                <a:cs typeface="Arial"/>
                <a:sym typeface="Arial"/>
              </a:defRPr>
            </a:lvl7pPr>
            <a:lvl8pPr marL="0" marR="0" lvl="7" indent="0" algn="r" rtl="0">
              <a:lnSpc>
                <a:spcPct val="100000"/>
              </a:lnSpc>
              <a:spcBef>
                <a:spcPts val="0"/>
              </a:spcBef>
              <a:spcAft>
                <a:spcPts val="0"/>
              </a:spcAft>
              <a:buClr>
                <a:srgbClr val="000000"/>
              </a:buClr>
              <a:buSzPts val="1200"/>
              <a:buFont typeface="Arial"/>
              <a:buNone/>
              <a:defRPr sz="1200" b="0" i="0" u="none" strike="noStrike" cap="none">
                <a:solidFill>
                  <a:schemeClr val="lt1"/>
                </a:solidFill>
                <a:latin typeface="Arial"/>
                <a:ea typeface="Arial"/>
                <a:cs typeface="Arial"/>
                <a:sym typeface="Arial"/>
              </a:defRPr>
            </a:lvl8pPr>
            <a:lvl9pPr marL="0" marR="0" lvl="8" indent="0" algn="r" rtl="0">
              <a:lnSpc>
                <a:spcPct val="100000"/>
              </a:lnSpc>
              <a:spcBef>
                <a:spcPts val="0"/>
              </a:spcBef>
              <a:spcAft>
                <a:spcPts val="0"/>
              </a:spcAft>
              <a:buClr>
                <a:srgbClr val="000000"/>
              </a:buClr>
              <a:buSzPts val="1200"/>
              <a:buFont typeface="Arial"/>
              <a:buNone/>
              <a:defRPr sz="1200" b="0" i="0" u="none" strike="noStrike" cap="none">
                <a:solidFill>
                  <a:schemeClr val="lt1"/>
                </a:solidFill>
                <a:latin typeface="Arial"/>
                <a:ea typeface="Arial"/>
                <a:cs typeface="Arial"/>
                <a:sym typeface="Arial"/>
              </a:defRPr>
            </a:lvl9pPr>
          </a:lstStyle>
          <a:p>
            <a:pPr marL="0" lvl="0" indent="0" algn="r" rtl="0">
              <a:spcBef>
                <a:spcPts val="0"/>
              </a:spcBef>
              <a:spcAft>
                <a:spcPts val="0"/>
              </a:spcAft>
              <a:buNone/>
            </a:pPr>
            <a:r>
              <a:rPr lang="en-US"/>
              <a:t>2</a:t>
            </a:r>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85"/>
        <p:cNvGrpSpPr/>
        <p:nvPr/>
      </p:nvGrpSpPr>
      <p:grpSpPr>
        <a:xfrm>
          <a:off x="0" y="0"/>
          <a:ext cx="0" cy="0"/>
          <a:chOff x="0" y="0"/>
          <a:chExt cx="0" cy="0"/>
        </a:xfrm>
      </p:grpSpPr>
      <p:sp>
        <p:nvSpPr>
          <p:cNvPr id="86" name="Google Shape;86;p19"/>
          <p:cNvSpPr txBox="1">
            <a:spLocks noGrp="1"/>
          </p:cNvSpPr>
          <p:nvPr>
            <p:ph type="title"/>
          </p:nvPr>
        </p:nvSpPr>
        <p:spPr>
          <a:xfrm>
            <a:off x="457200" y="205978"/>
            <a:ext cx="8229600" cy="857400"/>
          </a:xfrm>
          <a:prstGeom prst="rect">
            <a:avLst/>
          </a:prstGeom>
          <a:noFill/>
          <a:ln>
            <a:noFill/>
          </a:ln>
        </p:spPr>
        <p:txBody>
          <a:bodyPr spcFirstLastPara="1" wrap="square" lIns="91425" tIns="45700" rIns="91425" bIns="45700" anchor="t" anchorCtr="0">
            <a:noAutofit/>
          </a:bodyPr>
          <a:lstStyle>
            <a:lvl1pPr marR="0" lvl="0" algn="r" rtl="0">
              <a:lnSpc>
                <a:spcPct val="100000"/>
              </a:lnSpc>
              <a:spcBef>
                <a:spcPts val="0"/>
              </a:spcBef>
              <a:spcAft>
                <a:spcPts val="0"/>
              </a:spcAft>
              <a:buClr>
                <a:srgbClr val="000000"/>
              </a:buClr>
              <a:buSzPts val="1400"/>
              <a:buFont typeface="Arial"/>
              <a:buNone/>
              <a:defRPr sz="2800" b="0" i="0" u="none" strike="noStrike" cap="none">
                <a:solidFill>
                  <a:srgbClr val="005087"/>
                </a:solidFill>
                <a:latin typeface="Arial"/>
                <a:ea typeface="Arial"/>
                <a:cs typeface="Arial"/>
                <a:sym typeface="Arial"/>
              </a:defRPr>
            </a:lvl1pPr>
            <a:lvl2pPr marR="0" lvl="1" algn="r" rtl="0">
              <a:lnSpc>
                <a:spcPct val="100000"/>
              </a:lnSpc>
              <a:spcBef>
                <a:spcPts val="0"/>
              </a:spcBef>
              <a:spcAft>
                <a:spcPts val="0"/>
              </a:spcAft>
              <a:buClr>
                <a:srgbClr val="000000"/>
              </a:buClr>
              <a:buSzPts val="1400"/>
              <a:buFont typeface="Arial"/>
              <a:buNone/>
              <a:defRPr sz="2800" b="0" i="0" u="none" strike="noStrike" cap="none">
                <a:solidFill>
                  <a:srgbClr val="005087"/>
                </a:solidFill>
                <a:latin typeface="Arial"/>
                <a:ea typeface="Arial"/>
                <a:cs typeface="Arial"/>
                <a:sym typeface="Arial"/>
              </a:defRPr>
            </a:lvl2pPr>
            <a:lvl3pPr marR="0" lvl="2" algn="r" rtl="0">
              <a:lnSpc>
                <a:spcPct val="100000"/>
              </a:lnSpc>
              <a:spcBef>
                <a:spcPts val="0"/>
              </a:spcBef>
              <a:spcAft>
                <a:spcPts val="0"/>
              </a:spcAft>
              <a:buClr>
                <a:srgbClr val="000000"/>
              </a:buClr>
              <a:buSzPts val="1400"/>
              <a:buFont typeface="Arial"/>
              <a:buNone/>
              <a:defRPr sz="2800" b="0" i="0" u="none" strike="noStrike" cap="none">
                <a:solidFill>
                  <a:srgbClr val="005087"/>
                </a:solidFill>
                <a:latin typeface="Arial"/>
                <a:ea typeface="Arial"/>
                <a:cs typeface="Arial"/>
                <a:sym typeface="Arial"/>
              </a:defRPr>
            </a:lvl3pPr>
            <a:lvl4pPr marR="0" lvl="3" algn="r" rtl="0">
              <a:lnSpc>
                <a:spcPct val="100000"/>
              </a:lnSpc>
              <a:spcBef>
                <a:spcPts val="0"/>
              </a:spcBef>
              <a:spcAft>
                <a:spcPts val="0"/>
              </a:spcAft>
              <a:buClr>
                <a:srgbClr val="000000"/>
              </a:buClr>
              <a:buSzPts val="1400"/>
              <a:buFont typeface="Arial"/>
              <a:buNone/>
              <a:defRPr sz="2800" b="0" i="0" u="none" strike="noStrike" cap="none">
                <a:solidFill>
                  <a:srgbClr val="005087"/>
                </a:solidFill>
                <a:latin typeface="Arial"/>
                <a:ea typeface="Arial"/>
                <a:cs typeface="Arial"/>
                <a:sym typeface="Arial"/>
              </a:defRPr>
            </a:lvl4pPr>
            <a:lvl5pPr marR="0" lvl="4" algn="r" rtl="0">
              <a:lnSpc>
                <a:spcPct val="100000"/>
              </a:lnSpc>
              <a:spcBef>
                <a:spcPts val="0"/>
              </a:spcBef>
              <a:spcAft>
                <a:spcPts val="0"/>
              </a:spcAft>
              <a:buClr>
                <a:srgbClr val="000000"/>
              </a:buClr>
              <a:buSzPts val="1400"/>
              <a:buFont typeface="Arial"/>
              <a:buNone/>
              <a:defRPr sz="2800" b="0" i="0" u="none" strike="noStrike" cap="none">
                <a:solidFill>
                  <a:srgbClr val="005087"/>
                </a:solidFill>
                <a:latin typeface="Arial"/>
                <a:ea typeface="Arial"/>
                <a:cs typeface="Arial"/>
                <a:sym typeface="Arial"/>
              </a:defRPr>
            </a:lvl5pPr>
            <a:lvl6pPr marR="0" lvl="5" algn="r" rtl="0">
              <a:lnSpc>
                <a:spcPct val="100000"/>
              </a:lnSpc>
              <a:spcBef>
                <a:spcPts val="0"/>
              </a:spcBef>
              <a:spcAft>
                <a:spcPts val="0"/>
              </a:spcAft>
              <a:buClr>
                <a:srgbClr val="000000"/>
              </a:buClr>
              <a:buSzPts val="1400"/>
              <a:buFont typeface="Arial"/>
              <a:buNone/>
              <a:defRPr sz="2800" b="0" i="0" u="none" strike="noStrike" cap="none">
                <a:solidFill>
                  <a:srgbClr val="005087"/>
                </a:solidFill>
                <a:latin typeface="Arial"/>
                <a:ea typeface="Arial"/>
                <a:cs typeface="Arial"/>
                <a:sym typeface="Arial"/>
              </a:defRPr>
            </a:lvl6pPr>
            <a:lvl7pPr marR="0" lvl="6" algn="r" rtl="0">
              <a:lnSpc>
                <a:spcPct val="100000"/>
              </a:lnSpc>
              <a:spcBef>
                <a:spcPts val="0"/>
              </a:spcBef>
              <a:spcAft>
                <a:spcPts val="0"/>
              </a:spcAft>
              <a:buClr>
                <a:srgbClr val="000000"/>
              </a:buClr>
              <a:buSzPts val="1400"/>
              <a:buFont typeface="Arial"/>
              <a:buNone/>
              <a:defRPr sz="2800" b="0" i="0" u="none" strike="noStrike" cap="none">
                <a:solidFill>
                  <a:srgbClr val="005087"/>
                </a:solidFill>
                <a:latin typeface="Arial"/>
                <a:ea typeface="Arial"/>
                <a:cs typeface="Arial"/>
                <a:sym typeface="Arial"/>
              </a:defRPr>
            </a:lvl7pPr>
            <a:lvl8pPr marR="0" lvl="7" algn="r" rtl="0">
              <a:lnSpc>
                <a:spcPct val="100000"/>
              </a:lnSpc>
              <a:spcBef>
                <a:spcPts val="0"/>
              </a:spcBef>
              <a:spcAft>
                <a:spcPts val="0"/>
              </a:spcAft>
              <a:buClr>
                <a:srgbClr val="000000"/>
              </a:buClr>
              <a:buSzPts val="1400"/>
              <a:buFont typeface="Arial"/>
              <a:buNone/>
              <a:defRPr sz="2800" b="0" i="0" u="none" strike="noStrike" cap="none">
                <a:solidFill>
                  <a:srgbClr val="005087"/>
                </a:solidFill>
                <a:latin typeface="Arial"/>
                <a:ea typeface="Arial"/>
                <a:cs typeface="Arial"/>
                <a:sym typeface="Arial"/>
              </a:defRPr>
            </a:lvl8pPr>
            <a:lvl9pPr marR="0" lvl="8" algn="r" rtl="0">
              <a:lnSpc>
                <a:spcPct val="100000"/>
              </a:lnSpc>
              <a:spcBef>
                <a:spcPts val="0"/>
              </a:spcBef>
              <a:spcAft>
                <a:spcPts val="0"/>
              </a:spcAft>
              <a:buClr>
                <a:srgbClr val="000000"/>
              </a:buClr>
              <a:buSzPts val="1400"/>
              <a:buFont typeface="Arial"/>
              <a:buNone/>
              <a:defRPr sz="2800" b="0" i="0" u="none" strike="noStrike" cap="none">
                <a:solidFill>
                  <a:srgbClr val="005087"/>
                </a:solidFill>
                <a:latin typeface="Arial"/>
                <a:ea typeface="Arial"/>
                <a:cs typeface="Arial"/>
                <a:sym typeface="Arial"/>
              </a:defRPr>
            </a:lvl9pPr>
          </a:lstStyle>
          <a:p>
            <a:endParaRPr/>
          </a:p>
        </p:txBody>
      </p:sp>
      <p:sp>
        <p:nvSpPr>
          <p:cNvPr id="87" name="Google Shape;87;p19"/>
          <p:cNvSpPr txBox="1">
            <a:spLocks noGrp="1"/>
          </p:cNvSpPr>
          <p:nvPr>
            <p:ph type="body" idx="1"/>
          </p:nvPr>
        </p:nvSpPr>
        <p:spPr>
          <a:xfrm>
            <a:off x="457200" y="1200150"/>
            <a:ext cx="4038600" cy="3394500"/>
          </a:xfrm>
          <a:prstGeom prst="rect">
            <a:avLst/>
          </a:prstGeom>
          <a:noFill/>
          <a:ln>
            <a:noFill/>
          </a:ln>
        </p:spPr>
        <p:txBody>
          <a:bodyPr spcFirstLastPara="1" wrap="square" lIns="91425" tIns="45700" rIns="91425" bIns="45700" anchor="t" anchorCtr="0">
            <a:noAutofit/>
          </a:bodyPr>
          <a:lstStyle>
            <a:lvl1pPr marL="457200" marR="0" lvl="0" indent="-406400" algn="l" rtl="0">
              <a:lnSpc>
                <a:spcPct val="100000"/>
              </a:lnSpc>
              <a:spcBef>
                <a:spcPts val="560"/>
              </a:spcBef>
              <a:spcAft>
                <a:spcPts val="0"/>
              </a:spcAft>
              <a:buClr>
                <a:schemeClr val="dk1"/>
              </a:buClr>
              <a:buSzPts val="2800"/>
              <a:buFont typeface="Arial"/>
              <a:buChar char="•"/>
              <a:defRPr sz="2800" b="0" i="0" u="none" strike="noStrike" cap="none">
                <a:solidFill>
                  <a:schemeClr val="dk1"/>
                </a:solidFill>
                <a:latin typeface="Arial"/>
                <a:ea typeface="Arial"/>
                <a:cs typeface="Arial"/>
                <a:sym typeface="Arial"/>
              </a:defRPr>
            </a:lvl1pPr>
            <a:lvl2pPr marL="914400" marR="0" lvl="1" indent="-381000" algn="l" rtl="0">
              <a:lnSpc>
                <a:spcPct val="100000"/>
              </a:lnSpc>
              <a:spcBef>
                <a:spcPts val="480"/>
              </a:spcBef>
              <a:spcAft>
                <a:spcPts val="0"/>
              </a:spcAft>
              <a:buClr>
                <a:schemeClr val="dk1"/>
              </a:buClr>
              <a:buSzPts val="2400"/>
              <a:buFont typeface="Arial"/>
              <a:buChar char="–"/>
              <a:defRPr sz="2400" b="0" i="0" u="none" strike="noStrike" cap="none">
                <a:solidFill>
                  <a:schemeClr val="dk1"/>
                </a:solidFill>
                <a:latin typeface="Arial"/>
                <a:ea typeface="Arial"/>
                <a:cs typeface="Arial"/>
                <a:sym typeface="Arial"/>
              </a:defRPr>
            </a:lvl2pPr>
            <a:lvl3pPr marL="1371600" marR="0" lvl="2" indent="-355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3pPr>
            <a:lvl4pPr marL="1828800" marR="0" lvl="3" indent="-228600" algn="l" rtl="0">
              <a:lnSpc>
                <a:spcPct val="100000"/>
              </a:lnSpc>
              <a:spcBef>
                <a:spcPts val="36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4pPr>
            <a:lvl5pPr marL="2286000" marR="0" lvl="4" indent="-342900" algn="l" rtl="0">
              <a:lnSpc>
                <a:spcPct val="100000"/>
              </a:lnSpc>
              <a:spcBef>
                <a:spcPts val="36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5pPr>
            <a:lvl6pPr marL="2743200" marR="0" lvl="5" indent="-342900" algn="l" rtl="0">
              <a:lnSpc>
                <a:spcPct val="100000"/>
              </a:lnSpc>
              <a:spcBef>
                <a:spcPts val="36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6pPr>
            <a:lvl7pPr marL="3200400" marR="0" lvl="6" indent="-342900" algn="l" rtl="0">
              <a:lnSpc>
                <a:spcPct val="100000"/>
              </a:lnSpc>
              <a:spcBef>
                <a:spcPts val="36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7pPr>
            <a:lvl8pPr marL="3657600" marR="0" lvl="7" indent="-342900" algn="l" rtl="0">
              <a:lnSpc>
                <a:spcPct val="100000"/>
              </a:lnSpc>
              <a:spcBef>
                <a:spcPts val="36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8pPr>
            <a:lvl9pPr marL="4114800" marR="0" lvl="8" indent="-342900" algn="l" rtl="0">
              <a:lnSpc>
                <a:spcPct val="100000"/>
              </a:lnSpc>
              <a:spcBef>
                <a:spcPts val="36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9pPr>
          </a:lstStyle>
          <a:p>
            <a:endParaRPr/>
          </a:p>
        </p:txBody>
      </p:sp>
      <p:sp>
        <p:nvSpPr>
          <p:cNvPr id="88" name="Google Shape;88;p19"/>
          <p:cNvSpPr txBox="1">
            <a:spLocks noGrp="1"/>
          </p:cNvSpPr>
          <p:nvPr>
            <p:ph type="body" idx="2"/>
          </p:nvPr>
        </p:nvSpPr>
        <p:spPr>
          <a:xfrm>
            <a:off x="4648200" y="1200150"/>
            <a:ext cx="4038600" cy="3394500"/>
          </a:xfrm>
          <a:prstGeom prst="rect">
            <a:avLst/>
          </a:prstGeom>
          <a:noFill/>
          <a:ln>
            <a:noFill/>
          </a:ln>
        </p:spPr>
        <p:txBody>
          <a:bodyPr spcFirstLastPara="1" wrap="square" lIns="91425" tIns="45700" rIns="91425" bIns="45700" anchor="t" anchorCtr="0">
            <a:noAutofit/>
          </a:bodyPr>
          <a:lstStyle>
            <a:lvl1pPr marL="457200" marR="0" lvl="0" indent="-406400" algn="l" rtl="0">
              <a:lnSpc>
                <a:spcPct val="100000"/>
              </a:lnSpc>
              <a:spcBef>
                <a:spcPts val="560"/>
              </a:spcBef>
              <a:spcAft>
                <a:spcPts val="0"/>
              </a:spcAft>
              <a:buClr>
                <a:schemeClr val="dk1"/>
              </a:buClr>
              <a:buSzPts val="2800"/>
              <a:buFont typeface="Arial"/>
              <a:buChar char="•"/>
              <a:defRPr sz="2800" b="0" i="0" u="none" strike="noStrike" cap="none">
                <a:solidFill>
                  <a:schemeClr val="dk1"/>
                </a:solidFill>
                <a:latin typeface="Arial"/>
                <a:ea typeface="Arial"/>
                <a:cs typeface="Arial"/>
                <a:sym typeface="Arial"/>
              </a:defRPr>
            </a:lvl1pPr>
            <a:lvl2pPr marL="914400" marR="0" lvl="1" indent="-381000" algn="l" rtl="0">
              <a:lnSpc>
                <a:spcPct val="100000"/>
              </a:lnSpc>
              <a:spcBef>
                <a:spcPts val="480"/>
              </a:spcBef>
              <a:spcAft>
                <a:spcPts val="0"/>
              </a:spcAft>
              <a:buClr>
                <a:schemeClr val="dk1"/>
              </a:buClr>
              <a:buSzPts val="2400"/>
              <a:buFont typeface="Arial"/>
              <a:buChar char="–"/>
              <a:defRPr sz="2400" b="0" i="0" u="none" strike="noStrike" cap="none">
                <a:solidFill>
                  <a:schemeClr val="dk1"/>
                </a:solidFill>
                <a:latin typeface="Arial"/>
                <a:ea typeface="Arial"/>
                <a:cs typeface="Arial"/>
                <a:sym typeface="Arial"/>
              </a:defRPr>
            </a:lvl2pPr>
            <a:lvl3pPr marL="1371600" marR="0" lvl="2" indent="-355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3pPr>
            <a:lvl4pPr marL="1828800" marR="0" lvl="3" indent="-228600" algn="l" rtl="0">
              <a:lnSpc>
                <a:spcPct val="100000"/>
              </a:lnSpc>
              <a:spcBef>
                <a:spcPts val="36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4pPr>
            <a:lvl5pPr marL="2286000" marR="0" lvl="4" indent="-342900" algn="l" rtl="0">
              <a:lnSpc>
                <a:spcPct val="100000"/>
              </a:lnSpc>
              <a:spcBef>
                <a:spcPts val="36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5pPr>
            <a:lvl6pPr marL="2743200" marR="0" lvl="5" indent="-342900" algn="l" rtl="0">
              <a:lnSpc>
                <a:spcPct val="100000"/>
              </a:lnSpc>
              <a:spcBef>
                <a:spcPts val="36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6pPr>
            <a:lvl7pPr marL="3200400" marR="0" lvl="6" indent="-342900" algn="l" rtl="0">
              <a:lnSpc>
                <a:spcPct val="100000"/>
              </a:lnSpc>
              <a:spcBef>
                <a:spcPts val="36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7pPr>
            <a:lvl8pPr marL="3657600" marR="0" lvl="7" indent="-342900" algn="l" rtl="0">
              <a:lnSpc>
                <a:spcPct val="100000"/>
              </a:lnSpc>
              <a:spcBef>
                <a:spcPts val="36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8pPr>
            <a:lvl9pPr marL="4114800" marR="0" lvl="8" indent="-342900" algn="l" rtl="0">
              <a:lnSpc>
                <a:spcPct val="100000"/>
              </a:lnSpc>
              <a:spcBef>
                <a:spcPts val="36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9pPr>
          </a:lstStyle>
          <a:p>
            <a:endParaRPr/>
          </a:p>
        </p:txBody>
      </p:sp>
      <p:sp>
        <p:nvSpPr>
          <p:cNvPr id="89" name="Google Shape;89;p19"/>
          <p:cNvSpPr txBox="1">
            <a:spLocks noGrp="1"/>
          </p:cNvSpPr>
          <p:nvPr>
            <p:ph type="sldNum" idx="12"/>
          </p:nvPr>
        </p:nvSpPr>
        <p:spPr>
          <a:xfrm>
            <a:off x="6400800" y="4661297"/>
            <a:ext cx="1828800" cy="321600"/>
          </a:xfrm>
          <a:prstGeom prst="rect">
            <a:avLst/>
          </a:prstGeom>
          <a:noFill/>
          <a:ln>
            <a:noFill/>
          </a:ln>
        </p:spPr>
        <p:txBody>
          <a:bodyPr spcFirstLastPara="1" wrap="square" lIns="0" tIns="0" rIns="0" bIns="0" anchor="ctr" anchorCtr="0">
            <a:noAutofit/>
          </a:bodyPr>
          <a:lstStyle>
            <a:lvl1pPr marL="0" marR="0" lvl="0" indent="0" algn="r" rtl="0">
              <a:lnSpc>
                <a:spcPct val="100000"/>
              </a:lnSpc>
              <a:spcBef>
                <a:spcPts val="0"/>
              </a:spcBef>
              <a:spcAft>
                <a:spcPts val="0"/>
              </a:spcAft>
              <a:buClr>
                <a:srgbClr val="000000"/>
              </a:buClr>
              <a:buSzPts val="1200"/>
              <a:buFont typeface="Arial"/>
              <a:buNone/>
              <a:defRPr sz="1200" b="0" i="0" u="none" strike="noStrike" cap="none">
                <a:solidFill>
                  <a:schemeClr val="lt1"/>
                </a:solidFill>
                <a:latin typeface="Arial"/>
                <a:ea typeface="Arial"/>
                <a:cs typeface="Arial"/>
                <a:sym typeface="Arial"/>
              </a:defRPr>
            </a:lvl1pPr>
            <a:lvl2pPr marL="0" marR="0" lvl="1" indent="0" algn="r" rtl="0">
              <a:lnSpc>
                <a:spcPct val="100000"/>
              </a:lnSpc>
              <a:spcBef>
                <a:spcPts val="0"/>
              </a:spcBef>
              <a:spcAft>
                <a:spcPts val="0"/>
              </a:spcAft>
              <a:buClr>
                <a:srgbClr val="000000"/>
              </a:buClr>
              <a:buSzPts val="1200"/>
              <a:buFont typeface="Arial"/>
              <a:buNone/>
              <a:defRPr sz="1200" b="0" i="0" u="none" strike="noStrike" cap="none">
                <a:solidFill>
                  <a:schemeClr val="lt1"/>
                </a:solidFill>
                <a:latin typeface="Arial"/>
                <a:ea typeface="Arial"/>
                <a:cs typeface="Arial"/>
                <a:sym typeface="Arial"/>
              </a:defRPr>
            </a:lvl2pPr>
            <a:lvl3pPr marL="0" marR="0" lvl="2" indent="0" algn="r" rtl="0">
              <a:lnSpc>
                <a:spcPct val="100000"/>
              </a:lnSpc>
              <a:spcBef>
                <a:spcPts val="0"/>
              </a:spcBef>
              <a:spcAft>
                <a:spcPts val="0"/>
              </a:spcAft>
              <a:buClr>
                <a:srgbClr val="000000"/>
              </a:buClr>
              <a:buSzPts val="1200"/>
              <a:buFont typeface="Arial"/>
              <a:buNone/>
              <a:defRPr sz="1200" b="0" i="0" u="none" strike="noStrike" cap="none">
                <a:solidFill>
                  <a:schemeClr val="lt1"/>
                </a:solidFill>
                <a:latin typeface="Arial"/>
                <a:ea typeface="Arial"/>
                <a:cs typeface="Arial"/>
                <a:sym typeface="Arial"/>
              </a:defRPr>
            </a:lvl3pPr>
            <a:lvl4pPr marL="0" marR="0" lvl="3" indent="0" algn="r" rtl="0">
              <a:lnSpc>
                <a:spcPct val="100000"/>
              </a:lnSpc>
              <a:spcBef>
                <a:spcPts val="0"/>
              </a:spcBef>
              <a:spcAft>
                <a:spcPts val="0"/>
              </a:spcAft>
              <a:buClr>
                <a:srgbClr val="000000"/>
              </a:buClr>
              <a:buSzPts val="1200"/>
              <a:buFont typeface="Arial"/>
              <a:buNone/>
              <a:defRPr sz="1200" b="0" i="0" u="none" strike="noStrike" cap="none">
                <a:solidFill>
                  <a:schemeClr val="lt1"/>
                </a:solidFill>
                <a:latin typeface="Arial"/>
                <a:ea typeface="Arial"/>
                <a:cs typeface="Arial"/>
                <a:sym typeface="Arial"/>
              </a:defRPr>
            </a:lvl4pPr>
            <a:lvl5pPr marL="0" marR="0" lvl="4" indent="0" algn="r" rtl="0">
              <a:lnSpc>
                <a:spcPct val="100000"/>
              </a:lnSpc>
              <a:spcBef>
                <a:spcPts val="0"/>
              </a:spcBef>
              <a:spcAft>
                <a:spcPts val="0"/>
              </a:spcAft>
              <a:buClr>
                <a:srgbClr val="000000"/>
              </a:buClr>
              <a:buSzPts val="1200"/>
              <a:buFont typeface="Arial"/>
              <a:buNone/>
              <a:defRPr sz="1200" b="0" i="0" u="none" strike="noStrike" cap="none">
                <a:solidFill>
                  <a:schemeClr val="lt1"/>
                </a:solidFill>
                <a:latin typeface="Arial"/>
                <a:ea typeface="Arial"/>
                <a:cs typeface="Arial"/>
                <a:sym typeface="Arial"/>
              </a:defRPr>
            </a:lvl5pPr>
            <a:lvl6pPr marL="0" marR="0" lvl="5" indent="0" algn="r" rtl="0">
              <a:lnSpc>
                <a:spcPct val="100000"/>
              </a:lnSpc>
              <a:spcBef>
                <a:spcPts val="0"/>
              </a:spcBef>
              <a:spcAft>
                <a:spcPts val="0"/>
              </a:spcAft>
              <a:buClr>
                <a:srgbClr val="000000"/>
              </a:buClr>
              <a:buSzPts val="1200"/>
              <a:buFont typeface="Arial"/>
              <a:buNone/>
              <a:defRPr sz="1200" b="0" i="0" u="none" strike="noStrike" cap="none">
                <a:solidFill>
                  <a:schemeClr val="lt1"/>
                </a:solidFill>
                <a:latin typeface="Arial"/>
                <a:ea typeface="Arial"/>
                <a:cs typeface="Arial"/>
                <a:sym typeface="Arial"/>
              </a:defRPr>
            </a:lvl6pPr>
            <a:lvl7pPr marL="0" marR="0" lvl="6" indent="0" algn="r" rtl="0">
              <a:lnSpc>
                <a:spcPct val="100000"/>
              </a:lnSpc>
              <a:spcBef>
                <a:spcPts val="0"/>
              </a:spcBef>
              <a:spcAft>
                <a:spcPts val="0"/>
              </a:spcAft>
              <a:buClr>
                <a:srgbClr val="000000"/>
              </a:buClr>
              <a:buSzPts val="1200"/>
              <a:buFont typeface="Arial"/>
              <a:buNone/>
              <a:defRPr sz="1200" b="0" i="0" u="none" strike="noStrike" cap="none">
                <a:solidFill>
                  <a:schemeClr val="lt1"/>
                </a:solidFill>
                <a:latin typeface="Arial"/>
                <a:ea typeface="Arial"/>
                <a:cs typeface="Arial"/>
                <a:sym typeface="Arial"/>
              </a:defRPr>
            </a:lvl7pPr>
            <a:lvl8pPr marL="0" marR="0" lvl="7" indent="0" algn="r" rtl="0">
              <a:lnSpc>
                <a:spcPct val="100000"/>
              </a:lnSpc>
              <a:spcBef>
                <a:spcPts val="0"/>
              </a:spcBef>
              <a:spcAft>
                <a:spcPts val="0"/>
              </a:spcAft>
              <a:buClr>
                <a:srgbClr val="000000"/>
              </a:buClr>
              <a:buSzPts val="1200"/>
              <a:buFont typeface="Arial"/>
              <a:buNone/>
              <a:defRPr sz="1200" b="0" i="0" u="none" strike="noStrike" cap="none">
                <a:solidFill>
                  <a:schemeClr val="lt1"/>
                </a:solidFill>
                <a:latin typeface="Arial"/>
                <a:ea typeface="Arial"/>
                <a:cs typeface="Arial"/>
                <a:sym typeface="Arial"/>
              </a:defRPr>
            </a:lvl8pPr>
            <a:lvl9pPr marL="0" marR="0" lvl="8" indent="0" algn="r" rtl="0">
              <a:lnSpc>
                <a:spcPct val="100000"/>
              </a:lnSpc>
              <a:spcBef>
                <a:spcPts val="0"/>
              </a:spcBef>
              <a:spcAft>
                <a:spcPts val="0"/>
              </a:spcAft>
              <a:buClr>
                <a:srgbClr val="000000"/>
              </a:buClr>
              <a:buSzPts val="1200"/>
              <a:buFont typeface="Arial"/>
              <a:buNone/>
              <a:defRPr sz="1200" b="0" i="0" u="none" strike="noStrike" cap="none">
                <a:solidFill>
                  <a:schemeClr val="lt1"/>
                </a:solidFill>
                <a:latin typeface="Arial"/>
                <a:ea typeface="Arial"/>
                <a:cs typeface="Arial"/>
                <a:sym typeface="Arial"/>
              </a:defRPr>
            </a:lvl9pPr>
          </a:lstStyle>
          <a:p>
            <a:pPr marL="0" lvl="0" indent="0" algn="r" rtl="0">
              <a:spcBef>
                <a:spcPts val="0"/>
              </a:spcBef>
              <a:spcAft>
                <a:spcPts val="0"/>
              </a:spcAft>
              <a:buNone/>
            </a:pPr>
            <a:r>
              <a:rPr lang="en-US"/>
              <a:t>2</a:t>
            </a:r>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90"/>
        <p:cNvGrpSpPr/>
        <p:nvPr/>
      </p:nvGrpSpPr>
      <p:grpSpPr>
        <a:xfrm>
          <a:off x="0" y="0"/>
          <a:ext cx="0" cy="0"/>
          <a:chOff x="0" y="0"/>
          <a:chExt cx="0" cy="0"/>
        </a:xfrm>
      </p:grpSpPr>
      <p:sp>
        <p:nvSpPr>
          <p:cNvPr id="91" name="Google Shape;91;p20"/>
          <p:cNvSpPr txBox="1">
            <a:spLocks noGrp="1"/>
          </p:cNvSpPr>
          <p:nvPr>
            <p:ph type="title"/>
          </p:nvPr>
        </p:nvSpPr>
        <p:spPr>
          <a:xfrm>
            <a:off x="457200" y="205978"/>
            <a:ext cx="8229600" cy="857400"/>
          </a:xfrm>
          <a:prstGeom prst="rect">
            <a:avLst/>
          </a:prstGeom>
          <a:noFill/>
          <a:ln>
            <a:noFill/>
          </a:ln>
        </p:spPr>
        <p:txBody>
          <a:bodyPr spcFirstLastPara="1" wrap="square" lIns="91425" tIns="45700" rIns="91425" bIns="45700" anchor="t" anchorCtr="0">
            <a:noAutofit/>
          </a:bodyPr>
          <a:lstStyle>
            <a:lvl1pPr marR="0" lvl="0" algn="r" rtl="0">
              <a:lnSpc>
                <a:spcPct val="100000"/>
              </a:lnSpc>
              <a:spcBef>
                <a:spcPts val="0"/>
              </a:spcBef>
              <a:spcAft>
                <a:spcPts val="0"/>
              </a:spcAft>
              <a:buClr>
                <a:srgbClr val="000000"/>
              </a:buClr>
              <a:buSzPts val="1400"/>
              <a:buFont typeface="Arial"/>
              <a:buNone/>
              <a:defRPr sz="2800" b="0" i="0" u="none" strike="noStrike" cap="none">
                <a:solidFill>
                  <a:srgbClr val="005087"/>
                </a:solidFill>
                <a:latin typeface="Arial"/>
                <a:ea typeface="Arial"/>
                <a:cs typeface="Arial"/>
                <a:sym typeface="Arial"/>
              </a:defRPr>
            </a:lvl1pPr>
            <a:lvl2pPr marR="0" lvl="1" algn="r" rtl="0">
              <a:lnSpc>
                <a:spcPct val="100000"/>
              </a:lnSpc>
              <a:spcBef>
                <a:spcPts val="0"/>
              </a:spcBef>
              <a:spcAft>
                <a:spcPts val="0"/>
              </a:spcAft>
              <a:buClr>
                <a:srgbClr val="000000"/>
              </a:buClr>
              <a:buSzPts val="1400"/>
              <a:buFont typeface="Arial"/>
              <a:buNone/>
              <a:defRPr sz="2800" b="0" i="0" u="none" strike="noStrike" cap="none">
                <a:solidFill>
                  <a:srgbClr val="005087"/>
                </a:solidFill>
                <a:latin typeface="Arial"/>
                <a:ea typeface="Arial"/>
                <a:cs typeface="Arial"/>
                <a:sym typeface="Arial"/>
              </a:defRPr>
            </a:lvl2pPr>
            <a:lvl3pPr marR="0" lvl="2" algn="r" rtl="0">
              <a:lnSpc>
                <a:spcPct val="100000"/>
              </a:lnSpc>
              <a:spcBef>
                <a:spcPts val="0"/>
              </a:spcBef>
              <a:spcAft>
                <a:spcPts val="0"/>
              </a:spcAft>
              <a:buClr>
                <a:srgbClr val="000000"/>
              </a:buClr>
              <a:buSzPts val="1400"/>
              <a:buFont typeface="Arial"/>
              <a:buNone/>
              <a:defRPr sz="2800" b="0" i="0" u="none" strike="noStrike" cap="none">
                <a:solidFill>
                  <a:srgbClr val="005087"/>
                </a:solidFill>
                <a:latin typeface="Arial"/>
                <a:ea typeface="Arial"/>
                <a:cs typeface="Arial"/>
                <a:sym typeface="Arial"/>
              </a:defRPr>
            </a:lvl3pPr>
            <a:lvl4pPr marR="0" lvl="3" algn="r" rtl="0">
              <a:lnSpc>
                <a:spcPct val="100000"/>
              </a:lnSpc>
              <a:spcBef>
                <a:spcPts val="0"/>
              </a:spcBef>
              <a:spcAft>
                <a:spcPts val="0"/>
              </a:spcAft>
              <a:buClr>
                <a:srgbClr val="000000"/>
              </a:buClr>
              <a:buSzPts val="1400"/>
              <a:buFont typeface="Arial"/>
              <a:buNone/>
              <a:defRPr sz="2800" b="0" i="0" u="none" strike="noStrike" cap="none">
                <a:solidFill>
                  <a:srgbClr val="005087"/>
                </a:solidFill>
                <a:latin typeface="Arial"/>
                <a:ea typeface="Arial"/>
                <a:cs typeface="Arial"/>
                <a:sym typeface="Arial"/>
              </a:defRPr>
            </a:lvl4pPr>
            <a:lvl5pPr marR="0" lvl="4" algn="r" rtl="0">
              <a:lnSpc>
                <a:spcPct val="100000"/>
              </a:lnSpc>
              <a:spcBef>
                <a:spcPts val="0"/>
              </a:spcBef>
              <a:spcAft>
                <a:spcPts val="0"/>
              </a:spcAft>
              <a:buClr>
                <a:srgbClr val="000000"/>
              </a:buClr>
              <a:buSzPts val="1400"/>
              <a:buFont typeface="Arial"/>
              <a:buNone/>
              <a:defRPr sz="2800" b="0" i="0" u="none" strike="noStrike" cap="none">
                <a:solidFill>
                  <a:srgbClr val="005087"/>
                </a:solidFill>
                <a:latin typeface="Arial"/>
                <a:ea typeface="Arial"/>
                <a:cs typeface="Arial"/>
                <a:sym typeface="Arial"/>
              </a:defRPr>
            </a:lvl5pPr>
            <a:lvl6pPr marR="0" lvl="5" algn="r" rtl="0">
              <a:lnSpc>
                <a:spcPct val="100000"/>
              </a:lnSpc>
              <a:spcBef>
                <a:spcPts val="0"/>
              </a:spcBef>
              <a:spcAft>
                <a:spcPts val="0"/>
              </a:spcAft>
              <a:buClr>
                <a:srgbClr val="000000"/>
              </a:buClr>
              <a:buSzPts val="1400"/>
              <a:buFont typeface="Arial"/>
              <a:buNone/>
              <a:defRPr sz="2800" b="0" i="0" u="none" strike="noStrike" cap="none">
                <a:solidFill>
                  <a:srgbClr val="005087"/>
                </a:solidFill>
                <a:latin typeface="Arial"/>
                <a:ea typeface="Arial"/>
                <a:cs typeface="Arial"/>
                <a:sym typeface="Arial"/>
              </a:defRPr>
            </a:lvl6pPr>
            <a:lvl7pPr marR="0" lvl="6" algn="r" rtl="0">
              <a:lnSpc>
                <a:spcPct val="100000"/>
              </a:lnSpc>
              <a:spcBef>
                <a:spcPts val="0"/>
              </a:spcBef>
              <a:spcAft>
                <a:spcPts val="0"/>
              </a:spcAft>
              <a:buClr>
                <a:srgbClr val="000000"/>
              </a:buClr>
              <a:buSzPts val="1400"/>
              <a:buFont typeface="Arial"/>
              <a:buNone/>
              <a:defRPr sz="2800" b="0" i="0" u="none" strike="noStrike" cap="none">
                <a:solidFill>
                  <a:srgbClr val="005087"/>
                </a:solidFill>
                <a:latin typeface="Arial"/>
                <a:ea typeface="Arial"/>
                <a:cs typeface="Arial"/>
                <a:sym typeface="Arial"/>
              </a:defRPr>
            </a:lvl7pPr>
            <a:lvl8pPr marR="0" lvl="7" algn="r" rtl="0">
              <a:lnSpc>
                <a:spcPct val="100000"/>
              </a:lnSpc>
              <a:spcBef>
                <a:spcPts val="0"/>
              </a:spcBef>
              <a:spcAft>
                <a:spcPts val="0"/>
              </a:spcAft>
              <a:buClr>
                <a:srgbClr val="000000"/>
              </a:buClr>
              <a:buSzPts val="1400"/>
              <a:buFont typeface="Arial"/>
              <a:buNone/>
              <a:defRPr sz="2800" b="0" i="0" u="none" strike="noStrike" cap="none">
                <a:solidFill>
                  <a:srgbClr val="005087"/>
                </a:solidFill>
                <a:latin typeface="Arial"/>
                <a:ea typeface="Arial"/>
                <a:cs typeface="Arial"/>
                <a:sym typeface="Arial"/>
              </a:defRPr>
            </a:lvl8pPr>
            <a:lvl9pPr marR="0" lvl="8" algn="r" rtl="0">
              <a:lnSpc>
                <a:spcPct val="100000"/>
              </a:lnSpc>
              <a:spcBef>
                <a:spcPts val="0"/>
              </a:spcBef>
              <a:spcAft>
                <a:spcPts val="0"/>
              </a:spcAft>
              <a:buClr>
                <a:srgbClr val="000000"/>
              </a:buClr>
              <a:buSzPts val="1400"/>
              <a:buFont typeface="Arial"/>
              <a:buNone/>
              <a:defRPr sz="2800" b="0" i="0" u="none" strike="noStrike" cap="none">
                <a:solidFill>
                  <a:srgbClr val="005087"/>
                </a:solidFill>
                <a:latin typeface="Arial"/>
                <a:ea typeface="Arial"/>
                <a:cs typeface="Arial"/>
                <a:sym typeface="Arial"/>
              </a:defRPr>
            </a:lvl9pPr>
          </a:lstStyle>
          <a:p>
            <a:endParaRPr/>
          </a:p>
        </p:txBody>
      </p:sp>
      <p:sp>
        <p:nvSpPr>
          <p:cNvPr id="92" name="Google Shape;92;p20"/>
          <p:cNvSpPr txBox="1">
            <a:spLocks noGrp="1"/>
          </p:cNvSpPr>
          <p:nvPr>
            <p:ph type="body" idx="1"/>
          </p:nvPr>
        </p:nvSpPr>
        <p:spPr>
          <a:xfrm>
            <a:off x="457200" y="1151335"/>
            <a:ext cx="4040100" cy="479700"/>
          </a:xfrm>
          <a:prstGeom prst="rect">
            <a:avLst/>
          </a:prstGeom>
          <a:noFill/>
          <a:ln>
            <a:noFill/>
          </a:ln>
        </p:spPr>
        <p:txBody>
          <a:bodyPr spcFirstLastPara="1" wrap="square" lIns="91425" tIns="45700" rIns="91425" bIns="45700" anchor="b" anchorCtr="0">
            <a:noAutofit/>
          </a:bodyPr>
          <a:lstStyle>
            <a:lvl1pPr marL="457200" marR="0" lvl="0" indent="-228600" algn="l" rtl="0">
              <a:lnSpc>
                <a:spcPct val="100000"/>
              </a:lnSpc>
              <a:spcBef>
                <a:spcPts val="480"/>
              </a:spcBef>
              <a:spcAft>
                <a:spcPts val="0"/>
              </a:spcAft>
              <a:buClr>
                <a:schemeClr val="dk1"/>
              </a:buClr>
              <a:buSzPts val="2400"/>
              <a:buFont typeface="Arial"/>
              <a:buNone/>
              <a:defRPr sz="2400" b="1" i="0" u="none" strike="noStrike" cap="none">
                <a:solidFill>
                  <a:schemeClr val="dk1"/>
                </a:solidFill>
                <a:latin typeface="Arial"/>
                <a:ea typeface="Arial"/>
                <a:cs typeface="Arial"/>
                <a:sym typeface="Arial"/>
              </a:defRPr>
            </a:lvl1pPr>
            <a:lvl2pPr marL="914400" marR="0" lvl="1" indent="-228600" algn="l" rtl="0">
              <a:lnSpc>
                <a:spcPct val="100000"/>
              </a:lnSpc>
              <a:spcBef>
                <a:spcPts val="400"/>
              </a:spcBef>
              <a:spcAft>
                <a:spcPts val="0"/>
              </a:spcAft>
              <a:buClr>
                <a:schemeClr val="dk1"/>
              </a:buClr>
              <a:buSzPts val="2000"/>
              <a:buFont typeface="Arial"/>
              <a:buNone/>
              <a:defRPr sz="2000" b="1" i="0" u="none" strike="noStrike" cap="none">
                <a:solidFill>
                  <a:schemeClr val="dk1"/>
                </a:solidFill>
                <a:latin typeface="Arial"/>
                <a:ea typeface="Arial"/>
                <a:cs typeface="Arial"/>
                <a:sym typeface="Arial"/>
              </a:defRPr>
            </a:lvl2pPr>
            <a:lvl3pPr marL="1371600" marR="0" lvl="2" indent="-228600" algn="l" rtl="0">
              <a:lnSpc>
                <a:spcPct val="100000"/>
              </a:lnSpc>
              <a:spcBef>
                <a:spcPts val="360"/>
              </a:spcBef>
              <a:spcAft>
                <a:spcPts val="0"/>
              </a:spcAft>
              <a:buClr>
                <a:schemeClr val="dk1"/>
              </a:buClr>
              <a:buSzPts val="1800"/>
              <a:buFont typeface="Arial"/>
              <a:buNone/>
              <a:defRPr sz="1800" b="1" i="0" u="none" strike="noStrike" cap="none">
                <a:solidFill>
                  <a:schemeClr val="dk1"/>
                </a:solidFill>
                <a:latin typeface="Arial"/>
                <a:ea typeface="Arial"/>
                <a:cs typeface="Arial"/>
                <a:sym typeface="Arial"/>
              </a:defRPr>
            </a:lvl3pPr>
            <a:lvl4pPr marL="1828800" marR="0" lvl="3" indent="-228600" algn="l" rtl="0">
              <a:lnSpc>
                <a:spcPct val="100000"/>
              </a:lnSpc>
              <a:spcBef>
                <a:spcPts val="320"/>
              </a:spcBef>
              <a:spcAft>
                <a:spcPts val="0"/>
              </a:spcAft>
              <a:buClr>
                <a:schemeClr val="dk1"/>
              </a:buClr>
              <a:buSzPts val="1600"/>
              <a:buFont typeface="Arial"/>
              <a:buNone/>
              <a:defRPr sz="1600" b="1" i="0" u="none" strike="noStrike" cap="none">
                <a:solidFill>
                  <a:schemeClr val="dk1"/>
                </a:solidFill>
                <a:latin typeface="Arial"/>
                <a:ea typeface="Arial"/>
                <a:cs typeface="Arial"/>
                <a:sym typeface="Arial"/>
              </a:defRPr>
            </a:lvl4pPr>
            <a:lvl5pPr marL="2286000" marR="0" lvl="4" indent="-228600" algn="l" rtl="0">
              <a:lnSpc>
                <a:spcPct val="100000"/>
              </a:lnSpc>
              <a:spcBef>
                <a:spcPts val="320"/>
              </a:spcBef>
              <a:spcAft>
                <a:spcPts val="0"/>
              </a:spcAft>
              <a:buClr>
                <a:schemeClr val="dk1"/>
              </a:buClr>
              <a:buSzPts val="1600"/>
              <a:buFont typeface="Arial"/>
              <a:buNone/>
              <a:defRPr sz="1600" b="1" i="0" u="none" strike="noStrike" cap="none">
                <a:solidFill>
                  <a:schemeClr val="dk1"/>
                </a:solidFill>
                <a:latin typeface="Arial"/>
                <a:ea typeface="Arial"/>
                <a:cs typeface="Arial"/>
                <a:sym typeface="Arial"/>
              </a:defRPr>
            </a:lvl5pPr>
            <a:lvl6pPr marL="2743200" marR="0" lvl="5" indent="-228600" algn="l" rtl="0">
              <a:lnSpc>
                <a:spcPct val="100000"/>
              </a:lnSpc>
              <a:spcBef>
                <a:spcPts val="320"/>
              </a:spcBef>
              <a:spcAft>
                <a:spcPts val="0"/>
              </a:spcAft>
              <a:buClr>
                <a:schemeClr val="dk1"/>
              </a:buClr>
              <a:buSzPts val="1600"/>
              <a:buFont typeface="Arial"/>
              <a:buNone/>
              <a:defRPr sz="1600" b="1" i="0" u="none" strike="noStrike" cap="none">
                <a:solidFill>
                  <a:schemeClr val="dk1"/>
                </a:solidFill>
                <a:latin typeface="Arial"/>
                <a:ea typeface="Arial"/>
                <a:cs typeface="Arial"/>
                <a:sym typeface="Arial"/>
              </a:defRPr>
            </a:lvl6pPr>
            <a:lvl7pPr marL="3200400" marR="0" lvl="6" indent="-228600" algn="l" rtl="0">
              <a:lnSpc>
                <a:spcPct val="100000"/>
              </a:lnSpc>
              <a:spcBef>
                <a:spcPts val="320"/>
              </a:spcBef>
              <a:spcAft>
                <a:spcPts val="0"/>
              </a:spcAft>
              <a:buClr>
                <a:schemeClr val="dk1"/>
              </a:buClr>
              <a:buSzPts val="1600"/>
              <a:buFont typeface="Arial"/>
              <a:buNone/>
              <a:defRPr sz="1600" b="1" i="0" u="none" strike="noStrike" cap="none">
                <a:solidFill>
                  <a:schemeClr val="dk1"/>
                </a:solidFill>
                <a:latin typeface="Arial"/>
                <a:ea typeface="Arial"/>
                <a:cs typeface="Arial"/>
                <a:sym typeface="Arial"/>
              </a:defRPr>
            </a:lvl7pPr>
            <a:lvl8pPr marL="3657600" marR="0" lvl="7" indent="-228600" algn="l" rtl="0">
              <a:lnSpc>
                <a:spcPct val="100000"/>
              </a:lnSpc>
              <a:spcBef>
                <a:spcPts val="320"/>
              </a:spcBef>
              <a:spcAft>
                <a:spcPts val="0"/>
              </a:spcAft>
              <a:buClr>
                <a:schemeClr val="dk1"/>
              </a:buClr>
              <a:buSzPts val="1600"/>
              <a:buFont typeface="Arial"/>
              <a:buNone/>
              <a:defRPr sz="1600" b="1" i="0" u="none" strike="noStrike" cap="none">
                <a:solidFill>
                  <a:schemeClr val="dk1"/>
                </a:solidFill>
                <a:latin typeface="Arial"/>
                <a:ea typeface="Arial"/>
                <a:cs typeface="Arial"/>
                <a:sym typeface="Arial"/>
              </a:defRPr>
            </a:lvl8pPr>
            <a:lvl9pPr marL="4114800" marR="0" lvl="8" indent="-228600" algn="l" rtl="0">
              <a:lnSpc>
                <a:spcPct val="100000"/>
              </a:lnSpc>
              <a:spcBef>
                <a:spcPts val="320"/>
              </a:spcBef>
              <a:spcAft>
                <a:spcPts val="0"/>
              </a:spcAft>
              <a:buClr>
                <a:schemeClr val="dk1"/>
              </a:buClr>
              <a:buSzPts val="1600"/>
              <a:buFont typeface="Arial"/>
              <a:buNone/>
              <a:defRPr sz="1600" b="1" i="0" u="none" strike="noStrike" cap="none">
                <a:solidFill>
                  <a:schemeClr val="dk1"/>
                </a:solidFill>
                <a:latin typeface="Arial"/>
                <a:ea typeface="Arial"/>
                <a:cs typeface="Arial"/>
                <a:sym typeface="Arial"/>
              </a:defRPr>
            </a:lvl9pPr>
          </a:lstStyle>
          <a:p>
            <a:endParaRPr/>
          </a:p>
        </p:txBody>
      </p:sp>
      <p:sp>
        <p:nvSpPr>
          <p:cNvPr id="93" name="Google Shape;93;p20"/>
          <p:cNvSpPr txBox="1">
            <a:spLocks noGrp="1"/>
          </p:cNvSpPr>
          <p:nvPr>
            <p:ph type="body" idx="2"/>
          </p:nvPr>
        </p:nvSpPr>
        <p:spPr>
          <a:xfrm>
            <a:off x="457200" y="1631157"/>
            <a:ext cx="4040100" cy="2963400"/>
          </a:xfrm>
          <a:prstGeom prst="rect">
            <a:avLst/>
          </a:prstGeom>
          <a:noFill/>
          <a:ln>
            <a:noFill/>
          </a:ln>
        </p:spPr>
        <p:txBody>
          <a:bodyPr spcFirstLastPara="1" wrap="square" lIns="91425" tIns="45700" rIns="91425" bIns="45700" anchor="t" anchorCtr="0">
            <a:noAutofit/>
          </a:bodyPr>
          <a:lstStyle>
            <a:lvl1pPr marL="457200" marR="0" lvl="0" indent="-381000" algn="l" rtl="0">
              <a:lnSpc>
                <a:spcPct val="100000"/>
              </a:lnSpc>
              <a:spcBef>
                <a:spcPts val="480"/>
              </a:spcBef>
              <a:spcAft>
                <a:spcPts val="0"/>
              </a:spcAft>
              <a:buClr>
                <a:schemeClr val="dk1"/>
              </a:buClr>
              <a:buSzPts val="2400"/>
              <a:buFont typeface="Arial"/>
              <a:buChar char="•"/>
              <a:defRPr sz="2400" b="0" i="0" u="none" strike="noStrike" cap="none">
                <a:solidFill>
                  <a:schemeClr val="dk1"/>
                </a:solidFill>
                <a:latin typeface="Arial"/>
                <a:ea typeface="Arial"/>
                <a:cs typeface="Arial"/>
                <a:sym typeface="Arial"/>
              </a:defRPr>
            </a:lvl1pPr>
            <a:lvl2pPr marL="914400" marR="0" lvl="1" indent="-355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2pPr>
            <a:lvl3pPr marL="1371600" marR="0" lvl="2" indent="-342900" algn="l" rtl="0">
              <a:lnSpc>
                <a:spcPct val="100000"/>
              </a:lnSpc>
              <a:spcBef>
                <a:spcPts val="36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3pPr>
            <a:lvl4pPr marL="1828800" marR="0" lvl="3" indent="-228600" algn="l" rtl="0">
              <a:lnSpc>
                <a:spcPct val="100000"/>
              </a:lnSpc>
              <a:spcBef>
                <a:spcPts val="320"/>
              </a:spcBef>
              <a:spcAft>
                <a:spcPts val="0"/>
              </a:spcAft>
              <a:buClr>
                <a:srgbClr val="000000"/>
              </a:buClr>
              <a:buSzPts val="1400"/>
              <a:buFont typeface="Arial"/>
              <a:buNone/>
              <a:defRPr sz="1600" b="0" i="0" u="none" strike="noStrike" cap="none">
                <a:solidFill>
                  <a:schemeClr val="dk1"/>
                </a:solidFill>
                <a:latin typeface="Arial"/>
                <a:ea typeface="Arial"/>
                <a:cs typeface="Arial"/>
                <a:sym typeface="Arial"/>
              </a:defRPr>
            </a:lvl4pPr>
            <a:lvl5pPr marL="2286000" marR="0" lvl="4" indent="-330200" algn="l" rtl="0">
              <a:lnSpc>
                <a:spcPct val="100000"/>
              </a:lnSpc>
              <a:spcBef>
                <a:spcPts val="32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5pPr>
            <a:lvl6pPr marL="2743200" marR="0" lvl="5" indent="-330200" algn="l" rtl="0">
              <a:lnSpc>
                <a:spcPct val="100000"/>
              </a:lnSpc>
              <a:spcBef>
                <a:spcPts val="32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6pPr>
            <a:lvl7pPr marL="3200400" marR="0" lvl="6" indent="-330200" algn="l" rtl="0">
              <a:lnSpc>
                <a:spcPct val="100000"/>
              </a:lnSpc>
              <a:spcBef>
                <a:spcPts val="32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7pPr>
            <a:lvl8pPr marL="3657600" marR="0" lvl="7" indent="-330200" algn="l" rtl="0">
              <a:lnSpc>
                <a:spcPct val="100000"/>
              </a:lnSpc>
              <a:spcBef>
                <a:spcPts val="32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8pPr>
            <a:lvl9pPr marL="4114800" marR="0" lvl="8" indent="-330200" algn="l" rtl="0">
              <a:lnSpc>
                <a:spcPct val="100000"/>
              </a:lnSpc>
              <a:spcBef>
                <a:spcPts val="32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9pPr>
          </a:lstStyle>
          <a:p>
            <a:endParaRPr/>
          </a:p>
        </p:txBody>
      </p:sp>
      <p:sp>
        <p:nvSpPr>
          <p:cNvPr id="94" name="Google Shape;94;p20"/>
          <p:cNvSpPr txBox="1">
            <a:spLocks noGrp="1"/>
          </p:cNvSpPr>
          <p:nvPr>
            <p:ph type="body" idx="3"/>
          </p:nvPr>
        </p:nvSpPr>
        <p:spPr>
          <a:xfrm>
            <a:off x="4645027" y="1151335"/>
            <a:ext cx="4041900" cy="479700"/>
          </a:xfrm>
          <a:prstGeom prst="rect">
            <a:avLst/>
          </a:prstGeom>
          <a:noFill/>
          <a:ln>
            <a:noFill/>
          </a:ln>
        </p:spPr>
        <p:txBody>
          <a:bodyPr spcFirstLastPara="1" wrap="square" lIns="91425" tIns="45700" rIns="91425" bIns="45700" anchor="b" anchorCtr="0">
            <a:noAutofit/>
          </a:bodyPr>
          <a:lstStyle>
            <a:lvl1pPr marL="457200" marR="0" lvl="0" indent="-228600" algn="l" rtl="0">
              <a:lnSpc>
                <a:spcPct val="100000"/>
              </a:lnSpc>
              <a:spcBef>
                <a:spcPts val="480"/>
              </a:spcBef>
              <a:spcAft>
                <a:spcPts val="0"/>
              </a:spcAft>
              <a:buClr>
                <a:schemeClr val="dk1"/>
              </a:buClr>
              <a:buSzPts val="2400"/>
              <a:buFont typeface="Arial"/>
              <a:buNone/>
              <a:defRPr sz="2400" b="1" i="0" u="none" strike="noStrike" cap="none">
                <a:solidFill>
                  <a:schemeClr val="dk1"/>
                </a:solidFill>
                <a:latin typeface="Arial"/>
                <a:ea typeface="Arial"/>
                <a:cs typeface="Arial"/>
                <a:sym typeface="Arial"/>
              </a:defRPr>
            </a:lvl1pPr>
            <a:lvl2pPr marL="914400" marR="0" lvl="1" indent="-228600" algn="l" rtl="0">
              <a:lnSpc>
                <a:spcPct val="100000"/>
              </a:lnSpc>
              <a:spcBef>
                <a:spcPts val="400"/>
              </a:spcBef>
              <a:spcAft>
                <a:spcPts val="0"/>
              </a:spcAft>
              <a:buClr>
                <a:schemeClr val="dk1"/>
              </a:buClr>
              <a:buSzPts val="2000"/>
              <a:buFont typeface="Arial"/>
              <a:buNone/>
              <a:defRPr sz="2000" b="1" i="0" u="none" strike="noStrike" cap="none">
                <a:solidFill>
                  <a:schemeClr val="dk1"/>
                </a:solidFill>
                <a:latin typeface="Arial"/>
                <a:ea typeface="Arial"/>
                <a:cs typeface="Arial"/>
                <a:sym typeface="Arial"/>
              </a:defRPr>
            </a:lvl2pPr>
            <a:lvl3pPr marL="1371600" marR="0" lvl="2" indent="-228600" algn="l" rtl="0">
              <a:lnSpc>
                <a:spcPct val="100000"/>
              </a:lnSpc>
              <a:spcBef>
                <a:spcPts val="360"/>
              </a:spcBef>
              <a:spcAft>
                <a:spcPts val="0"/>
              </a:spcAft>
              <a:buClr>
                <a:schemeClr val="dk1"/>
              </a:buClr>
              <a:buSzPts val="1800"/>
              <a:buFont typeface="Arial"/>
              <a:buNone/>
              <a:defRPr sz="1800" b="1" i="0" u="none" strike="noStrike" cap="none">
                <a:solidFill>
                  <a:schemeClr val="dk1"/>
                </a:solidFill>
                <a:latin typeface="Arial"/>
                <a:ea typeface="Arial"/>
                <a:cs typeface="Arial"/>
                <a:sym typeface="Arial"/>
              </a:defRPr>
            </a:lvl3pPr>
            <a:lvl4pPr marL="1828800" marR="0" lvl="3" indent="-228600" algn="l" rtl="0">
              <a:lnSpc>
                <a:spcPct val="100000"/>
              </a:lnSpc>
              <a:spcBef>
                <a:spcPts val="320"/>
              </a:spcBef>
              <a:spcAft>
                <a:spcPts val="0"/>
              </a:spcAft>
              <a:buClr>
                <a:schemeClr val="dk1"/>
              </a:buClr>
              <a:buSzPts val="1600"/>
              <a:buFont typeface="Arial"/>
              <a:buNone/>
              <a:defRPr sz="1600" b="1" i="0" u="none" strike="noStrike" cap="none">
                <a:solidFill>
                  <a:schemeClr val="dk1"/>
                </a:solidFill>
                <a:latin typeface="Arial"/>
                <a:ea typeface="Arial"/>
                <a:cs typeface="Arial"/>
                <a:sym typeface="Arial"/>
              </a:defRPr>
            </a:lvl4pPr>
            <a:lvl5pPr marL="2286000" marR="0" lvl="4" indent="-228600" algn="l" rtl="0">
              <a:lnSpc>
                <a:spcPct val="100000"/>
              </a:lnSpc>
              <a:spcBef>
                <a:spcPts val="320"/>
              </a:spcBef>
              <a:spcAft>
                <a:spcPts val="0"/>
              </a:spcAft>
              <a:buClr>
                <a:schemeClr val="dk1"/>
              </a:buClr>
              <a:buSzPts val="1600"/>
              <a:buFont typeface="Arial"/>
              <a:buNone/>
              <a:defRPr sz="1600" b="1" i="0" u="none" strike="noStrike" cap="none">
                <a:solidFill>
                  <a:schemeClr val="dk1"/>
                </a:solidFill>
                <a:latin typeface="Arial"/>
                <a:ea typeface="Arial"/>
                <a:cs typeface="Arial"/>
                <a:sym typeface="Arial"/>
              </a:defRPr>
            </a:lvl5pPr>
            <a:lvl6pPr marL="2743200" marR="0" lvl="5" indent="-228600" algn="l" rtl="0">
              <a:lnSpc>
                <a:spcPct val="100000"/>
              </a:lnSpc>
              <a:spcBef>
                <a:spcPts val="320"/>
              </a:spcBef>
              <a:spcAft>
                <a:spcPts val="0"/>
              </a:spcAft>
              <a:buClr>
                <a:schemeClr val="dk1"/>
              </a:buClr>
              <a:buSzPts val="1600"/>
              <a:buFont typeface="Arial"/>
              <a:buNone/>
              <a:defRPr sz="1600" b="1" i="0" u="none" strike="noStrike" cap="none">
                <a:solidFill>
                  <a:schemeClr val="dk1"/>
                </a:solidFill>
                <a:latin typeface="Arial"/>
                <a:ea typeface="Arial"/>
                <a:cs typeface="Arial"/>
                <a:sym typeface="Arial"/>
              </a:defRPr>
            </a:lvl6pPr>
            <a:lvl7pPr marL="3200400" marR="0" lvl="6" indent="-228600" algn="l" rtl="0">
              <a:lnSpc>
                <a:spcPct val="100000"/>
              </a:lnSpc>
              <a:spcBef>
                <a:spcPts val="320"/>
              </a:spcBef>
              <a:spcAft>
                <a:spcPts val="0"/>
              </a:spcAft>
              <a:buClr>
                <a:schemeClr val="dk1"/>
              </a:buClr>
              <a:buSzPts val="1600"/>
              <a:buFont typeface="Arial"/>
              <a:buNone/>
              <a:defRPr sz="1600" b="1" i="0" u="none" strike="noStrike" cap="none">
                <a:solidFill>
                  <a:schemeClr val="dk1"/>
                </a:solidFill>
                <a:latin typeface="Arial"/>
                <a:ea typeface="Arial"/>
                <a:cs typeface="Arial"/>
                <a:sym typeface="Arial"/>
              </a:defRPr>
            </a:lvl7pPr>
            <a:lvl8pPr marL="3657600" marR="0" lvl="7" indent="-228600" algn="l" rtl="0">
              <a:lnSpc>
                <a:spcPct val="100000"/>
              </a:lnSpc>
              <a:spcBef>
                <a:spcPts val="320"/>
              </a:spcBef>
              <a:spcAft>
                <a:spcPts val="0"/>
              </a:spcAft>
              <a:buClr>
                <a:schemeClr val="dk1"/>
              </a:buClr>
              <a:buSzPts val="1600"/>
              <a:buFont typeface="Arial"/>
              <a:buNone/>
              <a:defRPr sz="1600" b="1" i="0" u="none" strike="noStrike" cap="none">
                <a:solidFill>
                  <a:schemeClr val="dk1"/>
                </a:solidFill>
                <a:latin typeface="Arial"/>
                <a:ea typeface="Arial"/>
                <a:cs typeface="Arial"/>
                <a:sym typeface="Arial"/>
              </a:defRPr>
            </a:lvl8pPr>
            <a:lvl9pPr marL="4114800" marR="0" lvl="8" indent="-228600" algn="l" rtl="0">
              <a:lnSpc>
                <a:spcPct val="100000"/>
              </a:lnSpc>
              <a:spcBef>
                <a:spcPts val="320"/>
              </a:spcBef>
              <a:spcAft>
                <a:spcPts val="0"/>
              </a:spcAft>
              <a:buClr>
                <a:schemeClr val="dk1"/>
              </a:buClr>
              <a:buSzPts val="1600"/>
              <a:buFont typeface="Arial"/>
              <a:buNone/>
              <a:defRPr sz="1600" b="1" i="0" u="none" strike="noStrike" cap="none">
                <a:solidFill>
                  <a:schemeClr val="dk1"/>
                </a:solidFill>
                <a:latin typeface="Arial"/>
                <a:ea typeface="Arial"/>
                <a:cs typeface="Arial"/>
                <a:sym typeface="Arial"/>
              </a:defRPr>
            </a:lvl9pPr>
          </a:lstStyle>
          <a:p>
            <a:endParaRPr/>
          </a:p>
        </p:txBody>
      </p:sp>
      <p:sp>
        <p:nvSpPr>
          <p:cNvPr id="95" name="Google Shape;95;p20"/>
          <p:cNvSpPr txBox="1">
            <a:spLocks noGrp="1"/>
          </p:cNvSpPr>
          <p:nvPr>
            <p:ph type="body" idx="4"/>
          </p:nvPr>
        </p:nvSpPr>
        <p:spPr>
          <a:xfrm>
            <a:off x="4645027" y="1631157"/>
            <a:ext cx="4041900" cy="2963400"/>
          </a:xfrm>
          <a:prstGeom prst="rect">
            <a:avLst/>
          </a:prstGeom>
          <a:noFill/>
          <a:ln>
            <a:noFill/>
          </a:ln>
        </p:spPr>
        <p:txBody>
          <a:bodyPr spcFirstLastPara="1" wrap="square" lIns="91425" tIns="45700" rIns="91425" bIns="45700" anchor="t" anchorCtr="0">
            <a:noAutofit/>
          </a:bodyPr>
          <a:lstStyle>
            <a:lvl1pPr marL="457200" marR="0" lvl="0" indent="-381000" algn="l" rtl="0">
              <a:lnSpc>
                <a:spcPct val="100000"/>
              </a:lnSpc>
              <a:spcBef>
                <a:spcPts val="480"/>
              </a:spcBef>
              <a:spcAft>
                <a:spcPts val="0"/>
              </a:spcAft>
              <a:buClr>
                <a:schemeClr val="dk1"/>
              </a:buClr>
              <a:buSzPts val="2400"/>
              <a:buFont typeface="Arial"/>
              <a:buChar char="•"/>
              <a:defRPr sz="2400" b="0" i="0" u="none" strike="noStrike" cap="none">
                <a:solidFill>
                  <a:schemeClr val="dk1"/>
                </a:solidFill>
                <a:latin typeface="Arial"/>
                <a:ea typeface="Arial"/>
                <a:cs typeface="Arial"/>
                <a:sym typeface="Arial"/>
              </a:defRPr>
            </a:lvl1pPr>
            <a:lvl2pPr marL="914400" marR="0" lvl="1" indent="-355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2pPr>
            <a:lvl3pPr marL="1371600" marR="0" lvl="2" indent="-342900" algn="l" rtl="0">
              <a:lnSpc>
                <a:spcPct val="100000"/>
              </a:lnSpc>
              <a:spcBef>
                <a:spcPts val="36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3pPr>
            <a:lvl4pPr marL="1828800" marR="0" lvl="3" indent="-228600" algn="l" rtl="0">
              <a:lnSpc>
                <a:spcPct val="100000"/>
              </a:lnSpc>
              <a:spcBef>
                <a:spcPts val="320"/>
              </a:spcBef>
              <a:spcAft>
                <a:spcPts val="0"/>
              </a:spcAft>
              <a:buClr>
                <a:srgbClr val="000000"/>
              </a:buClr>
              <a:buSzPts val="1400"/>
              <a:buFont typeface="Arial"/>
              <a:buNone/>
              <a:defRPr sz="1600" b="0" i="0" u="none" strike="noStrike" cap="none">
                <a:solidFill>
                  <a:schemeClr val="dk1"/>
                </a:solidFill>
                <a:latin typeface="Arial"/>
                <a:ea typeface="Arial"/>
                <a:cs typeface="Arial"/>
                <a:sym typeface="Arial"/>
              </a:defRPr>
            </a:lvl4pPr>
            <a:lvl5pPr marL="2286000" marR="0" lvl="4" indent="-330200" algn="l" rtl="0">
              <a:lnSpc>
                <a:spcPct val="100000"/>
              </a:lnSpc>
              <a:spcBef>
                <a:spcPts val="32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5pPr>
            <a:lvl6pPr marL="2743200" marR="0" lvl="5" indent="-330200" algn="l" rtl="0">
              <a:lnSpc>
                <a:spcPct val="100000"/>
              </a:lnSpc>
              <a:spcBef>
                <a:spcPts val="32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6pPr>
            <a:lvl7pPr marL="3200400" marR="0" lvl="6" indent="-330200" algn="l" rtl="0">
              <a:lnSpc>
                <a:spcPct val="100000"/>
              </a:lnSpc>
              <a:spcBef>
                <a:spcPts val="32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7pPr>
            <a:lvl8pPr marL="3657600" marR="0" lvl="7" indent="-330200" algn="l" rtl="0">
              <a:lnSpc>
                <a:spcPct val="100000"/>
              </a:lnSpc>
              <a:spcBef>
                <a:spcPts val="32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8pPr>
            <a:lvl9pPr marL="4114800" marR="0" lvl="8" indent="-330200" algn="l" rtl="0">
              <a:lnSpc>
                <a:spcPct val="100000"/>
              </a:lnSpc>
              <a:spcBef>
                <a:spcPts val="32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9pPr>
          </a:lstStyle>
          <a:p>
            <a:endParaRPr/>
          </a:p>
        </p:txBody>
      </p:sp>
      <p:sp>
        <p:nvSpPr>
          <p:cNvPr id="96" name="Google Shape;96;p20"/>
          <p:cNvSpPr txBox="1">
            <a:spLocks noGrp="1"/>
          </p:cNvSpPr>
          <p:nvPr>
            <p:ph type="sldNum" idx="12"/>
          </p:nvPr>
        </p:nvSpPr>
        <p:spPr>
          <a:xfrm>
            <a:off x="6400800" y="4661297"/>
            <a:ext cx="1828800" cy="321600"/>
          </a:xfrm>
          <a:prstGeom prst="rect">
            <a:avLst/>
          </a:prstGeom>
          <a:noFill/>
          <a:ln>
            <a:noFill/>
          </a:ln>
        </p:spPr>
        <p:txBody>
          <a:bodyPr spcFirstLastPara="1" wrap="square" lIns="0" tIns="0" rIns="0" bIns="0" anchor="ctr" anchorCtr="0">
            <a:noAutofit/>
          </a:bodyPr>
          <a:lstStyle>
            <a:lvl1pPr marL="0" marR="0" lvl="0" indent="0" algn="r" rtl="0">
              <a:lnSpc>
                <a:spcPct val="100000"/>
              </a:lnSpc>
              <a:spcBef>
                <a:spcPts val="0"/>
              </a:spcBef>
              <a:spcAft>
                <a:spcPts val="0"/>
              </a:spcAft>
              <a:buClr>
                <a:srgbClr val="000000"/>
              </a:buClr>
              <a:buSzPts val="1200"/>
              <a:buFont typeface="Arial"/>
              <a:buNone/>
              <a:defRPr sz="1200" b="0" i="0" u="none" strike="noStrike" cap="none">
                <a:solidFill>
                  <a:schemeClr val="lt1"/>
                </a:solidFill>
                <a:latin typeface="Arial"/>
                <a:ea typeface="Arial"/>
                <a:cs typeface="Arial"/>
                <a:sym typeface="Arial"/>
              </a:defRPr>
            </a:lvl1pPr>
            <a:lvl2pPr marL="0" marR="0" lvl="1" indent="0" algn="r" rtl="0">
              <a:lnSpc>
                <a:spcPct val="100000"/>
              </a:lnSpc>
              <a:spcBef>
                <a:spcPts val="0"/>
              </a:spcBef>
              <a:spcAft>
                <a:spcPts val="0"/>
              </a:spcAft>
              <a:buClr>
                <a:srgbClr val="000000"/>
              </a:buClr>
              <a:buSzPts val="1200"/>
              <a:buFont typeface="Arial"/>
              <a:buNone/>
              <a:defRPr sz="1200" b="0" i="0" u="none" strike="noStrike" cap="none">
                <a:solidFill>
                  <a:schemeClr val="lt1"/>
                </a:solidFill>
                <a:latin typeface="Arial"/>
                <a:ea typeface="Arial"/>
                <a:cs typeface="Arial"/>
                <a:sym typeface="Arial"/>
              </a:defRPr>
            </a:lvl2pPr>
            <a:lvl3pPr marL="0" marR="0" lvl="2" indent="0" algn="r" rtl="0">
              <a:lnSpc>
                <a:spcPct val="100000"/>
              </a:lnSpc>
              <a:spcBef>
                <a:spcPts val="0"/>
              </a:spcBef>
              <a:spcAft>
                <a:spcPts val="0"/>
              </a:spcAft>
              <a:buClr>
                <a:srgbClr val="000000"/>
              </a:buClr>
              <a:buSzPts val="1200"/>
              <a:buFont typeface="Arial"/>
              <a:buNone/>
              <a:defRPr sz="1200" b="0" i="0" u="none" strike="noStrike" cap="none">
                <a:solidFill>
                  <a:schemeClr val="lt1"/>
                </a:solidFill>
                <a:latin typeface="Arial"/>
                <a:ea typeface="Arial"/>
                <a:cs typeface="Arial"/>
                <a:sym typeface="Arial"/>
              </a:defRPr>
            </a:lvl3pPr>
            <a:lvl4pPr marL="0" marR="0" lvl="3" indent="0" algn="r" rtl="0">
              <a:lnSpc>
                <a:spcPct val="100000"/>
              </a:lnSpc>
              <a:spcBef>
                <a:spcPts val="0"/>
              </a:spcBef>
              <a:spcAft>
                <a:spcPts val="0"/>
              </a:spcAft>
              <a:buClr>
                <a:srgbClr val="000000"/>
              </a:buClr>
              <a:buSzPts val="1200"/>
              <a:buFont typeface="Arial"/>
              <a:buNone/>
              <a:defRPr sz="1200" b="0" i="0" u="none" strike="noStrike" cap="none">
                <a:solidFill>
                  <a:schemeClr val="lt1"/>
                </a:solidFill>
                <a:latin typeface="Arial"/>
                <a:ea typeface="Arial"/>
                <a:cs typeface="Arial"/>
                <a:sym typeface="Arial"/>
              </a:defRPr>
            </a:lvl4pPr>
            <a:lvl5pPr marL="0" marR="0" lvl="4" indent="0" algn="r" rtl="0">
              <a:lnSpc>
                <a:spcPct val="100000"/>
              </a:lnSpc>
              <a:spcBef>
                <a:spcPts val="0"/>
              </a:spcBef>
              <a:spcAft>
                <a:spcPts val="0"/>
              </a:spcAft>
              <a:buClr>
                <a:srgbClr val="000000"/>
              </a:buClr>
              <a:buSzPts val="1200"/>
              <a:buFont typeface="Arial"/>
              <a:buNone/>
              <a:defRPr sz="1200" b="0" i="0" u="none" strike="noStrike" cap="none">
                <a:solidFill>
                  <a:schemeClr val="lt1"/>
                </a:solidFill>
                <a:latin typeface="Arial"/>
                <a:ea typeface="Arial"/>
                <a:cs typeface="Arial"/>
                <a:sym typeface="Arial"/>
              </a:defRPr>
            </a:lvl5pPr>
            <a:lvl6pPr marL="0" marR="0" lvl="5" indent="0" algn="r" rtl="0">
              <a:lnSpc>
                <a:spcPct val="100000"/>
              </a:lnSpc>
              <a:spcBef>
                <a:spcPts val="0"/>
              </a:spcBef>
              <a:spcAft>
                <a:spcPts val="0"/>
              </a:spcAft>
              <a:buClr>
                <a:srgbClr val="000000"/>
              </a:buClr>
              <a:buSzPts val="1200"/>
              <a:buFont typeface="Arial"/>
              <a:buNone/>
              <a:defRPr sz="1200" b="0" i="0" u="none" strike="noStrike" cap="none">
                <a:solidFill>
                  <a:schemeClr val="lt1"/>
                </a:solidFill>
                <a:latin typeface="Arial"/>
                <a:ea typeface="Arial"/>
                <a:cs typeface="Arial"/>
                <a:sym typeface="Arial"/>
              </a:defRPr>
            </a:lvl6pPr>
            <a:lvl7pPr marL="0" marR="0" lvl="6" indent="0" algn="r" rtl="0">
              <a:lnSpc>
                <a:spcPct val="100000"/>
              </a:lnSpc>
              <a:spcBef>
                <a:spcPts val="0"/>
              </a:spcBef>
              <a:spcAft>
                <a:spcPts val="0"/>
              </a:spcAft>
              <a:buClr>
                <a:srgbClr val="000000"/>
              </a:buClr>
              <a:buSzPts val="1200"/>
              <a:buFont typeface="Arial"/>
              <a:buNone/>
              <a:defRPr sz="1200" b="0" i="0" u="none" strike="noStrike" cap="none">
                <a:solidFill>
                  <a:schemeClr val="lt1"/>
                </a:solidFill>
                <a:latin typeface="Arial"/>
                <a:ea typeface="Arial"/>
                <a:cs typeface="Arial"/>
                <a:sym typeface="Arial"/>
              </a:defRPr>
            </a:lvl7pPr>
            <a:lvl8pPr marL="0" marR="0" lvl="7" indent="0" algn="r" rtl="0">
              <a:lnSpc>
                <a:spcPct val="100000"/>
              </a:lnSpc>
              <a:spcBef>
                <a:spcPts val="0"/>
              </a:spcBef>
              <a:spcAft>
                <a:spcPts val="0"/>
              </a:spcAft>
              <a:buClr>
                <a:srgbClr val="000000"/>
              </a:buClr>
              <a:buSzPts val="1200"/>
              <a:buFont typeface="Arial"/>
              <a:buNone/>
              <a:defRPr sz="1200" b="0" i="0" u="none" strike="noStrike" cap="none">
                <a:solidFill>
                  <a:schemeClr val="lt1"/>
                </a:solidFill>
                <a:latin typeface="Arial"/>
                <a:ea typeface="Arial"/>
                <a:cs typeface="Arial"/>
                <a:sym typeface="Arial"/>
              </a:defRPr>
            </a:lvl8pPr>
            <a:lvl9pPr marL="0" marR="0" lvl="8" indent="0" algn="r" rtl="0">
              <a:lnSpc>
                <a:spcPct val="100000"/>
              </a:lnSpc>
              <a:spcBef>
                <a:spcPts val="0"/>
              </a:spcBef>
              <a:spcAft>
                <a:spcPts val="0"/>
              </a:spcAft>
              <a:buClr>
                <a:srgbClr val="000000"/>
              </a:buClr>
              <a:buSzPts val="1200"/>
              <a:buFont typeface="Arial"/>
              <a:buNone/>
              <a:defRPr sz="1200" b="0" i="0" u="none" strike="noStrike" cap="none">
                <a:solidFill>
                  <a:schemeClr val="lt1"/>
                </a:solidFill>
                <a:latin typeface="Arial"/>
                <a:ea typeface="Arial"/>
                <a:cs typeface="Arial"/>
                <a:sym typeface="Arial"/>
              </a:defRPr>
            </a:lvl9pPr>
          </a:lstStyle>
          <a:p>
            <a:pPr marL="0" lvl="0" indent="0" algn="r" rtl="0">
              <a:spcBef>
                <a:spcPts val="0"/>
              </a:spcBef>
              <a:spcAft>
                <a:spcPts val="0"/>
              </a:spcAft>
              <a:buNone/>
            </a:pPr>
            <a:r>
              <a:rPr lang="en-US"/>
              <a:t>2</a:t>
            </a:r>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97"/>
        <p:cNvGrpSpPr/>
        <p:nvPr/>
      </p:nvGrpSpPr>
      <p:grpSpPr>
        <a:xfrm>
          <a:off x="0" y="0"/>
          <a:ext cx="0" cy="0"/>
          <a:chOff x="0" y="0"/>
          <a:chExt cx="0" cy="0"/>
        </a:xfrm>
      </p:grpSpPr>
      <p:sp>
        <p:nvSpPr>
          <p:cNvPr id="98" name="Google Shape;98;p21"/>
          <p:cNvSpPr txBox="1">
            <a:spLocks noGrp="1"/>
          </p:cNvSpPr>
          <p:nvPr>
            <p:ph type="title"/>
          </p:nvPr>
        </p:nvSpPr>
        <p:spPr>
          <a:xfrm>
            <a:off x="457200" y="205978"/>
            <a:ext cx="8229600" cy="857400"/>
          </a:xfrm>
          <a:prstGeom prst="rect">
            <a:avLst/>
          </a:prstGeom>
          <a:noFill/>
          <a:ln>
            <a:noFill/>
          </a:ln>
        </p:spPr>
        <p:txBody>
          <a:bodyPr spcFirstLastPara="1" wrap="square" lIns="91425" tIns="45700" rIns="91425" bIns="45700" anchor="t" anchorCtr="0">
            <a:noAutofit/>
          </a:bodyPr>
          <a:lstStyle>
            <a:lvl1pPr marR="0" lvl="0" algn="r" rtl="0">
              <a:lnSpc>
                <a:spcPct val="100000"/>
              </a:lnSpc>
              <a:spcBef>
                <a:spcPts val="0"/>
              </a:spcBef>
              <a:spcAft>
                <a:spcPts val="0"/>
              </a:spcAft>
              <a:buClr>
                <a:srgbClr val="000000"/>
              </a:buClr>
              <a:buSzPts val="1400"/>
              <a:buFont typeface="Arial"/>
              <a:buNone/>
              <a:defRPr sz="2800" b="0" i="0" u="none" strike="noStrike" cap="none">
                <a:solidFill>
                  <a:srgbClr val="005087"/>
                </a:solidFill>
                <a:latin typeface="Arial"/>
                <a:ea typeface="Arial"/>
                <a:cs typeface="Arial"/>
                <a:sym typeface="Arial"/>
              </a:defRPr>
            </a:lvl1pPr>
            <a:lvl2pPr marR="0" lvl="1" algn="r" rtl="0">
              <a:lnSpc>
                <a:spcPct val="100000"/>
              </a:lnSpc>
              <a:spcBef>
                <a:spcPts val="0"/>
              </a:spcBef>
              <a:spcAft>
                <a:spcPts val="0"/>
              </a:spcAft>
              <a:buClr>
                <a:srgbClr val="000000"/>
              </a:buClr>
              <a:buSzPts val="1400"/>
              <a:buFont typeface="Arial"/>
              <a:buNone/>
              <a:defRPr sz="2800" b="0" i="0" u="none" strike="noStrike" cap="none">
                <a:solidFill>
                  <a:srgbClr val="005087"/>
                </a:solidFill>
                <a:latin typeface="Arial"/>
                <a:ea typeface="Arial"/>
                <a:cs typeface="Arial"/>
                <a:sym typeface="Arial"/>
              </a:defRPr>
            </a:lvl2pPr>
            <a:lvl3pPr marR="0" lvl="2" algn="r" rtl="0">
              <a:lnSpc>
                <a:spcPct val="100000"/>
              </a:lnSpc>
              <a:spcBef>
                <a:spcPts val="0"/>
              </a:spcBef>
              <a:spcAft>
                <a:spcPts val="0"/>
              </a:spcAft>
              <a:buClr>
                <a:srgbClr val="000000"/>
              </a:buClr>
              <a:buSzPts val="1400"/>
              <a:buFont typeface="Arial"/>
              <a:buNone/>
              <a:defRPr sz="2800" b="0" i="0" u="none" strike="noStrike" cap="none">
                <a:solidFill>
                  <a:srgbClr val="005087"/>
                </a:solidFill>
                <a:latin typeface="Arial"/>
                <a:ea typeface="Arial"/>
                <a:cs typeface="Arial"/>
                <a:sym typeface="Arial"/>
              </a:defRPr>
            </a:lvl3pPr>
            <a:lvl4pPr marR="0" lvl="3" algn="r" rtl="0">
              <a:lnSpc>
                <a:spcPct val="100000"/>
              </a:lnSpc>
              <a:spcBef>
                <a:spcPts val="0"/>
              </a:spcBef>
              <a:spcAft>
                <a:spcPts val="0"/>
              </a:spcAft>
              <a:buClr>
                <a:srgbClr val="000000"/>
              </a:buClr>
              <a:buSzPts val="1400"/>
              <a:buFont typeface="Arial"/>
              <a:buNone/>
              <a:defRPr sz="2800" b="0" i="0" u="none" strike="noStrike" cap="none">
                <a:solidFill>
                  <a:srgbClr val="005087"/>
                </a:solidFill>
                <a:latin typeface="Arial"/>
                <a:ea typeface="Arial"/>
                <a:cs typeface="Arial"/>
                <a:sym typeface="Arial"/>
              </a:defRPr>
            </a:lvl4pPr>
            <a:lvl5pPr marR="0" lvl="4" algn="r" rtl="0">
              <a:lnSpc>
                <a:spcPct val="100000"/>
              </a:lnSpc>
              <a:spcBef>
                <a:spcPts val="0"/>
              </a:spcBef>
              <a:spcAft>
                <a:spcPts val="0"/>
              </a:spcAft>
              <a:buClr>
                <a:srgbClr val="000000"/>
              </a:buClr>
              <a:buSzPts val="1400"/>
              <a:buFont typeface="Arial"/>
              <a:buNone/>
              <a:defRPr sz="2800" b="0" i="0" u="none" strike="noStrike" cap="none">
                <a:solidFill>
                  <a:srgbClr val="005087"/>
                </a:solidFill>
                <a:latin typeface="Arial"/>
                <a:ea typeface="Arial"/>
                <a:cs typeface="Arial"/>
                <a:sym typeface="Arial"/>
              </a:defRPr>
            </a:lvl5pPr>
            <a:lvl6pPr marR="0" lvl="5" algn="r" rtl="0">
              <a:lnSpc>
                <a:spcPct val="100000"/>
              </a:lnSpc>
              <a:spcBef>
                <a:spcPts val="0"/>
              </a:spcBef>
              <a:spcAft>
                <a:spcPts val="0"/>
              </a:spcAft>
              <a:buClr>
                <a:srgbClr val="000000"/>
              </a:buClr>
              <a:buSzPts val="1400"/>
              <a:buFont typeface="Arial"/>
              <a:buNone/>
              <a:defRPr sz="2800" b="0" i="0" u="none" strike="noStrike" cap="none">
                <a:solidFill>
                  <a:srgbClr val="005087"/>
                </a:solidFill>
                <a:latin typeface="Arial"/>
                <a:ea typeface="Arial"/>
                <a:cs typeface="Arial"/>
                <a:sym typeface="Arial"/>
              </a:defRPr>
            </a:lvl6pPr>
            <a:lvl7pPr marR="0" lvl="6" algn="r" rtl="0">
              <a:lnSpc>
                <a:spcPct val="100000"/>
              </a:lnSpc>
              <a:spcBef>
                <a:spcPts val="0"/>
              </a:spcBef>
              <a:spcAft>
                <a:spcPts val="0"/>
              </a:spcAft>
              <a:buClr>
                <a:srgbClr val="000000"/>
              </a:buClr>
              <a:buSzPts val="1400"/>
              <a:buFont typeface="Arial"/>
              <a:buNone/>
              <a:defRPr sz="2800" b="0" i="0" u="none" strike="noStrike" cap="none">
                <a:solidFill>
                  <a:srgbClr val="005087"/>
                </a:solidFill>
                <a:latin typeface="Arial"/>
                <a:ea typeface="Arial"/>
                <a:cs typeface="Arial"/>
                <a:sym typeface="Arial"/>
              </a:defRPr>
            </a:lvl7pPr>
            <a:lvl8pPr marR="0" lvl="7" algn="r" rtl="0">
              <a:lnSpc>
                <a:spcPct val="100000"/>
              </a:lnSpc>
              <a:spcBef>
                <a:spcPts val="0"/>
              </a:spcBef>
              <a:spcAft>
                <a:spcPts val="0"/>
              </a:spcAft>
              <a:buClr>
                <a:srgbClr val="000000"/>
              </a:buClr>
              <a:buSzPts val="1400"/>
              <a:buFont typeface="Arial"/>
              <a:buNone/>
              <a:defRPr sz="2800" b="0" i="0" u="none" strike="noStrike" cap="none">
                <a:solidFill>
                  <a:srgbClr val="005087"/>
                </a:solidFill>
                <a:latin typeface="Arial"/>
                <a:ea typeface="Arial"/>
                <a:cs typeface="Arial"/>
                <a:sym typeface="Arial"/>
              </a:defRPr>
            </a:lvl8pPr>
            <a:lvl9pPr marR="0" lvl="8" algn="r" rtl="0">
              <a:lnSpc>
                <a:spcPct val="100000"/>
              </a:lnSpc>
              <a:spcBef>
                <a:spcPts val="0"/>
              </a:spcBef>
              <a:spcAft>
                <a:spcPts val="0"/>
              </a:spcAft>
              <a:buClr>
                <a:srgbClr val="000000"/>
              </a:buClr>
              <a:buSzPts val="1400"/>
              <a:buFont typeface="Arial"/>
              <a:buNone/>
              <a:defRPr sz="2800" b="0" i="0" u="none" strike="noStrike" cap="none">
                <a:solidFill>
                  <a:srgbClr val="005087"/>
                </a:solidFill>
                <a:latin typeface="Arial"/>
                <a:ea typeface="Arial"/>
                <a:cs typeface="Arial"/>
                <a:sym typeface="Arial"/>
              </a:defRPr>
            </a:lvl9pPr>
          </a:lstStyle>
          <a:p>
            <a:endParaRPr/>
          </a:p>
        </p:txBody>
      </p:sp>
      <p:sp>
        <p:nvSpPr>
          <p:cNvPr id="99" name="Google Shape;99;p21"/>
          <p:cNvSpPr txBox="1">
            <a:spLocks noGrp="1"/>
          </p:cNvSpPr>
          <p:nvPr>
            <p:ph type="sldNum" idx="12"/>
          </p:nvPr>
        </p:nvSpPr>
        <p:spPr>
          <a:xfrm>
            <a:off x="6400800" y="4661297"/>
            <a:ext cx="1828800" cy="321600"/>
          </a:xfrm>
          <a:prstGeom prst="rect">
            <a:avLst/>
          </a:prstGeom>
          <a:noFill/>
          <a:ln>
            <a:noFill/>
          </a:ln>
        </p:spPr>
        <p:txBody>
          <a:bodyPr spcFirstLastPara="1" wrap="square" lIns="0" tIns="0" rIns="0" bIns="0" anchor="ctr" anchorCtr="0">
            <a:noAutofit/>
          </a:bodyPr>
          <a:lstStyle>
            <a:lvl1pPr marL="0" marR="0" lvl="0" indent="0" algn="r" rtl="0">
              <a:lnSpc>
                <a:spcPct val="100000"/>
              </a:lnSpc>
              <a:spcBef>
                <a:spcPts val="0"/>
              </a:spcBef>
              <a:spcAft>
                <a:spcPts val="0"/>
              </a:spcAft>
              <a:buClr>
                <a:srgbClr val="000000"/>
              </a:buClr>
              <a:buSzPts val="1200"/>
              <a:buFont typeface="Arial"/>
              <a:buNone/>
              <a:defRPr sz="1200" b="0" i="0" u="none" strike="noStrike" cap="none">
                <a:solidFill>
                  <a:schemeClr val="lt1"/>
                </a:solidFill>
                <a:latin typeface="Arial"/>
                <a:ea typeface="Arial"/>
                <a:cs typeface="Arial"/>
                <a:sym typeface="Arial"/>
              </a:defRPr>
            </a:lvl1pPr>
            <a:lvl2pPr marL="0" marR="0" lvl="1" indent="0" algn="r" rtl="0">
              <a:lnSpc>
                <a:spcPct val="100000"/>
              </a:lnSpc>
              <a:spcBef>
                <a:spcPts val="0"/>
              </a:spcBef>
              <a:spcAft>
                <a:spcPts val="0"/>
              </a:spcAft>
              <a:buClr>
                <a:srgbClr val="000000"/>
              </a:buClr>
              <a:buSzPts val="1200"/>
              <a:buFont typeface="Arial"/>
              <a:buNone/>
              <a:defRPr sz="1200" b="0" i="0" u="none" strike="noStrike" cap="none">
                <a:solidFill>
                  <a:schemeClr val="lt1"/>
                </a:solidFill>
                <a:latin typeface="Arial"/>
                <a:ea typeface="Arial"/>
                <a:cs typeface="Arial"/>
                <a:sym typeface="Arial"/>
              </a:defRPr>
            </a:lvl2pPr>
            <a:lvl3pPr marL="0" marR="0" lvl="2" indent="0" algn="r" rtl="0">
              <a:lnSpc>
                <a:spcPct val="100000"/>
              </a:lnSpc>
              <a:spcBef>
                <a:spcPts val="0"/>
              </a:spcBef>
              <a:spcAft>
                <a:spcPts val="0"/>
              </a:spcAft>
              <a:buClr>
                <a:srgbClr val="000000"/>
              </a:buClr>
              <a:buSzPts val="1200"/>
              <a:buFont typeface="Arial"/>
              <a:buNone/>
              <a:defRPr sz="1200" b="0" i="0" u="none" strike="noStrike" cap="none">
                <a:solidFill>
                  <a:schemeClr val="lt1"/>
                </a:solidFill>
                <a:latin typeface="Arial"/>
                <a:ea typeface="Arial"/>
                <a:cs typeface="Arial"/>
                <a:sym typeface="Arial"/>
              </a:defRPr>
            </a:lvl3pPr>
            <a:lvl4pPr marL="0" marR="0" lvl="3" indent="0" algn="r" rtl="0">
              <a:lnSpc>
                <a:spcPct val="100000"/>
              </a:lnSpc>
              <a:spcBef>
                <a:spcPts val="0"/>
              </a:spcBef>
              <a:spcAft>
                <a:spcPts val="0"/>
              </a:spcAft>
              <a:buClr>
                <a:srgbClr val="000000"/>
              </a:buClr>
              <a:buSzPts val="1200"/>
              <a:buFont typeface="Arial"/>
              <a:buNone/>
              <a:defRPr sz="1200" b="0" i="0" u="none" strike="noStrike" cap="none">
                <a:solidFill>
                  <a:schemeClr val="lt1"/>
                </a:solidFill>
                <a:latin typeface="Arial"/>
                <a:ea typeface="Arial"/>
                <a:cs typeface="Arial"/>
                <a:sym typeface="Arial"/>
              </a:defRPr>
            </a:lvl4pPr>
            <a:lvl5pPr marL="0" marR="0" lvl="4" indent="0" algn="r" rtl="0">
              <a:lnSpc>
                <a:spcPct val="100000"/>
              </a:lnSpc>
              <a:spcBef>
                <a:spcPts val="0"/>
              </a:spcBef>
              <a:spcAft>
                <a:spcPts val="0"/>
              </a:spcAft>
              <a:buClr>
                <a:srgbClr val="000000"/>
              </a:buClr>
              <a:buSzPts val="1200"/>
              <a:buFont typeface="Arial"/>
              <a:buNone/>
              <a:defRPr sz="1200" b="0" i="0" u="none" strike="noStrike" cap="none">
                <a:solidFill>
                  <a:schemeClr val="lt1"/>
                </a:solidFill>
                <a:latin typeface="Arial"/>
                <a:ea typeface="Arial"/>
                <a:cs typeface="Arial"/>
                <a:sym typeface="Arial"/>
              </a:defRPr>
            </a:lvl5pPr>
            <a:lvl6pPr marL="0" marR="0" lvl="5" indent="0" algn="r" rtl="0">
              <a:lnSpc>
                <a:spcPct val="100000"/>
              </a:lnSpc>
              <a:spcBef>
                <a:spcPts val="0"/>
              </a:spcBef>
              <a:spcAft>
                <a:spcPts val="0"/>
              </a:spcAft>
              <a:buClr>
                <a:srgbClr val="000000"/>
              </a:buClr>
              <a:buSzPts val="1200"/>
              <a:buFont typeface="Arial"/>
              <a:buNone/>
              <a:defRPr sz="1200" b="0" i="0" u="none" strike="noStrike" cap="none">
                <a:solidFill>
                  <a:schemeClr val="lt1"/>
                </a:solidFill>
                <a:latin typeface="Arial"/>
                <a:ea typeface="Arial"/>
                <a:cs typeface="Arial"/>
                <a:sym typeface="Arial"/>
              </a:defRPr>
            </a:lvl6pPr>
            <a:lvl7pPr marL="0" marR="0" lvl="6" indent="0" algn="r" rtl="0">
              <a:lnSpc>
                <a:spcPct val="100000"/>
              </a:lnSpc>
              <a:spcBef>
                <a:spcPts val="0"/>
              </a:spcBef>
              <a:spcAft>
                <a:spcPts val="0"/>
              </a:spcAft>
              <a:buClr>
                <a:srgbClr val="000000"/>
              </a:buClr>
              <a:buSzPts val="1200"/>
              <a:buFont typeface="Arial"/>
              <a:buNone/>
              <a:defRPr sz="1200" b="0" i="0" u="none" strike="noStrike" cap="none">
                <a:solidFill>
                  <a:schemeClr val="lt1"/>
                </a:solidFill>
                <a:latin typeface="Arial"/>
                <a:ea typeface="Arial"/>
                <a:cs typeface="Arial"/>
                <a:sym typeface="Arial"/>
              </a:defRPr>
            </a:lvl7pPr>
            <a:lvl8pPr marL="0" marR="0" lvl="7" indent="0" algn="r" rtl="0">
              <a:lnSpc>
                <a:spcPct val="100000"/>
              </a:lnSpc>
              <a:spcBef>
                <a:spcPts val="0"/>
              </a:spcBef>
              <a:spcAft>
                <a:spcPts val="0"/>
              </a:spcAft>
              <a:buClr>
                <a:srgbClr val="000000"/>
              </a:buClr>
              <a:buSzPts val="1200"/>
              <a:buFont typeface="Arial"/>
              <a:buNone/>
              <a:defRPr sz="1200" b="0" i="0" u="none" strike="noStrike" cap="none">
                <a:solidFill>
                  <a:schemeClr val="lt1"/>
                </a:solidFill>
                <a:latin typeface="Arial"/>
                <a:ea typeface="Arial"/>
                <a:cs typeface="Arial"/>
                <a:sym typeface="Arial"/>
              </a:defRPr>
            </a:lvl8pPr>
            <a:lvl9pPr marL="0" marR="0" lvl="8" indent="0" algn="r" rtl="0">
              <a:lnSpc>
                <a:spcPct val="100000"/>
              </a:lnSpc>
              <a:spcBef>
                <a:spcPts val="0"/>
              </a:spcBef>
              <a:spcAft>
                <a:spcPts val="0"/>
              </a:spcAft>
              <a:buClr>
                <a:srgbClr val="000000"/>
              </a:buClr>
              <a:buSzPts val="1200"/>
              <a:buFont typeface="Arial"/>
              <a:buNone/>
              <a:defRPr sz="1200" b="0" i="0" u="none" strike="noStrike" cap="none">
                <a:solidFill>
                  <a:schemeClr val="lt1"/>
                </a:solidFill>
                <a:latin typeface="Arial"/>
                <a:ea typeface="Arial"/>
                <a:cs typeface="Arial"/>
                <a:sym typeface="Arial"/>
              </a:defRPr>
            </a:lvl9pPr>
          </a:lstStyle>
          <a:p>
            <a:pPr marL="0" lvl="0" indent="0" algn="r" rtl="0">
              <a:spcBef>
                <a:spcPts val="0"/>
              </a:spcBef>
              <a:spcAft>
                <a:spcPts val="0"/>
              </a:spcAft>
              <a:buNone/>
            </a:pPr>
            <a:r>
              <a:rPr lang="en-US"/>
              <a:t>2</a:t>
            </a:r>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19"/>
        <p:cNvGrpSpPr/>
        <p:nvPr/>
      </p:nvGrpSpPr>
      <p:grpSpPr>
        <a:xfrm>
          <a:off x="0" y="0"/>
          <a:ext cx="0" cy="0"/>
          <a:chOff x="0" y="0"/>
          <a:chExt cx="0" cy="0"/>
        </a:xfrm>
      </p:grpSpPr>
      <p:sp>
        <p:nvSpPr>
          <p:cNvPr id="20" name="Google Shape;20;p3"/>
          <p:cNvSpPr txBox="1">
            <a:spLocks noGrp="1"/>
          </p:cNvSpPr>
          <p:nvPr>
            <p:ph type="title"/>
          </p:nvPr>
        </p:nvSpPr>
        <p:spPr>
          <a:xfrm>
            <a:off x="457200" y="205978"/>
            <a:ext cx="8229600" cy="857250"/>
          </a:xfrm>
          <a:prstGeom prst="rect">
            <a:avLst/>
          </a:prstGeom>
          <a:noFill/>
          <a:ln>
            <a:noFill/>
          </a:ln>
        </p:spPr>
        <p:txBody>
          <a:bodyPr spcFirstLastPara="1" wrap="square" lIns="91425" tIns="45700" rIns="91425" bIns="45700" anchor="t" anchorCtr="0">
            <a:noAutofit/>
          </a:bodyPr>
          <a:lstStyle>
            <a:lvl1pPr marR="0" lvl="0" algn="r" rtl="0">
              <a:lnSpc>
                <a:spcPct val="100000"/>
              </a:lnSpc>
              <a:spcBef>
                <a:spcPts val="0"/>
              </a:spcBef>
              <a:spcAft>
                <a:spcPts val="0"/>
              </a:spcAft>
              <a:buClr>
                <a:srgbClr val="248C3D"/>
              </a:buClr>
              <a:buSzPts val="1400"/>
              <a:buFont typeface="Arial"/>
              <a:buNone/>
              <a:defRPr sz="2800" b="0" i="0" u="none" strike="noStrike" cap="none">
                <a:solidFill>
                  <a:srgbClr val="248C3D"/>
                </a:solidFill>
                <a:latin typeface="Arial"/>
                <a:ea typeface="Arial"/>
                <a:cs typeface="Arial"/>
                <a:sym typeface="Arial"/>
              </a:defRPr>
            </a:lvl1pPr>
            <a:lvl2pPr marR="0" lvl="1" algn="r" rtl="0">
              <a:lnSpc>
                <a:spcPct val="100000"/>
              </a:lnSpc>
              <a:spcBef>
                <a:spcPts val="0"/>
              </a:spcBef>
              <a:spcAft>
                <a:spcPts val="0"/>
              </a:spcAft>
              <a:buClr>
                <a:srgbClr val="000000"/>
              </a:buClr>
              <a:buSzPts val="1400"/>
              <a:buFont typeface="Arial"/>
              <a:buNone/>
              <a:defRPr sz="2800" b="0" i="0" u="none" strike="noStrike" cap="none">
                <a:solidFill>
                  <a:srgbClr val="005087"/>
                </a:solidFill>
                <a:latin typeface="Arial"/>
                <a:ea typeface="Arial"/>
                <a:cs typeface="Arial"/>
                <a:sym typeface="Arial"/>
              </a:defRPr>
            </a:lvl2pPr>
            <a:lvl3pPr marR="0" lvl="2" algn="r" rtl="0">
              <a:lnSpc>
                <a:spcPct val="100000"/>
              </a:lnSpc>
              <a:spcBef>
                <a:spcPts val="0"/>
              </a:spcBef>
              <a:spcAft>
                <a:spcPts val="0"/>
              </a:spcAft>
              <a:buClr>
                <a:srgbClr val="000000"/>
              </a:buClr>
              <a:buSzPts val="1400"/>
              <a:buFont typeface="Arial"/>
              <a:buNone/>
              <a:defRPr sz="2800" b="0" i="0" u="none" strike="noStrike" cap="none">
                <a:solidFill>
                  <a:srgbClr val="005087"/>
                </a:solidFill>
                <a:latin typeface="Arial"/>
                <a:ea typeface="Arial"/>
                <a:cs typeface="Arial"/>
                <a:sym typeface="Arial"/>
              </a:defRPr>
            </a:lvl3pPr>
            <a:lvl4pPr marR="0" lvl="3" algn="r" rtl="0">
              <a:lnSpc>
                <a:spcPct val="100000"/>
              </a:lnSpc>
              <a:spcBef>
                <a:spcPts val="0"/>
              </a:spcBef>
              <a:spcAft>
                <a:spcPts val="0"/>
              </a:spcAft>
              <a:buClr>
                <a:srgbClr val="000000"/>
              </a:buClr>
              <a:buSzPts val="1400"/>
              <a:buFont typeface="Arial"/>
              <a:buNone/>
              <a:defRPr sz="2800" b="0" i="0" u="none" strike="noStrike" cap="none">
                <a:solidFill>
                  <a:srgbClr val="005087"/>
                </a:solidFill>
                <a:latin typeface="Arial"/>
                <a:ea typeface="Arial"/>
                <a:cs typeface="Arial"/>
                <a:sym typeface="Arial"/>
              </a:defRPr>
            </a:lvl4pPr>
            <a:lvl5pPr marR="0" lvl="4" algn="r" rtl="0">
              <a:lnSpc>
                <a:spcPct val="100000"/>
              </a:lnSpc>
              <a:spcBef>
                <a:spcPts val="0"/>
              </a:spcBef>
              <a:spcAft>
                <a:spcPts val="0"/>
              </a:spcAft>
              <a:buClr>
                <a:srgbClr val="000000"/>
              </a:buClr>
              <a:buSzPts val="1400"/>
              <a:buFont typeface="Arial"/>
              <a:buNone/>
              <a:defRPr sz="2800" b="0" i="0" u="none" strike="noStrike" cap="none">
                <a:solidFill>
                  <a:srgbClr val="005087"/>
                </a:solidFill>
                <a:latin typeface="Arial"/>
                <a:ea typeface="Arial"/>
                <a:cs typeface="Arial"/>
                <a:sym typeface="Arial"/>
              </a:defRPr>
            </a:lvl5pPr>
            <a:lvl6pPr marR="0" lvl="5" algn="r" rtl="0">
              <a:lnSpc>
                <a:spcPct val="100000"/>
              </a:lnSpc>
              <a:spcBef>
                <a:spcPts val="0"/>
              </a:spcBef>
              <a:spcAft>
                <a:spcPts val="0"/>
              </a:spcAft>
              <a:buClr>
                <a:srgbClr val="000000"/>
              </a:buClr>
              <a:buSzPts val="1400"/>
              <a:buFont typeface="Arial"/>
              <a:buNone/>
              <a:defRPr sz="2800" b="0" i="0" u="none" strike="noStrike" cap="none">
                <a:solidFill>
                  <a:srgbClr val="005087"/>
                </a:solidFill>
                <a:latin typeface="Arial"/>
                <a:ea typeface="Arial"/>
                <a:cs typeface="Arial"/>
                <a:sym typeface="Arial"/>
              </a:defRPr>
            </a:lvl6pPr>
            <a:lvl7pPr marR="0" lvl="6" algn="r" rtl="0">
              <a:lnSpc>
                <a:spcPct val="100000"/>
              </a:lnSpc>
              <a:spcBef>
                <a:spcPts val="0"/>
              </a:spcBef>
              <a:spcAft>
                <a:spcPts val="0"/>
              </a:spcAft>
              <a:buClr>
                <a:srgbClr val="000000"/>
              </a:buClr>
              <a:buSzPts val="1400"/>
              <a:buFont typeface="Arial"/>
              <a:buNone/>
              <a:defRPr sz="2800" b="0" i="0" u="none" strike="noStrike" cap="none">
                <a:solidFill>
                  <a:srgbClr val="005087"/>
                </a:solidFill>
                <a:latin typeface="Arial"/>
                <a:ea typeface="Arial"/>
                <a:cs typeface="Arial"/>
                <a:sym typeface="Arial"/>
              </a:defRPr>
            </a:lvl7pPr>
            <a:lvl8pPr marR="0" lvl="7" algn="r" rtl="0">
              <a:lnSpc>
                <a:spcPct val="100000"/>
              </a:lnSpc>
              <a:spcBef>
                <a:spcPts val="0"/>
              </a:spcBef>
              <a:spcAft>
                <a:spcPts val="0"/>
              </a:spcAft>
              <a:buClr>
                <a:srgbClr val="000000"/>
              </a:buClr>
              <a:buSzPts val="1400"/>
              <a:buFont typeface="Arial"/>
              <a:buNone/>
              <a:defRPr sz="2800" b="0" i="0" u="none" strike="noStrike" cap="none">
                <a:solidFill>
                  <a:srgbClr val="005087"/>
                </a:solidFill>
                <a:latin typeface="Arial"/>
                <a:ea typeface="Arial"/>
                <a:cs typeface="Arial"/>
                <a:sym typeface="Arial"/>
              </a:defRPr>
            </a:lvl8pPr>
            <a:lvl9pPr marR="0" lvl="8" algn="r" rtl="0">
              <a:lnSpc>
                <a:spcPct val="100000"/>
              </a:lnSpc>
              <a:spcBef>
                <a:spcPts val="0"/>
              </a:spcBef>
              <a:spcAft>
                <a:spcPts val="0"/>
              </a:spcAft>
              <a:buClr>
                <a:srgbClr val="000000"/>
              </a:buClr>
              <a:buSzPts val="1400"/>
              <a:buFont typeface="Arial"/>
              <a:buNone/>
              <a:defRPr sz="2800" b="0" i="0" u="none" strike="noStrike" cap="none">
                <a:solidFill>
                  <a:srgbClr val="005087"/>
                </a:solidFill>
                <a:latin typeface="Arial"/>
                <a:ea typeface="Arial"/>
                <a:cs typeface="Arial"/>
                <a:sym typeface="Arial"/>
              </a:defRPr>
            </a:lvl9pPr>
          </a:lstStyle>
          <a:p>
            <a:endParaRPr/>
          </a:p>
        </p:txBody>
      </p:sp>
      <p:sp>
        <p:nvSpPr>
          <p:cNvPr id="21" name="Google Shape;21;p3"/>
          <p:cNvSpPr txBox="1">
            <a:spLocks noGrp="1"/>
          </p:cNvSpPr>
          <p:nvPr>
            <p:ph type="body" idx="1"/>
          </p:nvPr>
        </p:nvSpPr>
        <p:spPr>
          <a:xfrm>
            <a:off x="457200" y="1200150"/>
            <a:ext cx="8229600" cy="3394472"/>
          </a:xfrm>
          <a:prstGeom prst="rect">
            <a:avLst/>
          </a:prstGeom>
          <a:noFill/>
          <a:ln>
            <a:noFill/>
          </a:ln>
        </p:spPr>
        <p:txBody>
          <a:bodyPr spcFirstLastPara="1" wrap="square" lIns="91425" tIns="45700" rIns="91425" bIns="45700" anchor="t" anchorCtr="0">
            <a:noAutofit/>
          </a:bodyPr>
          <a:lstStyle>
            <a:lvl1pPr marL="457200" marR="0" lvl="0" indent="-355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1pPr>
            <a:lvl2pPr marL="914400" marR="0" lvl="1" indent="-355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2pPr>
            <a:lvl3pPr marL="1371600" marR="0" lvl="2" indent="-355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3pPr>
            <a:lvl4pPr marL="1828800" marR="0" lvl="3" indent="-228600" algn="l" rtl="0">
              <a:lnSpc>
                <a:spcPct val="100000"/>
              </a:lnSpc>
              <a:spcBef>
                <a:spcPts val="400"/>
              </a:spcBef>
              <a:spcAft>
                <a:spcPts val="0"/>
              </a:spcAft>
              <a:buClr>
                <a:srgbClr val="000000"/>
              </a:buClr>
              <a:buSzPts val="1400"/>
              <a:buFont typeface="Arial"/>
              <a:buNone/>
              <a:defRPr sz="2000" b="0" i="0" u="none" strike="noStrike" cap="none">
                <a:solidFill>
                  <a:schemeClr val="dk1"/>
                </a:solidFill>
                <a:latin typeface="Arial"/>
                <a:ea typeface="Arial"/>
                <a:cs typeface="Arial"/>
                <a:sym typeface="Arial"/>
              </a:defRPr>
            </a:lvl4pPr>
            <a:lvl5pPr marL="2286000" marR="0" lvl="4" indent="-355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5pPr>
            <a:lvl6pPr marL="2743200" marR="0" lvl="5" indent="-355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6pPr>
            <a:lvl7pPr marL="3200400" marR="0" lvl="6" indent="-355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7pPr>
            <a:lvl8pPr marL="3657600" marR="0" lvl="7" indent="-355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8pPr>
            <a:lvl9pPr marL="4114800" marR="0" lvl="8" indent="-355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9pPr>
          </a:lstStyle>
          <a:p>
            <a:endParaRPr/>
          </a:p>
        </p:txBody>
      </p:sp>
      <p:sp>
        <p:nvSpPr>
          <p:cNvPr id="22" name="Google Shape;22;p3"/>
          <p:cNvSpPr txBox="1">
            <a:spLocks noGrp="1"/>
          </p:cNvSpPr>
          <p:nvPr>
            <p:ph type="sldNum" idx="12"/>
          </p:nvPr>
        </p:nvSpPr>
        <p:spPr>
          <a:xfrm>
            <a:off x="6400800" y="4661297"/>
            <a:ext cx="1828800" cy="321469"/>
          </a:xfrm>
          <a:prstGeom prst="rect">
            <a:avLst/>
          </a:prstGeom>
          <a:noFill/>
          <a:ln>
            <a:noFill/>
          </a:ln>
        </p:spPr>
        <p:txBody>
          <a:bodyPr spcFirstLastPara="1" wrap="square" lIns="0" tIns="0" rIns="0" bIns="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Arial"/>
                <a:ea typeface="Arial"/>
                <a:cs typeface="Arial"/>
                <a:sym typeface="Arial"/>
              </a:defRPr>
            </a:lvl9pPr>
          </a:lstStyle>
          <a:p>
            <a:pPr marL="0" lvl="0" indent="0" algn="r" rtl="0">
              <a:spcBef>
                <a:spcPts val="0"/>
              </a:spcBef>
              <a:spcAft>
                <a:spcPts val="0"/>
              </a:spcAft>
              <a:buNone/>
            </a:pPr>
            <a:r>
              <a:rPr lang="en-US"/>
              <a:t>2</a:t>
            </a:r>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100"/>
        <p:cNvGrpSpPr/>
        <p:nvPr/>
      </p:nvGrpSpPr>
      <p:grpSpPr>
        <a:xfrm>
          <a:off x="0" y="0"/>
          <a:ext cx="0" cy="0"/>
          <a:chOff x="0" y="0"/>
          <a:chExt cx="0" cy="0"/>
        </a:xfrm>
      </p:grpSpPr>
      <p:sp>
        <p:nvSpPr>
          <p:cNvPr id="101" name="Google Shape;101;p22"/>
          <p:cNvSpPr txBox="1">
            <a:spLocks noGrp="1"/>
          </p:cNvSpPr>
          <p:nvPr>
            <p:ph type="title"/>
          </p:nvPr>
        </p:nvSpPr>
        <p:spPr>
          <a:xfrm>
            <a:off x="457202" y="204787"/>
            <a:ext cx="3008400" cy="871500"/>
          </a:xfrm>
          <a:prstGeom prst="rect">
            <a:avLst/>
          </a:prstGeom>
          <a:noFill/>
          <a:ln>
            <a:noFill/>
          </a:ln>
        </p:spPr>
        <p:txBody>
          <a:bodyPr spcFirstLastPara="1" wrap="square" lIns="91425" tIns="45700" rIns="91425" bIns="45700" anchor="b" anchorCtr="0">
            <a:noAutofit/>
          </a:bodyPr>
          <a:lstStyle>
            <a:lvl1pPr marR="0" lvl="0" algn="l" rtl="0">
              <a:lnSpc>
                <a:spcPct val="100000"/>
              </a:lnSpc>
              <a:spcBef>
                <a:spcPts val="0"/>
              </a:spcBef>
              <a:spcAft>
                <a:spcPts val="0"/>
              </a:spcAft>
              <a:buClr>
                <a:srgbClr val="000000"/>
              </a:buClr>
              <a:buSzPts val="1400"/>
              <a:buFont typeface="Arial"/>
              <a:buNone/>
              <a:defRPr sz="2000" b="1" i="0" u="none" strike="noStrike" cap="none">
                <a:solidFill>
                  <a:srgbClr val="005087"/>
                </a:solidFill>
                <a:latin typeface="Arial"/>
                <a:ea typeface="Arial"/>
                <a:cs typeface="Arial"/>
                <a:sym typeface="Arial"/>
              </a:defRPr>
            </a:lvl1pPr>
            <a:lvl2pPr marR="0" lvl="1" algn="r" rtl="0">
              <a:lnSpc>
                <a:spcPct val="100000"/>
              </a:lnSpc>
              <a:spcBef>
                <a:spcPts val="0"/>
              </a:spcBef>
              <a:spcAft>
                <a:spcPts val="0"/>
              </a:spcAft>
              <a:buClr>
                <a:srgbClr val="000000"/>
              </a:buClr>
              <a:buSzPts val="1400"/>
              <a:buFont typeface="Arial"/>
              <a:buNone/>
              <a:defRPr sz="2800" b="0" i="0" u="none" strike="noStrike" cap="none">
                <a:solidFill>
                  <a:srgbClr val="005087"/>
                </a:solidFill>
                <a:latin typeface="Arial"/>
                <a:ea typeface="Arial"/>
                <a:cs typeface="Arial"/>
                <a:sym typeface="Arial"/>
              </a:defRPr>
            </a:lvl2pPr>
            <a:lvl3pPr marR="0" lvl="2" algn="r" rtl="0">
              <a:lnSpc>
                <a:spcPct val="100000"/>
              </a:lnSpc>
              <a:spcBef>
                <a:spcPts val="0"/>
              </a:spcBef>
              <a:spcAft>
                <a:spcPts val="0"/>
              </a:spcAft>
              <a:buClr>
                <a:srgbClr val="000000"/>
              </a:buClr>
              <a:buSzPts val="1400"/>
              <a:buFont typeface="Arial"/>
              <a:buNone/>
              <a:defRPr sz="2800" b="0" i="0" u="none" strike="noStrike" cap="none">
                <a:solidFill>
                  <a:srgbClr val="005087"/>
                </a:solidFill>
                <a:latin typeface="Arial"/>
                <a:ea typeface="Arial"/>
                <a:cs typeface="Arial"/>
                <a:sym typeface="Arial"/>
              </a:defRPr>
            </a:lvl3pPr>
            <a:lvl4pPr marR="0" lvl="3" algn="r" rtl="0">
              <a:lnSpc>
                <a:spcPct val="100000"/>
              </a:lnSpc>
              <a:spcBef>
                <a:spcPts val="0"/>
              </a:spcBef>
              <a:spcAft>
                <a:spcPts val="0"/>
              </a:spcAft>
              <a:buClr>
                <a:srgbClr val="000000"/>
              </a:buClr>
              <a:buSzPts val="1400"/>
              <a:buFont typeface="Arial"/>
              <a:buNone/>
              <a:defRPr sz="2800" b="0" i="0" u="none" strike="noStrike" cap="none">
                <a:solidFill>
                  <a:srgbClr val="005087"/>
                </a:solidFill>
                <a:latin typeface="Arial"/>
                <a:ea typeface="Arial"/>
                <a:cs typeface="Arial"/>
                <a:sym typeface="Arial"/>
              </a:defRPr>
            </a:lvl4pPr>
            <a:lvl5pPr marR="0" lvl="4" algn="r" rtl="0">
              <a:lnSpc>
                <a:spcPct val="100000"/>
              </a:lnSpc>
              <a:spcBef>
                <a:spcPts val="0"/>
              </a:spcBef>
              <a:spcAft>
                <a:spcPts val="0"/>
              </a:spcAft>
              <a:buClr>
                <a:srgbClr val="000000"/>
              </a:buClr>
              <a:buSzPts val="1400"/>
              <a:buFont typeface="Arial"/>
              <a:buNone/>
              <a:defRPr sz="2800" b="0" i="0" u="none" strike="noStrike" cap="none">
                <a:solidFill>
                  <a:srgbClr val="005087"/>
                </a:solidFill>
                <a:latin typeface="Arial"/>
                <a:ea typeface="Arial"/>
                <a:cs typeface="Arial"/>
                <a:sym typeface="Arial"/>
              </a:defRPr>
            </a:lvl5pPr>
            <a:lvl6pPr marR="0" lvl="5" algn="r" rtl="0">
              <a:lnSpc>
                <a:spcPct val="100000"/>
              </a:lnSpc>
              <a:spcBef>
                <a:spcPts val="0"/>
              </a:spcBef>
              <a:spcAft>
                <a:spcPts val="0"/>
              </a:spcAft>
              <a:buClr>
                <a:srgbClr val="000000"/>
              </a:buClr>
              <a:buSzPts val="1400"/>
              <a:buFont typeface="Arial"/>
              <a:buNone/>
              <a:defRPr sz="2800" b="0" i="0" u="none" strike="noStrike" cap="none">
                <a:solidFill>
                  <a:srgbClr val="005087"/>
                </a:solidFill>
                <a:latin typeface="Arial"/>
                <a:ea typeface="Arial"/>
                <a:cs typeface="Arial"/>
                <a:sym typeface="Arial"/>
              </a:defRPr>
            </a:lvl6pPr>
            <a:lvl7pPr marR="0" lvl="6" algn="r" rtl="0">
              <a:lnSpc>
                <a:spcPct val="100000"/>
              </a:lnSpc>
              <a:spcBef>
                <a:spcPts val="0"/>
              </a:spcBef>
              <a:spcAft>
                <a:spcPts val="0"/>
              </a:spcAft>
              <a:buClr>
                <a:srgbClr val="000000"/>
              </a:buClr>
              <a:buSzPts val="1400"/>
              <a:buFont typeface="Arial"/>
              <a:buNone/>
              <a:defRPr sz="2800" b="0" i="0" u="none" strike="noStrike" cap="none">
                <a:solidFill>
                  <a:srgbClr val="005087"/>
                </a:solidFill>
                <a:latin typeface="Arial"/>
                <a:ea typeface="Arial"/>
                <a:cs typeface="Arial"/>
                <a:sym typeface="Arial"/>
              </a:defRPr>
            </a:lvl7pPr>
            <a:lvl8pPr marR="0" lvl="7" algn="r" rtl="0">
              <a:lnSpc>
                <a:spcPct val="100000"/>
              </a:lnSpc>
              <a:spcBef>
                <a:spcPts val="0"/>
              </a:spcBef>
              <a:spcAft>
                <a:spcPts val="0"/>
              </a:spcAft>
              <a:buClr>
                <a:srgbClr val="000000"/>
              </a:buClr>
              <a:buSzPts val="1400"/>
              <a:buFont typeface="Arial"/>
              <a:buNone/>
              <a:defRPr sz="2800" b="0" i="0" u="none" strike="noStrike" cap="none">
                <a:solidFill>
                  <a:srgbClr val="005087"/>
                </a:solidFill>
                <a:latin typeface="Arial"/>
                <a:ea typeface="Arial"/>
                <a:cs typeface="Arial"/>
                <a:sym typeface="Arial"/>
              </a:defRPr>
            </a:lvl8pPr>
            <a:lvl9pPr marR="0" lvl="8" algn="r" rtl="0">
              <a:lnSpc>
                <a:spcPct val="100000"/>
              </a:lnSpc>
              <a:spcBef>
                <a:spcPts val="0"/>
              </a:spcBef>
              <a:spcAft>
                <a:spcPts val="0"/>
              </a:spcAft>
              <a:buClr>
                <a:srgbClr val="000000"/>
              </a:buClr>
              <a:buSzPts val="1400"/>
              <a:buFont typeface="Arial"/>
              <a:buNone/>
              <a:defRPr sz="2800" b="0" i="0" u="none" strike="noStrike" cap="none">
                <a:solidFill>
                  <a:srgbClr val="005087"/>
                </a:solidFill>
                <a:latin typeface="Arial"/>
                <a:ea typeface="Arial"/>
                <a:cs typeface="Arial"/>
                <a:sym typeface="Arial"/>
              </a:defRPr>
            </a:lvl9pPr>
          </a:lstStyle>
          <a:p>
            <a:endParaRPr/>
          </a:p>
        </p:txBody>
      </p:sp>
      <p:sp>
        <p:nvSpPr>
          <p:cNvPr id="102" name="Google Shape;102;p22"/>
          <p:cNvSpPr txBox="1">
            <a:spLocks noGrp="1"/>
          </p:cNvSpPr>
          <p:nvPr>
            <p:ph type="body" idx="1"/>
          </p:nvPr>
        </p:nvSpPr>
        <p:spPr>
          <a:xfrm>
            <a:off x="3575050" y="204788"/>
            <a:ext cx="5111700" cy="4389900"/>
          </a:xfrm>
          <a:prstGeom prst="rect">
            <a:avLst/>
          </a:prstGeom>
          <a:noFill/>
          <a:ln>
            <a:noFill/>
          </a:ln>
        </p:spPr>
        <p:txBody>
          <a:bodyPr spcFirstLastPara="1" wrap="square" lIns="91425" tIns="45700" rIns="91425" bIns="45700" anchor="t" anchorCtr="0">
            <a:noAutofit/>
          </a:bodyPr>
          <a:lstStyle>
            <a:lvl1pPr marL="457200" marR="0" lvl="0" indent="-431800" algn="l" rtl="0">
              <a:lnSpc>
                <a:spcPct val="100000"/>
              </a:lnSpc>
              <a:spcBef>
                <a:spcPts val="640"/>
              </a:spcBef>
              <a:spcAft>
                <a:spcPts val="0"/>
              </a:spcAft>
              <a:buClr>
                <a:schemeClr val="dk1"/>
              </a:buClr>
              <a:buSzPts val="3200"/>
              <a:buFont typeface="Arial"/>
              <a:buChar char="•"/>
              <a:defRPr sz="3200" b="0" i="0" u="none" strike="noStrike" cap="none">
                <a:solidFill>
                  <a:schemeClr val="dk1"/>
                </a:solidFill>
                <a:latin typeface="Arial"/>
                <a:ea typeface="Arial"/>
                <a:cs typeface="Arial"/>
                <a:sym typeface="Arial"/>
              </a:defRPr>
            </a:lvl1pPr>
            <a:lvl2pPr marL="914400" marR="0" lvl="1" indent="-406400" algn="l" rtl="0">
              <a:lnSpc>
                <a:spcPct val="100000"/>
              </a:lnSpc>
              <a:spcBef>
                <a:spcPts val="560"/>
              </a:spcBef>
              <a:spcAft>
                <a:spcPts val="0"/>
              </a:spcAft>
              <a:buClr>
                <a:schemeClr val="dk1"/>
              </a:buClr>
              <a:buSzPts val="2800"/>
              <a:buFont typeface="Arial"/>
              <a:buChar char="–"/>
              <a:defRPr sz="2800" b="0" i="0" u="none" strike="noStrike" cap="none">
                <a:solidFill>
                  <a:schemeClr val="dk1"/>
                </a:solidFill>
                <a:latin typeface="Arial"/>
                <a:ea typeface="Arial"/>
                <a:cs typeface="Arial"/>
                <a:sym typeface="Arial"/>
              </a:defRPr>
            </a:lvl2pPr>
            <a:lvl3pPr marL="1371600" marR="0" lvl="2" indent="-381000" algn="l" rtl="0">
              <a:lnSpc>
                <a:spcPct val="100000"/>
              </a:lnSpc>
              <a:spcBef>
                <a:spcPts val="480"/>
              </a:spcBef>
              <a:spcAft>
                <a:spcPts val="0"/>
              </a:spcAft>
              <a:buClr>
                <a:schemeClr val="dk1"/>
              </a:buClr>
              <a:buSzPts val="2400"/>
              <a:buFont typeface="Arial"/>
              <a:buChar char="•"/>
              <a:defRPr sz="2400" b="0" i="0" u="none" strike="noStrike" cap="none">
                <a:solidFill>
                  <a:schemeClr val="dk1"/>
                </a:solidFill>
                <a:latin typeface="Arial"/>
                <a:ea typeface="Arial"/>
                <a:cs typeface="Arial"/>
                <a:sym typeface="Arial"/>
              </a:defRPr>
            </a:lvl3pPr>
            <a:lvl4pPr marL="1828800" marR="0" lvl="3" indent="-228600" algn="l" rtl="0">
              <a:lnSpc>
                <a:spcPct val="100000"/>
              </a:lnSpc>
              <a:spcBef>
                <a:spcPts val="400"/>
              </a:spcBef>
              <a:spcAft>
                <a:spcPts val="0"/>
              </a:spcAft>
              <a:buClr>
                <a:srgbClr val="000000"/>
              </a:buClr>
              <a:buSzPts val="1400"/>
              <a:buFont typeface="Arial"/>
              <a:buNone/>
              <a:defRPr sz="2000" b="0" i="0" u="none" strike="noStrike" cap="none">
                <a:solidFill>
                  <a:schemeClr val="dk1"/>
                </a:solidFill>
                <a:latin typeface="Arial"/>
                <a:ea typeface="Arial"/>
                <a:cs typeface="Arial"/>
                <a:sym typeface="Arial"/>
              </a:defRPr>
            </a:lvl4pPr>
            <a:lvl5pPr marL="2286000" marR="0" lvl="4" indent="-355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5pPr>
            <a:lvl6pPr marL="2743200" marR="0" lvl="5" indent="-355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6pPr>
            <a:lvl7pPr marL="3200400" marR="0" lvl="6" indent="-355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7pPr>
            <a:lvl8pPr marL="3657600" marR="0" lvl="7" indent="-355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8pPr>
            <a:lvl9pPr marL="4114800" marR="0" lvl="8" indent="-355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9pPr>
          </a:lstStyle>
          <a:p>
            <a:endParaRPr/>
          </a:p>
        </p:txBody>
      </p:sp>
      <p:sp>
        <p:nvSpPr>
          <p:cNvPr id="103" name="Google Shape;103;p22"/>
          <p:cNvSpPr txBox="1">
            <a:spLocks noGrp="1"/>
          </p:cNvSpPr>
          <p:nvPr>
            <p:ph type="body" idx="2"/>
          </p:nvPr>
        </p:nvSpPr>
        <p:spPr>
          <a:xfrm>
            <a:off x="457202" y="1076326"/>
            <a:ext cx="3008400" cy="3518400"/>
          </a:xfrm>
          <a:prstGeom prst="rect">
            <a:avLst/>
          </a:prstGeom>
          <a:noFill/>
          <a:ln>
            <a:noFill/>
          </a:ln>
        </p:spPr>
        <p:txBody>
          <a:bodyPr spcFirstLastPara="1" wrap="square" lIns="91425" tIns="45700" rIns="91425" bIns="45700" anchor="t" anchorCtr="0">
            <a:noAutofit/>
          </a:bodyPr>
          <a:lstStyle>
            <a:lvl1pPr marL="457200" marR="0" lvl="0" indent="-228600" algn="l" rtl="0">
              <a:lnSpc>
                <a:spcPct val="100000"/>
              </a:lnSpc>
              <a:spcBef>
                <a:spcPts val="280"/>
              </a:spcBef>
              <a:spcAft>
                <a:spcPts val="0"/>
              </a:spcAft>
              <a:buClr>
                <a:schemeClr val="dk1"/>
              </a:buClr>
              <a:buSzPts val="1400"/>
              <a:buFont typeface="Arial"/>
              <a:buNone/>
              <a:defRPr sz="1400" b="0" i="0" u="none" strike="noStrike" cap="none">
                <a:solidFill>
                  <a:schemeClr val="dk1"/>
                </a:solidFill>
                <a:latin typeface="Arial"/>
                <a:ea typeface="Arial"/>
                <a:cs typeface="Arial"/>
                <a:sym typeface="Arial"/>
              </a:defRPr>
            </a:lvl1pPr>
            <a:lvl2pPr marL="914400" marR="0" lvl="1" indent="-228600" algn="l" rtl="0">
              <a:lnSpc>
                <a:spcPct val="100000"/>
              </a:lnSpc>
              <a:spcBef>
                <a:spcPts val="240"/>
              </a:spcBef>
              <a:spcAft>
                <a:spcPts val="0"/>
              </a:spcAft>
              <a:buClr>
                <a:schemeClr val="dk1"/>
              </a:buClr>
              <a:buSzPts val="1200"/>
              <a:buFont typeface="Arial"/>
              <a:buNone/>
              <a:defRPr sz="1200" b="0" i="0" u="none" strike="noStrike" cap="none">
                <a:solidFill>
                  <a:schemeClr val="dk1"/>
                </a:solidFill>
                <a:latin typeface="Arial"/>
                <a:ea typeface="Arial"/>
                <a:cs typeface="Arial"/>
                <a:sym typeface="Arial"/>
              </a:defRPr>
            </a:lvl2pPr>
            <a:lvl3pPr marL="1371600" marR="0" lvl="2" indent="-228600" algn="l" rtl="0">
              <a:lnSpc>
                <a:spcPct val="100000"/>
              </a:lnSpc>
              <a:spcBef>
                <a:spcPts val="200"/>
              </a:spcBef>
              <a:spcAft>
                <a:spcPts val="0"/>
              </a:spcAft>
              <a:buClr>
                <a:schemeClr val="dk1"/>
              </a:buClr>
              <a:buSzPts val="1000"/>
              <a:buFont typeface="Arial"/>
              <a:buNone/>
              <a:defRPr sz="1000" b="0" i="0" u="none" strike="noStrike" cap="none">
                <a:solidFill>
                  <a:schemeClr val="dk1"/>
                </a:solidFill>
                <a:latin typeface="Arial"/>
                <a:ea typeface="Arial"/>
                <a:cs typeface="Arial"/>
                <a:sym typeface="Arial"/>
              </a:defRPr>
            </a:lvl3pPr>
            <a:lvl4pPr marL="1828800" marR="0" lvl="3" indent="-228600" algn="l" rtl="0">
              <a:lnSpc>
                <a:spcPct val="100000"/>
              </a:lnSpc>
              <a:spcBef>
                <a:spcPts val="180"/>
              </a:spcBef>
              <a:spcAft>
                <a:spcPts val="0"/>
              </a:spcAft>
              <a:buClr>
                <a:schemeClr val="dk1"/>
              </a:buClr>
              <a:buSzPts val="900"/>
              <a:buFont typeface="Arial"/>
              <a:buNone/>
              <a:defRPr sz="900" b="0" i="0" u="none" strike="noStrike" cap="none">
                <a:solidFill>
                  <a:schemeClr val="dk1"/>
                </a:solidFill>
                <a:latin typeface="Arial"/>
                <a:ea typeface="Arial"/>
                <a:cs typeface="Arial"/>
                <a:sym typeface="Arial"/>
              </a:defRPr>
            </a:lvl4pPr>
            <a:lvl5pPr marL="2286000" marR="0" lvl="4" indent="-228600" algn="l" rtl="0">
              <a:lnSpc>
                <a:spcPct val="100000"/>
              </a:lnSpc>
              <a:spcBef>
                <a:spcPts val="180"/>
              </a:spcBef>
              <a:spcAft>
                <a:spcPts val="0"/>
              </a:spcAft>
              <a:buClr>
                <a:schemeClr val="dk1"/>
              </a:buClr>
              <a:buSzPts val="900"/>
              <a:buFont typeface="Arial"/>
              <a:buNone/>
              <a:defRPr sz="900" b="0" i="0" u="none" strike="noStrike" cap="none">
                <a:solidFill>
                  <a:schemeClr val="dk1"/>
                </a:solidFill>
                <a:latin typeface="Arial"/>
                <a:ea typeface="Arial"/>
                <a:cs typeface="Arial"/>
                <a:sym typeface="Arial"/>
              </a:defRPr>
            </a:lvl5pPr>
            <a:lvl6pPr marL="2743200" marR="0" lvl="5" indent="-228600" algn="l" rtl="0">
              <a:lnSpc>
                <a:spcPct val="100000"/>
              </a:lnSpc>
              <a:spcBef>
                <a:spcPts val="180"/>
              </a:spcBef>
              <a:spcAft>
                <a:spcPts val="0"/>
              </a:spcAft>
              <a:buClr>
                <a:schemeClr val="dk1"/>
              </a:buClr>
              <a:buSzPts val="900"/>
              <a:buFont typeface="Arial"/>
              <a:buNone/>
              <a:defRPr sz="900" b="0" i="0" u="none" strike="noStrike" cap="none">
                <a:solidFill>
                  <a:schemeClr val="dk1"/>
                </a:solidFill>
                <a:latin typeface="Arial"/>
                <a:ea typeface="Arial"/>
                <a:cs typeface="Arial"/>
                <a:sym typeface="Arial"/>
              </a:defRPr>
            </a:lvl6pPr>
            <a:lvl7pPr marL="3200400" marR="0" lvl="6" indent="-228600" algn="l" rtl="0">
              <a:lnSpc>
                <a:spcPct val="100000"/>
              </a:lnSpc>
              <a:spcBef>
                <a:spcPts val="180"/>
              </a:spcBef>
              <a:spcAft>
                <a:spcPts val="0"/>
              </a:spcAft>
              <a:buClr>
                <a:schemeClr val="dk1"/>
              </a:buClr>
              <a:buSzPts val="900"/>
              <a:buFont typeface="Arial"/>
              <a:buNone/>
              <a:defRPr sz="900" b="0" i="0" u="none" strike="noStrike" cap="none">
                <a:solidFill>
                  <a:schemeClr val="dk1"/>
                </a:solidFill>
                <a:latin typeface="Arial"/>
                <a:ea typeface="Arial"/>
                <a:cs typeface="Arial"/>
                <a:sym typeface="Arial"/>
              </a:defRPr>
            </a:lvl7pPr>
            <a:lvl8pPr marL="3657600" marR="0" lvl="7" indent="-228600" algn="l" rtl="0">
              <a:lnSpc>
                <a:spcPct val="100000"/>
              </a:lnSpc>
              <a:spcBef>
                <a:spcPts val="180"/>
              </a:spcBef>
              <a:spcAft>
                <a:spcPts val="0"/>
              </a:spcAft>
              <a:buClr>
                <a:schemeClr val="dk1"/>
              </a:buClr>
              <a:buSzPts val="900"/>
              <a:buFont typeface="Arial"/>
              <a:buNone/>
              <a:defRPr sz="900" b="0" i="0" u="none" strike="noStrike" cap="none">
                <a:solidFill>
                  <a:schemeClr val="dk1"/>
                </a:solidFill>
                <a:latin typeface="Arial"/>
                <a:ea typeface="Arial"/>
                <a:cs typeface="Arial"/>
                <a:sym typeface="Arial"/>
              </a:defRPr>
            </a:lvl8pPr>
            <a:lvl9pPr marL="4114800" marR="0" lvl="8" indent="-228600" algn="l" rtl="0">
              <a:lnSpc>
                <a:spcPct val="100000"/>
              </a:lnSpc>
              <a:spcBef>
                <a:spcPts val="180"/>
              </a:spcBef>
              <a:spcAft>
                <a:spcPts val="0"/>
              </a:spcAft>
              <a:buClr>
                <a:schemeClr val="dk1"/>
              </a:buClr>
              <a:buSzPts val="900"/>
              <a:buFont typeface="Arial"/>
              <a:buNone/>
              <a:defRPr sz="900" b="0" i="0" u="none" strike="noStrike" cap="none">
                <a:solidFill>
                  <a:schemeClr val="dk1"/>
                </a:solidFill>
                <a:latin typeface="Arial"/>
                <a:ea typeface="Arial"/>
                <a:cs typeface="Arial"/>
                <a:sym typeface="Arial"/>
              </a:defRPr>
            </a:lvl9pPr>
          </a:lstStyle>
          <a:p>
            <a:endParaRPr/>
          </a:p>
        </p:txBody>
      </p:sp>
      <p:sp>
        <p:nvSpPr>
          <p:cNvPr id="104" name="Google Shape;104;p22"/>
          <p:cNvSpPr txBox="1">
            <a:spLocks noGrp="1"/>
          </p:cNvSpPr>
          <p:nvPr>
            <p:ph type="sldNum" idx="12"/>
          </p:nvPr>
        </p:nvSpPr>
        <p:spPr>
          <a:xfrm>
            <a:off x="6400800" y="4661297"/>
            <a:ext cx="1828800" cy="321600"/>
          </a:xfrm>
          <a:prstGeom prst="rect">
            <a:avLst/>
          </a:prstGeom>
          <a:noFill/>
          <a:ln>
            <a:noFill/>
          </a:ln>
        </p:spPr>
        <p:txBody>
          <a:bodyPr spcFirstLastPara="1" wrap="square" lIns="0" tIns="0" rIns="0" bIns="0" anchor="ctr" anchorCtr="0">
            <a:noAutofit/>
          </a:bodyPr>
          <a:lstStyle>
            <a:lvl1pPr marL="0" marR="0" lvl="0" indent="0" algn="r" rtl="0">
              <a:lnSpc>
                <a:spcPct val="100000"/>
              </a:lnSpc>
              <a:spcBef>
                <a:spcPts val="0"/>
              </a:spcBef>
              <a:spcAft>
                <a:spcPts val="0"/>
              </a:spcAft>
              <a:buClr>
                <a:srgbClr val="000000"/>
              </a:buClr>
              <a:buSzPts val="1200"/>
              <a:buFont typeface="Arial"/>
              <a:buNone/>
              <a:defRPr sz="1200" b="0" i="0" u="none" strike="noStrike" cap="none">
                <a:solidFill>
                  <a:schemeClr val="lt1"/>
                </a:solidFill>
                <a:latin typeface="Arial"/>
                <a:ea typeface="Arial"/>
                <a:cs typeface="Arial"/>
                <a:sym typeface="Arial"/>
              </a:defRPr>
            </a:lvl1pPr>
            <a:lvl2pPr marL="0" marR="0" lvl="1" indent="0" algn="r" rtl="0">
              <a:lnSpc>
                <a:spcPct val="100000"/>
              </a:lnSpc>
              <a:spcBef>
                <a:spcPts val="0"/>
              </a:spcBef>
              <a:spcAft>
                <a:spcPts val="0"/>
              </a:spcAft>
              <a:buClr>
                <a:srgbClr val="000000"/>
              </a:buClr>
              <a:buSzPts val="1200"/>
              <a:buFont typeface="Arial"/>
              <a:buNone/>
              <a:defRPr sz="1200" b="0" i="0" u="none" strike="noStrike" cap="none">
                <a:solidFill>
                  <a:schemeClr val="lt1"/>
                </a:solidFill>
                <a:latin typeface="Arial"/>
                <a:ea typeface="Arial"/>
                <a:cs typeface="Arial"/>
                <a:sym typeface="Arial"/>
              </a:defRPr>
            </a:lvl2pPr>
            <a:lvl3pPr marL="0" marR="0" lvl="2" indent="0" algn="r" rtl="0">
              <a:lnSpc>
                <a:spcPct val="100000"/>
              </a:lnSpc>
              <a:spcBef>
                <a:spcPts val="0"/>
              </a:spcBef>
              <a:spcAft>
                <a:spcPts val="0"/>
              </a:spcAft>
              <a:buClr>
                <a:srgbClr val="000000"/>
              </a:buClr>
              <a:buSzPts val="1200"/>
              <a:buFont typeface="Arial"/>
              <a:buNone/>
              <a:defRPr sz="1200" b="0" i="0" u="none" strike="noStrike" cap="none">
                <a:solidFill>
                  <a:schemeClr val="lt1"/>
                </a:solidFill>
                <a:latin typeface="Arial"/>
                <a:ea typeface="Arial"/>
                <a:cs typeface="Arial"/>
                <a:sym typeface="Arial"/>
              </a:defRPr>
            </a:lvl3pPr>
            <a:lvl4pPr marL="0" marR="0" lvl="3" indent="0" algn="r" rtl="0">
              <a:lnSpc>
                <a:spcPct val="100000"/>
              </a:lnSpc>
              <a:spcBef>
                <a:spcPts val="0"/>
              </a:spcBef>
              <a:spcAft>
                <a:spcPts val="0"/>
              </a:spcAft>
              <a:buClr>
                <a:srgbClr val="000000"/>
              </a:buClr>
              <a:buSzPts val="1200"/>
              <a:buFont typeface="Arial"/>
              <a:buNone/>
              <a:defRPr sz="1200" b="0" i="0" u="none" strike="noStrike" cap="none">
                <a:solidFill>
                  <a:schemeClr val="lt1"/>
                </a:solidFill>
                <a:latin typeface="Arial"/>
                <a:ea typeface="Arial"/>
                <a:cs typeface="Arial"/>
                <a:sym typeface="Arial"/>
              </a:defRPr>
            </a:lvl4pPr>
            <a:lvl5pPr marL="0" marR="0" lvl="4" indent="0" algn="r" rtl="0">
              <a:lnSpc>
                <a:spcPct val="100000"/>
              </a:lnSpc>
              <a:spcBef>
                <a:spcPts val="0"/>
              </a:spcBef>
              <a:spcAft>
                <a:spcPts val="0"/>
              </a:spcAft>
              <a:buClr>
                <a:srgbClr val="000000"/>
              </a:buClr>
              <a:buSzPts val="1200"/>
              <a:buFont typeface="Arial"/>
              <a:buNone/>
              <a:defRPr sz="1200" b="0" i="0" u="none" strike="noStrike" cap="none">
                <a:solidFill>
                  <a:schemeClr val="lt1"/>
                </a:solidFill>
                <a:latin typeface="Arial"/>
                <a:ea typeface="Arial"/>
                <a:cs typeface="Arial"/>
                <a:sym typeface="Arial"/>
              </a:defRPr>
            </a:lvl5pPr>
            <a:lvl6pPr marL="0" marR="0" lvl="5" indent="0" algn="r" rtl="0">
              <a:lnSpc>
                <a:spcPct val="100000"/>
              </a:lnSpc>
              <a:spcBef>
                <a:spcPts val="0"/>
              </a:spcBef>
              <a:spcAft>
                <a:spcPts val="0"/>
              </a:spcAft>
              <a:buClr>
                <a:srgbClr val="000000"/>
              </a:buClr>
              <a:buSzPts val="1200"/>
              <a:buFont typeface="Arial"/>
              <a:buNone/>
              <a:defRPr sz="1200" b="0" i="0" u="none" strike="noStrike" cap="none">
                <a:solidFill>
                  <a:schemeClr val="lt1"/>
                </a:solidFill>
                <a:latin typeface="Arial"/>
                <a:ea typeface="Arial"/>
                <a:cs typeface="Arial"/>
                <a:sym typeface="Arial"/>
              </a:defRPr>
            </a:lvl6pPr>
            <a:lvl7pPr marL="0" marR="0" lvl="6" indent="0" algn="r" rtl="0">
              <a:lnSpc>
                <a:spcPct val="100000"/>
              </a:lnSpc>
              <a:spcBef>
                <a:spcPts val="0"/>
              </a:spcBef>
              <a:spcAft>
                <a:spcPts val="0"/>
              </a:spcAft>
              <a:buClr>
                <a:srgbClr val="000000"/>
              </a:buClr>
              <a:buSzPts val="1200"/>
              <a:buFont typeface="Arial"/>
              <a:buNone/>
              <a:defRPr sz="1200" b="0" i="0" u="none" strike="noStrike" cap="none">
                <a:solidFill>
                  <a:schemeClr val="lt1"/>
                </a:solidFill>
                <a:latin typeface="Arial"/>
                <a:ea typeface="Arial"/>
                <a:cs typeface="Arial"/>
                <a:sym typeface="Arial"/>
              </a:defRPr>
            </a:lvl7pPr>
            <a:lvl8pPr marL="0" marR="0" lvl="7" indent="0" algn="r" rtl="0">
              <a:lnSpc>
                <a:spcPct val="100000"/>
              </a:lnSpc>
              <a:spcBef>
                <a:spcPts val="0"/>
              </a:spcBef>
              <a:spcAft>
                <a:spcPts val="0"/>
              </a:spcAft>
              <a:buClr>
                <a:srgbClr val="000000"/>
              </a:buClr>
              <a:buSzPts val="1200"/>
              <a:buFont typeface="Arial"/>
              <a:buNone/>
              <a:defRPr sz="1200" b="0" i="0" u="none" strike="noStrike" cap="none">
                <a:solidFill>
                  <a:schemeClr val="lt1"/>
                </a:solidFill>
                <a:latin typeface="Arial"/>
                <a:ea typeface="Arial"/>
                <a:cs typeface="Arial"/>
                <a:sym typeface="Arial"/>
              </a:defRPr>
            </a:lvl8pPr>
            <a:lvl9pPr marL="0" marR="0" lvl="8" indent="0" algn="r" rtl="0">
              <a:lnSpc>
                <a:spcPct val="100000"/>
              </a:lnSpc>
              <a:spcBef>
                <a:spcPts val="0"/>
              </a:spcBef>
              <a:spcAft>
                <a:spcPts val="0"/>
              </a:spcAft>
              <a:buClr>
                <a:srgbClr val="000000"/>
              </a:buClr>
              <a:buSzPts val="1200"/>
              <a:buFont typeface="Arial"/>
              <a:buNone/>
              <a:defRPr sz="1200" b="0" i="0" u="none" strike="noStrike" cap="none">
                <a:solidFill>
                  <a:schemeClr val="lt1"/>
                </a:solidFill>
                <a:latin typeface="Arial"/>
                <a:ea typeface="Arial"/>
                <a:cs typeface="Arial"/>
                <a:sym typeface="Arial"/>
              </a:defRPr>
            </a:lvl9pPr>
          </a:lstStyle>
          <a:p>
            <a:pPr marL="0" lvl="0" indent="0" algn="r" rtl="0">
              <a:spcBef>
                <a:spcPts val="0"/>
              </a:spcBef>
              <a:spcAft>
                <a:spcPts val="0"/>
              </a:spcAft>
              <a:buNone/>
            </a:pPr>
            <a:r>
              <a:rPr lang="en-US"/>
              <a:t>2</a:t>
            </a:r>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matchingName="Picture with Caption" type="picTx">
  <p:cSld name="PICTURE_WITH_CAPTION_TEXT">
    <p:spTree>
      <p:nvGrpSpPr>
        <p:cNvPr id="1" name="Shape 105"/>
        <p:cNvGrpSpPr/>
        <p:nvPr/>
      </p:nvGrpSpPr>
      <p:grpSpPr>
        <a:xfrm>
          <a:off x="0" y="0"/>
          <a:ext cx="0" cy="0"/>
          <a:chOff x="0" y="0"/>
          <a:chExt cx="0" cy="0"/>
        </a:xfrm>
      </p:grpSpPr>
      <p:sp>
        <p:nvSpPr>
          <p:cNvPr id="106" name="Google Shape;106;p23"/>
          <p:cNvSpPr txBox="1">
            <a:spLocks noGrp="1"/>
          </p:cNvSpPr>
          <p:nvPr>
            <p:ph type="title"/>
          </p:nvPr>
        </p:nvSpPr>
        <p:spPr>
          <a:xfrm>
            <a:off x="1792288" y="3600450"/>
            <a:ext cx="5486400" cy="425100"/>
          </a:xfrm>
          <a:prstGeom prst="rect">
            <a:avLst/>
          </a:prstGeom>
          <a:noFill/>
          <a:ln>
            <a:noFill/>
          </a:ln>
        </p:spPr>
        <p:txBody>
          <a:bodyPr spcFirstLastPara="1" wrap="square" lIns="91425" tIns="45700" rIns="91425" bIns="45700" anchor="b" anchorCtr="0">
            <a:noAutofit/>
          </a:bodyPr>
          <a:lstStyle>
            <a:lvl1pPr marR="0" lvl="0" algn="l" rtl="0">
              <a:lnSpc>
                <a:spcPct val="100000"/>
              </a:lnSpc>
              <a:spcBef>
                <a:spcPts val="0"/>
              </a:spcBef>
              <a:spcAft>
                <a:spcPts val="0"/>
              </a:spcAft>
              <a:buClr>
                <a:srgbClr val="000000"/>
              </a:buClr>
              <a:buSzPts val="1400"/>
              <a:buFont typeface="Arial"/>
              <a:buNone/>
              <a:defRPr sz="2000" b="1" i="0" u="none" strike="noStrike" cap="none">
                <a:solidFill>
                  <a:srgbClr val="005087"/>
                </a:solidFill>
                <a:latin typeface="Arial"/>
                <a:ea typeface="Arial"/>
                <a:cs typeface="Arial"/>
                <a:sym typeface="Arial"/>
              </a:defRPr>
            </a:lvl1pPr>
            <a:lvl2pPr marR="0" lvl="1" algn="r" rtl="0">
              <a:lnSpc>
                <a:spcPct val="100000"/>
              </a:lnSpc>
              <a:spcBef>
                <a:spcPts val="0"/>
              </a:spcBef>
              <a:spcAft>
                <a:spcPts val="0"/>
              </a:spcAft>
              <a:buClr>
                <a:srgbClr val="000000"/>
              </a:buClr>
              <a:buSzPts val="1400"/>
              <a:buFont typeface="Arial"/>
              <a:buNone/>
              <a:defRPr sz="2800" b="0" i="0" u="none" strike="noStrike" cap="none">
                <a:solidFill>
                  <a:srgbClr val="005087"/>
                </a:solidFill>
                <a:latin typeface="Arial"/>
                <a:ea typeface="Arial"/>
                <a:cs typeface="Arial"/>
                <a:sym typeface="Arial"/>
              </a:defRPr>
            </a:lvl2pPr>
            <a:lvl3pPr marR="0" lvl="2" algn="r" rtl="0">
              <a:lnSpc>
                <a:spcPct val="100000"/>
              </a:lnSpc>
              <a:spcBef>
                <a:spcPts val="0"/>
              </a:spcBef>
              <a:spcAft>
                <a:spcPts val="0"/>
              </a:spcAft>
              <a:buClr>
                <a:srgbClr val="000000"/>
              </a:buClr>
              <a:buSzPts val="1400"/>
              <a:buFont typeface="Arial"/>
              <a:buNone/>
              <a:defRPr sz="2800" b="0" i="0" u="none" strike="noStrike" cap="none">
                <a:solidFill>
                  <a:srgbClr val="005087"/>
                </a:solidFill>
                <a:latin typeface="Arial"/>
                <a:ea typeface="Arial"/>
                <a:cs typeface="Arial"/>
                <a:sym typeface="Arial"/>
              </a:defRPr>
            </a:lvl3pPr>
            <a:lvl4pPr marR="0" lvl="3" algn="r" rtl="0">
              <a:lnSpc>
                <a:spcPct val="100000"/>
              </a:lnSpc>
              <a:spcBef>
                <a:spcPts val="0"/>
              </a:spcBef>
              <a:spcAft>
                <a:spcPts val="0"/>
              </a:spcAft>
              <a:buClr>
                <a:srgbClr val="000000"/>
              </a:buClr>
              <a:buSzPts val="1400"/>
              <a:buFont typeface="Arial"/>
              <a:buNone/>
              <a:defRPr sz="2800" b="0" i="0" u="none" strike="noStrike" cap="none">
                <a:solidFill>
                  <a:srgbClr val="005087"/>
                </a:solidFill>
                <a:latin typeface="Arial"/>
                <a:ea typeface="Arial"/>
                <a:cs typeface="Arial"/>
                <a:sym typeface="Arial"/>
              </a:defRPr>
            </a:lvl4pPr>
            <a:lvl5pPr marR="0" lvl="4" algn="r" rtl="0">
              <a:lnSpc>
                <a:spcPct val="100000"/>
              </a:lnSpc>
              <a:spcBef>
                <a:spcPts val="0"/>
              </a:spcBef>
              <a:spcAft>
                <a:spcPts val="0"/>
              </a:spcAft>
              <a:buClr>
                <a:srgbClr val="000000"/>
              </a:buClr>
              <a:buSzPts val="1400"/>
              <a:buFont typeface="Arial"/>
              <a:buNone/>
              <a:defRPr sz="2800" b="0" i="0" u="none" strike="noStrike" cap="none">
                <a:solidFill>
                  <a:srgbClr val="005087"/>
                </a:solidFill>
                <a:latin typeface="Arial"/>
                <a:ea typeface="Arial"/>
                <a:cs typeface="Arial"/>
                <a:sym typeface="Arial"/>
              </a:defRPr>
            </a:lvl5pPr>
            <a:lvl6pPr marR="0" lvl="5" algn="r" rtl="0">
              <a:lnSpc>
                <a:spcPct val="100000"/>
              </a:lnSpc>
              <a:spcBef>
                <a:spcPts val="0"/>
              </a:spcBef>
              <a:spcAft>
                <a:spcPts val="0"/>
              </a:spcAft>
              <a:buClr>
                <a:srgbClr val="000000"/>
              </a:buClr>
              <a:buSzPts val="1400"/>
              <a:buFont typeface="Arial"/>
              <a:buNone/>
              <a:defRPr sz="2800" b="0" i="0" u="none" strike="noStrike" cap="none">
                <a:solidFill>
                  <a:srgbClr val="005087"/>
                </a:solidFill>
                <a:latin typeface="Arial"/>
                <a:ea typeface="Arial"/>
                <a:cs typeface="Arial"/>
                <a:sym typeface="Arial"/>
              </a:defRPr>
            </a:lvl6pPr>
            <a:lvl7pPr marR="0" lvl="6" algn="r" rtl="0">
              <a:lnSpc>
                <a:spcPct val="100000"/>
              </a:lnSpc>
              <a:spcBef>
                <a:spcPts val="0"/>
              </a:spcBef>
              <a:spcAft>
                <a:spcPts val="0"/>
              </a:spcAft>
              <a:buClr>
                <a:srgbClr val="000000"/>
              </a:buClr>
              <a:buSzPts val="1400"/>
              <a:buFont typeface="Arial"/>
              <a:buNone/>
              <a:defRPr sz="2800" b="0" i="0" u="none" strike="noStrike" cap="none">
                <a:solidFill>
                  <a:srgbClr val="005087"/>
                </a:solidFill>
                <a:latin typeface="Arial"/>
                <a:ea typeface="Arial"/>
                <a:cs typeface="Arial"/>
                <a:sym typeface="Arial"/>
              </a:defRPr>
            </a:lvl7pPr>
            <a:lvl8pPr marR="0" lvl="7" algn="r" rtl="0">
              <a:lnSpc>
                <a:spcPct val="100000"/>
              </a:lnSpc>
              <a:spcBef>
                <a:spcPts val="0"/>
              </a:spcBef>
              <a:spcAft>
                <a:spcPts val="0"/>
              </a:spcAft>
              <a:buClr>
                <a:srgbClr val="000000"/>
              </a:buClr>
              <a:buSzPts val="1400"/>
              <a:buFont typeface="Arial"/>
              <a:buNone/>
              <a:defRPr sz="2800" b="0" i="0" u="none" strike="noStrike" cap="none">
                <a:solidFill>
                  <a:srgbClr val="005087"/>
                </a:solidFill>
                <a:latin typeface="Arial"/>
                <a:ea typeface="Arial"/>
                <a:cs typeface="Arial"/>
                <a:sym typeface="Arial"/>
              </a:defRPr>
            </a:lvl8pPr>
            <a:lvl9pPr marR="0" lvl="8" algn="r" rtl="0">
              <a:lnSpc>
                <a:spcPct val="100000"/>
              </a:lnSpc>
              <a:spcBef>
                <a:spcPts val="0"/>
              </a:spcBef>
              <a:spcAft>
                <a:spcPts val="0"/>
              </a:spcAft>
              <a:buClr>
                <a:srgbClr val="000000"/>
              </a:buClr>
              <a:buSzPts val="1400"/>
              <a:buFont typeface="Arial"/>
              <a:buNone/>
              <a:defRPr sz="2800" b="0" i="0" u="none" strike="noStrike" cap="none">
                <a:solidFill>
                  <a:srgbClr val="005087"/>
                </a:solidFill>
                <a:latin typeface="Arial"/>
                <a:ea typeface="Arial"/>
                <a:cs typeface="Arial"/>
                <a:sym typeface="Arial"/>
              </a:defRPr>
            </a:lvl9pPr>
          </a:lstStyle>
          <a:p>
            <a:endParaRPr/>
          </a:p>
        </p:txBody>
      </p:sp>
      <p:sp>
        <p:nvSpPr>
          <p:cNvPr id="107" name="Google Shape;107;p23"/>
          <p:cNvSpPr>
            <a:spLocks noGrp="1"/>
          </p:cNvSpPr>
          <p:nvPr>
            <p:ph type="pic" idx="2"/>
          </p:nvPr>
        </p:nvSpPr>
        <p:spPr>
          <a:xfrm>
            <a:off x="1792288" y="459581"/>
            <a:ext cx="5486400" cy="3086100"/>
          </a:xfrm>
          <a:prstGeom prst="rect">
            <a:avLst/>
          </a:prstGeom>
          <a:noFill/>
          <a:ln>
            <a:noFill/>
          </a:ln>
        </p:spPr>
      </p:sp>
      <p:sp>
        <p:nvSpPr>
          <p:cNvPr id="108" name="Google Shape;108;p23"/>
          <p:cNvSpPr txBox="1">
            <a:spLocks noGrp="1"/>
          </p:cNvSpPr>
          <p:nvPr>
            <p:ph type="body" idx="1"/>
          </p:nvPr>
        </p:nvSpPr>
        <p:spPr>
          <a:xfrm>
            <a:off x="1792288" y="4025504"/>
            <a:ext cx="5486400" cy="603600"/>
          </a:xfrm>
          <a:prstGeom prst="rect">
            <a:avLst/>
          </a:prstGeom>
          <a:noFill/>
          <a:ln>
            <a:noFill/>
          </a:ln>
        </p:spPr>
        <p:txBody>
          <a:bodyPr spcFirstLastPara="1" wrap="square" lIns="91425" tIns="45700" rIns="91425" bIns="45700" anchor="t" anchorCtr="0">
            <a:noAutofit/>
          </a:bodyPr>
          <a:lstStyle>
            <a:lvl1pPr marL="457200" marR="0" lvl="0" indent="-228600" algn="l" rtl="0">
              <a:lnSpc>
                <a:spcPct val="100000"/>
              </a:lnSpc>
              <a:spcBef>
                <a:spcPts val="280"/>
              </a:spcBef>
              <a:spcAft>
                <a:spcPts val="0"/>
              </a:spcAft>
              <a:buClr>
                <a:schemeClr val="dk1"/>
              </a:buClr>
              <a:buSzPts val="1400"/>
              <a:buFont typeface="Arial"/>
              <a:buNone/>
              <a:defRPr sz="1400" b="0" i="0" u="none" strike="noStrike" cap="none">
                <a:solidFill>
                  <a:schemeClr val="dk1"/>
                </a:solidFill>
                <a:latin typeface="Arial"/>
                <a:ea typeface="Arial"/>
                <a:cs typeface="Arial"/>
                <a:sym typeface="Arial"/>
              </a:defRPr>
            </a:lvl1pPr>
            <a:lvl2pPr marL="914400" marR="0" lvl="1" indent="-228600" algn="l" rtl="0">
              <a:lnSpc>
                <a:spcPct val="100000"/>
              </a:lnSpc>
              <a:spcBef>
                <a:spcPts val="240"/>
              </a:spcBef>
              <a:spcAft>
                <a:spcPts val="0"/>
              </a:spcAft>
              <a:buClr>
                <a:schemeClr val="dk1"/>
              </a:buClr>
              <a:buSzPts val="1200"/>
              <a:buFont typeface="Arial"/>
              <a:buNone/>
              <a:defRPr sz="1200" b="0" i="0" u="none" strike="noStrike" cap="none">
                <a:solidFill>
                  <a:schemeClr val="dk1"/>
                </a:solidFill>
                <a:latin typeface="Arial"/>
                <a:ea typeface="Arial"/>
                <a:cs typeface="Arial"/>
                <a:sym typeface="Arial"/>
              </a:defRPr>
            </a:lvl2pPr>
            <a:lvl3pPr marL="1371600" marR="0" lvl="2" indent="-228600" algn="l" rtl="0">
              <a:lnSpc>
                <a:spcPct val="100000"/>
              </a:lnSpc>
              <a:spcBef>
                <a:spcPts val="200"/>
              </a:spcBef>
              <a:spcAft>
                <a:spcPts val="0"/>
              </a:spcAft>
              <a:buClr>
                <a:schemeClr val="dk1"/>
              </a:buClr>
              <a:buSzPts val="1000"/>
              <a:buFont typeface="Arial"/>
              <a:buNone/>
              <a:defRPr sz="1000" b="0" i="0" u="none" strike="noStrike" cap="none">
                <a:solidFill>
                  <a:schemeClr val="dk1"/>
                </a:solidFill>
                <a:latin typeface="Arial"/>
                <a:ea typeface="Arial"/>
                <a:cs typeface="Arial"/>
                <a:sym typeface="Arial"/>
              </a:defRPr>
            </a:lvl3pPr>
            <a:lvl4pPr marL="1828800" marR="0" lvl="3" indent="-228600" algn="l" rtl="0">
              <a:lnSpc>
                <a:spcPct val="100000"/>
              </a:lnSpc>
              <a:spcBef>
                <a:spcPts val="180"/>
              </a:spcBef>
              <a:spcAft>
                <a:spcPts val="0"/>
              </a:spcAft>
              <a:buClr>
                <a:schemeClr val="dk1"/>
              </a:buClr>
              <a:buSzPts val="900"/>
              <a:buFont typeface="Arial"/>
              <a:buNone/>
              <a:defRPr sz="900" b="0" i="0" u="none" strike="noStrike" cap="none">
                <a:solidFill>
                  <a:schemeClr val="dk1"/>
                </a:solidFill>
                <a:latin typeface="Arial"/>
                <a:ea typeface="Arial"/>
                <a:cs typeface="Arial"/>
                <a:sym typeface="Arial"/>
              </a:defRPr>
            </a:lvl4pPr>
            <a:lvl5pPr marL="2286000" marR="0" lvl="4" indent="-228600" algn="l" rtl="0">
              <a:lnSpc>
                <a:spcPct val="100000"/>
              </a:lnSpc>
              <a:spcBef>
                <a:spcPts val="180"/>
              </a:spcBef>
              <a:spcAft>
                <a:spcPts val="0"/>
              </a:spcAft>
              <a:buClr>
                <a:schemeClr val="dk1"/>
              </a:buClr>
              <a:buSzPts val="900"/>
              <a:buFont typeface="Arial"/>
              <a:buNone/>
              <a:defRPr sz="900" b="0" i="0" u="none" strike="noStrike" cap="none">
                <a:solidFill>
                  <a:schemeClr val="dk1"/>
                </a:solidFill>
                <a:latin typeface="Arial"/>
                <a:ea typeface="Arial"/>
                <a:cs typeface="Arial"/>
                <a:sym typeface="Arial"/>
              </a:defRPr>
            </a:lvl5pPr>
            <a:lvl6pPr marL="2743200" marR="0" lvl="5" indent="-228600" algn="l" rtl="0">
              <a:lnSpc>
                <a:spcPct val="100000"/>
              </a:lnSpc>
              <a:spcBef>
                <a:spcPts val="180"/>
              </a:spcBef>
              <a:spcAft>
                <a:spcPts val="0"/>
              </a:spcAft>
              <a:buClr>
                <a:schemeClr val="dk1"/>
              </a:buClr>
              <a:buSzPts val="900"/>
              <a:buFont typeface="Arial"/>
              <a:buNone/>
              <a:defRPr sz="900" b="0" i="0" u="none" strike="noStrike" cap="none">
                <a:solidFill>
                  <a:schemeClr val="dk1"/>
                </a:solidFill>
                <a:latin typeface="Arial"/>
                <a:ea typeface="Arial"/>
                <a:cs typeface="Arial"/>
                <a:sym typeface="Arial"/>
              </a:defRPr>
            </a:lvl6pPr>
            <a:lvl7pPr marL="3200400" marR="0" lvl="6" indent="-228600" algn="l" rtl="0">
              <a:lnSpc>
                <a:spcPct val="100000"/>
              </a:lnSpc>
              <a:spcBef>
                <a:spcPts val="180"/>
              </a:spcBef>
              <a:spcAft>
                <a:spcPts val="0"/>
              </a:spcAft>
              <a:buClr>
                <a:schemeClr val="dk1"/>
              </a:buClr>
              <a:buSzPts val="900"/>
              <a:buFont typeface="Arial"/>
              <a:buNone/>
              <a:defRPr sz="900" b="0" i="0" u="none" strike="noStrike" cap="none">
                <a:solidFill>
                  <a:schemeClr val="dk1"/>
                </a:solidFill>
                <a:latin typeface="Arial"/>
                <a:ea typeface="Arial"/>
                <a:cs typeface="Arial"/>
                <a:sym typeface="Arial"/>
              </a:defRPr>
            </a:lvl7pPr>
            <a:lvl8pPr marL="3657600" marR="0" lvl="7" indent="-228600" algn="l" rtl="0">
              <a:lnSpc>
                <a:spcPct val="100000"/>
              </a:lnSpc>
              <a:spcBef>
                <a:spcPts val="180"/>
              </a:spcBef>
              <a:spcAft>
                <a:spcPts val="0"/>
              </a:spcAft>
              <a:buClr>
                <a:schemeClr val="dk1"/>
              </a:buClr>
              <a:buSzPts val="900"/>
              <a:buFont typeface="Arial"/>
              <a:buNone/>
              <a:defRPr sz="900" b="0" i="0" u="none" strike="noStrike" cap="none">
                <a:solidFill>
                  <a:schemeClr val="dk1"/>
                </a:solidFill>
                <a:latin typeface="Arial"/>
                <a:ea typeface="Arial"/>
                <a:cs typeface="Arial"/>
                <a:sym typeface="Arial"/>
              </a:defRPr>
            </a:lvl8pPr>
            <a:lvl9pPr marL="4114800" marR="0" lvl="8" indent="-228600" algn="l" rtl="0">
              <a:lnSpc>
                <a:spcPct val="100000"/>
              </a:lnSpc>
              <a:spcBef>
                <a:spcPts val="180"/>
              </a:spcBef>
              <a:spcAft>
                <a:spcPts val="0"/>
              </a:spcAft>
              <a:buClr>
                <a:schemeClr val="dk1"/>
              </a:buClr>
              <a:buSzPts val="900"/>
              <a:buFont typeface="Arial"/>
              <a:buNone/>
              <a:defRPr sz="900" b="0" i="0" u="none" strike="noStrike" cap="none">
                <a:solidFill>
                  <a:schemeClr val="dk1"/>
                </a:solidFill>
                <a:latin typeface="Arial"/>
                <a:ea typeface="Arial"/>
                <a:cs typeface="Arial"/>
                <a:sym typeface="Arial"/>
              </a:defRPr>
            </a:lvl9pPr>
          </a:lstStyle>
          <a:p>
            <a:endParaRPr/>
          </a:p>
        </p:txBody>
      </p:sp>
      <p:sp>
        <p:nvSpPr>
          <p:cNvPr id="109" name="Google Shape;109;p23"/>
          <p:cNvSpPr txBox="1">
            <a:spLocks noGrp="1"/>
          </p:cNvSpPr>
          <p:nvPr>
            <p:ph type="sldNum" idx="12"/>
          </p:nvPr>
        </p:nvSpPr>
        <p:spPr>
          <a:xfrm>
            <a:off x="6400800" y="4661297"/>
            <a:ext cx="1828800" cy="321600"/>
          </a:xfrm>
          <a:prstGeom prst="rect">
            <a:avLst/>
          </a:prstGeom>
          <a:noFill/>
          <a:ln>
            <a:noFill/>
          </a:ln>
        </p:spPr>
        <p:txBody>
          <a:bodyPr spcFirstLastPara="1" wrap="square" lIns="0" tIns="0" rIns="0" bIns="0" anchor="ctr" anchorCtr="0">
            <a:noAutofit/>
          </a:bodyPr>
          <a:lstStyle>
            <a:lvl1pPr marL="0" marR="0" lvl="0" indent="0" algn="r" rtl="0">
              <a:lnSpc>
                <a:spcPct val="100000"/>
              </a:lnSpc>
              <a:spcBef>
                <a:spcPts val="0"/>
              </a:spcBef>
              <a:spcAft>
                <a:spcPts val="0"/>
              </a:spcAft>
              <a:buClr>
                <a:srgbClr val="000000"/>
              </a:buClr>
              <a:buSzPts val="1200"/>
              <a:buFont typeface="Arial"/>
              <a:buNone/>
              <a:defRPr sz="1200" b="0" i="0" u="none" strike="noStrike" cap="none">
                <a:solidFill>
                  <a:schemeClr val="lt1"/>
                </a:solidFill>
                <a:latin typeface="Arial"/>
                <a:ea typeface="Arial"/>
                <a:cs typeface="Arial"/>
                <a:sym typeface="Arial"/>
              </a:defRPr>
            </a:lvl1pPr>
            <a:lvl2pPr marL="0" marR="0" lvl="1" indent="0" algn="r" rtl="0">
              <a:lnSpc>
                <a:spcPct val="100000"/>
              </a:lnSpc>
              <a:spcBef>
                <a:spcPts val="0"/>
              </a:spcBef>
              <a:spcAft>
                <a:spcPts val="0"/>
              </a:spcAft>
              <a:buClr>
                <a:srgbClr val="000000"/>
              </a:buClr>
              <a:buSzPts val="1200"/>
              <a:buFont typeface="Arial"/>
              <a:buNone/>
              <a:defRPr sz="1200" b="0" i="0" u="none" strike="noStrike" cap="none">
                <a:solidFill>
                  <a:schemeClr val="lt1"/>
                </a:solidFill>
                <a:latin typeface="Arial"/>
                <a:ea typeface="Arial"/>
                <a:cs typeface="Arial"/>
                <a:sym typeface="Arial"/>
              </a:defRPr>
            </a:lvl2pPr>
            <a:lvl3pPr marL="0" marR="0" lvl="2" indent="0" algn="r" rtl="0">
              <a:lnSpc>
                <a:spcPct val="100000"/>
              </a:lnSpc>
              <a:spcBef>
                <a:spcPts val="0"/>
              </a:spcBef>
              <a:spcAft>
                <a:spcPts val="0"/>
              </a:spcAft>
              <a:buClr>
                <a:srgbClr val="000000"/>
              </a:buClr>
              <a:buSzPts val="1200"/>
              <a:buFont typeface="Arial"/>
              <a:buNone/>
              <a:defRPr sz="1200" b="0" i="0" u="none" strike="noStrike" cap="none">
                <a:solidFill>
                  <a:schemeClr val="lt1"/>
                </a:solidFill>
                <a:latin typeface="Arial"/>
                <a:ea typeface="Arial"/>
                <a:cs typeface="Arial"/>
                <a:sym typeface="Arial"/>
              </a:defRPr>
            </a:lvl3pPr>
            <a:lvl4pPr marL="0" marR="0" lvl="3" indent="0" algn="r" rtl="0">
              <a:lnSpc>
                <a:spcPct val="100000"/>
              </a:lnSpc>
              <a:spcBef>
                <a:spcPts val="0"/>
              </a:spcBef>
              <a:spcAft>
                <a:spcPts val="0"/>
              </a:spcAft>
              <a:buClr>
                <a:srgbClr val="000000"/>
              </a:buClr>
              <a:buSzPts val="1200"/>
              <a:buFont typeface="Arial"/>
              <a:buNone/>
              <a:defRPr sz="1200" b="0" i="0" u="none" strike="noStrike" cap="none">
                <a:solidFill>
                  <a:schemeClr val="lt1"/>
                </a:solidFill>
                <a:latin typeface="Arial"/>
                <a:ea typeface="Arial"/>
                <a:cs typeface="Arial"/>
                <a:sym typeface="Arial"/>
              </a:defRPr>
            </a:lvl4pPr>
            <a:lvl5pPr marL="0" marR="0" lvl="4" indent="0" algn="r" rtl="0">
              <a:lnSpc>
                <a:spcPct val="100000"/>
              </a:lnSpc>
              <a:spcBef>
                <a:spcPts val="0"/>
              </a:spcBef>
              <a:spcAft>
                <a:spcPts val="0"/>
              </a:spcAft>
              <a:buClr>
                <a:srgbClr val="000000"/>
              </a:buClr>
              <a:buSzPts val="1200"/>
              <a:buFont typeface="Arial"/>
              <a:buNone/>
              <a:defRPr sz="1200" b="0" i="0" u="none" strike="noStrike" cap="none">
                <a:solidFill>
                  <a:schemeClr val="lt1"/>
                </a:solidFill>
                <a:latin typeface="Arial"/>
                <a:ea typeface="Arial"/>
                <a:cs typeface="Arial"/>
                <a:sym typeface="Arial"/>
              </a:defRPr>
            </a:lvl5pPr>
            <a:lvl6pPr marL="0" marR="0" lvl="5" indent="0" algn="r" rtl="0">
              <a:lnSpc>
                <a:spcPct val="100000"/>
              </a:lnSpc>
              <a:spcBef>
                <a:spcPts val="0"/>
              </a:spcBef>
              <a:spcAft>
                <a:spcPts val="0"/>
              </a:spcAft>
              <a:buClr>
                <a:srgbClr val="000000"/>
              </a:buClr>
              <a:buSzPts val="1200"/>
              <a:buFont typeface="Arial"/>
              <a:buNone/>
              <a:defRPr sz="1200" b="0" i="0" u="none" strike="noStrike" cap="none">
                <a:solidFill>
                  <a:schemeClr val="lt1"/>
                </a:solidFill>
                <a:latin typeface="Arial"/>
                <a:ea typeface="Arial"/>
                <a:cs typeface="Arial"/>
                <a:sym typeface="Arial"/>
              </a:defRPr>
            </a:lvl6pPr>
            <a:lvl7pPr marL="0" marR="0" lvl="6" indent="0" algn="r" rtl="0">
              <a:lnSpc>
                <a:spcPct val="100000"/>
              </a:lnSpc>
              <a:spcBef>
                <a:spcPts val="0"/>
              </a:spcBef>
              <a:spcAft>
                <a:spcPts val="0"/>
              </a:spcAft>
              <a:buClr>
                <a:srgbClr val="000000"/>
              </a:buClr>
              <a:buSzPts val="1200"/>
              <a:buFont typeface="Arial"/>
              <a:buNone/>
              <a:defRPr sz="1200" b="0" i="0" u="none" strike="noStrike" cap="none">
                <a:solidFill>
                  <a:schemeClr val="lt1"/>
                </a:solidFill>
                <a:latin typeface="Arial"/>
                <a:ea typeface="Arial"/>
                <a:cs typeface="Arial"/>
                <a:sym typeface="Arial"/>
              </a:defRPr>
            </a:lvl7pPr>
            <a:lvl8pPr marL="0" marR="0" lvl="7" indent="0" algn="r" rtl="0">
              <a:lnSpc>
                <a:spcPct val="100000"/>
              </a:lnSpc>
              <a:spcBef>
                <a:spcPts val="0"/>
              </a:spcBef>
              <a:spcAft>
                <a:spcPts val="0"/>
              </a:spcAft>
              <a:buClr>
                <a:srgbClr val="000000"/>
              </a:buClr>
              <a:buSzPts val="1200"/>
              <a:buFont typeface="Arial"/>
              <a:buNone/>
              <a:defRPr sz="1200" b="0" i="0" u="none" strike="noStrike" cap="none">
                <a:solidFill>
                  <a:schemeClr val="lt1"/>
                </a:solidFill>
                <a:latin typeface="Arial"/>
                <a:ea typeface="Arial"/>
                <a:cs typeface="Arial"/>
                <a:sym typeface="Arial"/>
              </a:defRPr>
            </a:lvl8pPr>
            <a:lvl9pPr marL="0" marR="0" lvl="8" indent="0" algn="r" rtl="0">
              <a:lnSpc>
                <a:spcPct val="100000"/>
              </a:lnSpc>
              <a:spcBef>
                <a:spcPts val="0"/>
              </a:spcBef>
              <a:spcAft>
                <a:spcPts val="0"/>
              </a:spcAft>
              <a:buClr>
                <a:srgbClr val="000000"/>
              </a:buClr>
              <a:buSzPts val="1200"/>
              <a:buFont typeface="Arial"/>
              <a:buNone/>
              <a:defRPr sz="1200" b="0" i="0" u="none" strike="noStrike" cap="none">
                <a:solidFill>
                  <a:schemeClr val="lt1"/>
                </a:solidFill>
                <a:latin typeface="Arial"/>
                <a:ea typeface="Arial"/>
                <a:cs typeface="Arial"/>
                <a:sym typeface="Arial"/>
              </a:defRPr>
            </a:lvl9pPr>
          </a:lstStyle>
          <a:p>
            <a:pPr marL="0" lvl="0" indent="0" algn="r" rtl="0">
              <a:spcBef>
                <a:spcPts val="0"/>
              </a:spcBef>
              <a:spcAft>
                <a:spcPts val="0"/>
              </a:spcAft>
              <a:buNone/>
            </a:pPr>
            <a:r>
              <a:rPr lang="en-US"/>
              <a:t>2</a:t>
            </a:r>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110"/>
        <p:cNvGrpSpPr/>
        <p:nvPr/>
      </p:nvGrpSpPr>
      <p:grpSpPr>
        <a:xfrm>
          <a:off x="0" y="0"/>
          <a:ext cx="0" cy="0"/>
          <a:chOff x="0" y="0"/>
          <a:chExt cx="0" cy="0"/>
        </a:xfrm>
      </p:grpSpPr>
      <p:sp>
        <p:nvSpPr>
          <p:cNvPr id="111" name="Google Shape;111;p24"/>
          <p:cNvSpPr txBox="1">
            <a:spLocks noGrp="1"/>
          </p:cNvSpPr>
          <p:nvPr>
            <p:ph type="title"/>
          </p:nvPr>
        </p:nvSpPr>
        <p:spPr>
          <a:xfrm>
            <a:off x="457200" y="205978"/>
            <a:ext cx="8229600" cy="857400"/>
          </a:xfrm>
          <a:prstGeom prst="rect">
            <a:avLst/>
          </a:prstGeom>
          <a:noFill/>
          <a:ln>
            <a:noFill/>
          </a:ln>
        </p:spPr>
        <p:txBody>
          <a:bodyPr spcFirstLastPara="1" wrap="square" lIns="91425" tIns="45700" rIns="91425" bIns="45700" anchor="t" anchorCtr="0">
            <a:noAutofit/>
          </a:bodyPr>
          <a:lstStyle>
            <a:lvl1pPr marR="0" lvl="0" algn="r" rtl="0">
              <a:lnSpc>
                <a:spcPct val="100000"/>
              </a:lnSpc>
              <a:spcBef>
                <a:spcPts val="0"/>
              </a:spcBef>
              <a:spcAft>
                <a:spcPts val="0"/>
              </a:spcAft>
              <a:buClr>
                <a:srgbClr val="000000"/>
              </a:buClr>
              <a:buSzPts val="1400"/>
              <a:buFont typeface="Arial"/>
              <a:buNone/>
              <a:defRPr sz="2800" b="0" i="0" u="none" strike="noStrike" cap="none">
                <a:solidFill>
                  <a:srgbClr val="005087"/>
                </a:solidFill>
                <a:latin typeface="Arial"/>
                <a:ea typeface="Arial"/>
                <a:cs typeface="Arial"/>
                <a:sym typeface="Arial"/>
              </a:defRPr>
            </a:lvl1pPr>
            <a:lvl2pPr marR="0" lvl="1" algn="r" rtl="0">
              <a:lnSpc>
                <a:spcPct val="100000"/>
              </a:lnSpc>
              <a:spcBef>
                <a:spcPts val="0"/>
              </a:spcBef>
              <a:spcAft>
                <a:spcPts val="0"/>
              </a:spcAft>
              <a:buClr>
                <a:srgbClr val="000000"/>
              </a:buClr>
              <a:buSzPts val="1400"/>
              <a:buFont typeface="Arial"/>
              <a:buNone/>
              <a:defRPr sz="2800" b="0" i="0" u="none" strike="noStrike" cap="none">
                <a:solidFill>
                  <a:srgbClr val="005087"/>
                </a:solidFill>
                <a:latin typeface="Arial"/>
                <a:ea typeface="Arial"/>
                <a:cs typeface="Arial"/>
                <a:sym typeface="Arial"/>
              </a:defRPr>
            </a:lvl2pPr>
            <a:lvl3pPr marR="0" lvl="2" algn="r" rtl="0">
              <a:lnSpc>
                <a:spcPct val="100000"/>
              </a:lnSpc>
              <a:spcBef>
                <a:spcPts val="0"/>
              </a:spcBef>
              <a:spcAft>
                <a:spcPts val="0"/>
              </a:spcAft>
              <a:buClr>
                <a:srgbClr val="000000"/>
              </a:buClr>
              <a:buSzPts val="1400"/>
              <a:buFont typeface="Arial"/>
              <a:buNone/>
              <a:defRPr sz="2800" b="0" i="0" u="none" strike="noStrike" cap="none">
                <a:solidFill>
                  <a:srgbClr val="005087"/>
                </a:solidFill>
                <a:latin typeface="Arial"/>
                <a:ea typeface="Arial"/>
                <a:cs typeface="Arial"/>
                <a:sym typeface="Arial"/>
              </a:defRPr>
            </a:lvl3pPr>
            <a:lvl4pPr marR="0" lvl="3" algn="r" rtl="0">
              <a:lnSpc>
                <a:spcPct val="100000"/>
              </a:lnSpc>
              <a:spcBef>
                <a:spcPts val="0"/>
              </a:spcBef>
              <a:spcAft>
                <a:spcPts val="0"/>
              </a:spcAft>
              <a:buClr>
                <a:srgbClr val="000000"/>
              </a:buClr>
              <a:buSzPts val="1400"/>
              <a:buFont typeface="Arial"/>
              <a:buNone/>
              <a:defRPr sz="2800" b="0" i="0" u="none" strike="noStrike" cap="none">
                <a:solidFill>
                  <a:srgbClr val="005087"/>
                </a:solidFill>
                <a:latin typeface="Arial"/>
                <a:ea typeface="Arial"/>
                <a:cs typeface="Arial"/>
                <a:sym typeface="Arial"/>
              </a:defRPr>
            </a:lvl4pPr>
            <a:lvl5pPr marR="0" lvl="4" algn="r" rtl="0">
              <a:lnSpc>
                <a:spcPct val="100000"/>
              </a:lnSpc>
              <a:spcBef>
                <a:spcPts val="0"/>
              </a:spcBef>
              <a:spcAft>
                <a:spcPts val="0"/>
              </a:spcAft>
              <a:buClr>
                <a:srgbClr val="000000"/>
              </a:buClr>
              <a:buSzPts val="1400"/>
              <a:buFont typeface="Arial"/>
              <a:buNone/>
              <a:defRPr sz="2800" b="0" i="0" u="none" strike="noStrike" cap="none">
                <a:solidFill>
                  <a:srgbClr val="005087"/>
                </a:solidFill>
                <a:latin typeface="Arial"/>
                <a:ea typeface="Arial"/>
                <a:cs typeface="Arial"/>
                <a:sym typeface="Arial"/>
              </a:defRPr>
            </a:lvl5pPr>
            <a:lvl6pPr marR="0" lvl="5" algn="r" rtl="0">
              <a:lnSpc>
                <a:spcPct val="100000"/>
              </a:lnSpc>
              <a:spcBef>
                <a:spcPts val="0"/>
              </a:spcBef>
              <a:spcAft>
                <a:spcPts val="0"/>
              </a:spcAft>
              <a:buClr>
                <a:srgbClr val="000000"/>
              </a:buClr>
              <a:buSzPts val="1400"/>
              <a:buFont typeface="Arial"/>
              <a:buNone/>
              <a:defRPr sz="2800" b="0" i="0" u="none" strike="noStrike" cap="none">
                <a:solidFill>
                  <a:srgbClr val="005087"/>
                </a:solidFill>
                <a:latin typeface="Arial"/>
                <a:ea typeface="Arial"/>
                <a:cs typeface="Arial"/>
                <a:sym typeface="Arial"/>
              </a:defRPr>
            </a:lvl6pPr>
            <a:lvl7pPr marR="0" lvl="6" algn="r" rtl="0">
              <a:lnSpc>
                <a:spcPct val="100000"/>
              </a:lnSpc>
              <a:spcBef>
                <a:spcPts val="0"/>
              </a:spcBef>
              <a:spcAft>
                <a:spcPts val="0"/>
              </a:spcAft>
              <a:buClr>
                <a:srgbClr val="000000"/>
              </a:buClr>
              <a:buSzPts val="1400"/>
              <a:buFont typeface="Arial"/>
              <a:buNone/>
              <a:defRPr sz="2800" b="0" i="0" u="none" strike="noStrike" cap="none">
                <a:solidFill>
                  <a:srgbClr val="005087"/>
                </a:solidFill>
                <a:latin typeface="Arial"/>
                <a:ea typeface="Arial"/>
                <a:cs typeface="Arial"/>
                <a:sym typeface="Arial"/>
              </a:defRPr>
            </a:lvl7pPr>
            <a:lvl8pPr marR="0" lvl="7" algn="r" rtl="0">
              <a:lnSpc>
                <a:spcPct val="100000"/>
              </a:lnSpc>
              <a:spcBef>
                <a:spcPts val="0"/>
              </a:spcBef>
              <a:spcAft>
                <a:spcPts val="0"/>
              </a:spcAft>
              <a:buClr>
                <a:srgbClr val="000000"/>
              </a:buClr>
              <a:buSzPts val="1400"/>
              <a:buFont typeface="Arial"/>
              <a:buNone/>
              <a:defRPr sz="2800" b="0" i="0" u="none" strike="noStrike" cap="none">
                <a:solidFill>
                  <a:srgbClr val="005087"/>
                </a:solidFill>
                <a:latin typeface="Arial"/>
                <a:ea typeface="Arial"/>
                <a:cs typeface="Arial"/>
                <a:sym typeface="Arial"/>
              </a:defRPr>
            </a:lvl8pPr>
            <a:lvl9pPr marR="0" lvl="8" algn="r" rtl="0">
              <a:lnSpc>
                <a:spcPct val="100000"/>
              </a:lnSpc>
              <a:spcBef>
                <a:spcPts val="0"/>
              </a:spcBef>
              <a:spcAft>
                <a:spcPts val="0"/>
              </a:spcAft>
              <a:buClr>
                <a:srgbClr val="000000"/>
              </a:buClr>
              <a:buSzPts val="1400"/>
              <a:buFont typeface="Arial"/>
              <a:buNone/>
              <a:defRPr sz="2800" b="0" i="0" u="none" strike="noStrike" cap="none">
                <a:solidFill>
                  <a:srgbClr val="005087"/>
                </a:solidFill>
                <a:latin typeface="Arial"/>
                <a:ea typeface="Arial"/>
                <a:cs typeface="Arial"/>
                <a:sym typeface="Arial"/>
              </a:defRPr>
            </a:lvl9pPr>
          </a:lstStyle>
          <a:p>
            <a:endParaRPr/>
          </a:p>
        </p:txBody>
      </p:sp>
      <p:sp>
        <p:nvSpPr>
          <p:cNvPr id="112" name="Google Shape;112;p24"/>
          <p:cNvSpPr txBox="1">
            <a:spLocks noGrp="1"/>
          </p:cNvSpPr>
          <p:nvPr>
            <p:ph type="body" idx="1"/>
          </p:nvPr>
        </p:nvSpPr>
        <p:spPr>
          <a:xfrm rot="5400000">
            <a:off x="2874750" y="-1217400"/>
            <a:ext cx="3394500" cy="8229600"/>
          </a:xfrm>
          <a:prstGeom prst="rect">
            <a:avLst/>
          </a:prstGeom>
          <a:noFill/>
          <a:ln>
            <a:noFill/>
          </a:ln>
        </p:spPr>
        <p:txBody>
          <a:bodyPr spcFirstLastPara="1" wrap="square" lIns="91425" tIns="45700" rIns="91425" bIns="45700" anchor="t" anchorCtr="0">
            <a:noAutofit/>
          </a:bodyPr>
          <a:lstStyle>
            <a:lvl1pPr marL="457200" marR="0" lvl="0" indent="-355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1pPr>
            <a:lvl2pPr marL="914400" marR="0" lvl="1" indent="-355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2pPr>
            <a:lvl3pPr marL="1371600" marR="0" lvl="2" indent="-355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3pPr>
            <a:lvl4pPr marL="1828800" marR="0" lvl="3" indent="-228600" algn="l" rtl="0">
              <a:lnSpc>
                <a:spcPct val="100000"/>
              </a:lnSpc>
              <a:spcBef>
                <a:spcPts val="400"/>
              </a:spcBef>
              <a:spcAft>
                <a:spcPts val="0"/>
              </a:spcAft>
              <a:buClr>
                <a:srgbClr val="000000"/>
              </a:buClr>
              <a:buSzPts val="1400"/>
              <a:buFont typeface="Arial"/>
              <a:buNone/>
              <a:defRPr sz="2000" b="0" i="0" u="none" strike="noStrike" cap="none">
                <a:solidFill>
                  <a:schemeClr val="dk1"/>
                </a:solidFill>
                <a:latin typeface="Arial"/>
                <a:ea typeface="Arial"/>
                <a:cs typeface="Arial"/>
                <a:sym typeface="Arial"/>
              </a:defRPr>
            </a:lvl4pPr>
            <a:lvl5pPr marL="2286000" marR="0" lvl="4" indent="-355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5pPr>
            <a:lvl6pPr marL="2743200" marR="0" lvl="5" indent="-355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6pPr>
            <a:lvl7pPr marL="3200400" marR="0" lvl="6" indent="-355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7pPr>
            <a:lvl8pPr marL="3657600" marR="0" lvl="7" indent="-355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8pPr>
            <a:lvl9pPr marL="4114800" marR="0" lvl="8" indent="-355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9pPr>
          </a:lstStyle>
          <a:p>
            <a:endParaRPr/>
          </a:p>
        </p:txBody>
      </p:sp>
      <p:sp>
        <p:nvSpPr>
          <p:cNvPr id="113" name="Google Shape;113;p24"/>
          <p:cNvSpPr txBox="1">
            <a:spLocks noGrp="1"/>
          </p:cNvSpPr>
          <p:nvPr>
            <p:ph type="sldNum" idx="12"/>
          </p:nvPr>
        </p:nvSpPr>
        <p:spPr>
          <a:xfrm>
            <a:off x="6400800" y="4661297"/>
            <a:ext cx="1828800" cy="321600"/>
          </a:xfrm>
          <a:prstGeom prst="rect">
            <a:avLst/>
          </a:prstGeom>
          <a:noFill/>
          <a:ln>
            <a:noFill/>
          </a:ln>
        </p:spPr>
        <p:txBody>
          <a:bodyPr spcFirstLastPara="1" wrap="square" lIns="0" tIns="0" rIns="0" bIns="0" anchor="ctr" anchorCtr="0">
            <a:noAutofit/>
          </a:bodyPr>
          <a:lstStyle>
            <a:lvl1pPr marL="0" marR="0" lvl="0" indent="0" algn="r" rtl="0">
              <a:lnSpc>
                <a:spcPct val="100000"/>
              </a:lnSpc>
              <a:spcBef>
                <a:spcPts val="0"/>
              </a:spcBef>
              <a:spcAft>
                <a:spcPts val="0"/>
              </a:spcAft>
              <a:buClr>
                <a:srgbClr val="000000"/>
              </a:buClr>
              <a:buSzPts val="1200"/>
              <a:buFont typeface="Arial"/>
              <a:buNone/>
              <a:defRPr sz="1200" b="0" i="0" u="none" strike="noStrike" cap="none">
                <a:solidFill>
                  <a:schemeClr val="lt1"/>
                </a:solidFill>
                <a:latin typeface="Arial"/>
                <a:ea typeface="Arial"/>
                <a:cs typeface="Arial"/>
                <a:sym typeface="Arial"/>
              </a:defRPr>
            </a:lvl1pPr>
            <a:lvl2pPr marL="0" marR="0" lvl="1" indent="0" algn="r" rtl="0">
              <a:lnSpc>
                <a:spcPct val="100000"/>
              </a:lnSpc>
              <a:spcBef>
                <a:spcPts val="0"/>
              </a:spcBef>
              <a:spcAft>
                <a:spcPts val="0"/>
              </a:spcAft>
              <a:buClr>
                <a:srgbClr val="000000"/>
              </a:buClr>
              <a:buSzPts val="1200"/>
              <a:buFont typeface="Arial"/>
              <a:buNone/>
              <a:defRPr sz="1200" b="0" i="0" u="none" strike="noStrike" cap="none">
                <a:solidFill>
                  <a:schemeClr val="lt1"/>
                </a:solidFill>
                <a:latin typeface="Arial"/>
                <a:ea typeface="Arial"/>
                <a:cs typeface="Arial"/>
                <a:sym typeface="Arial"/>
              </a:defRPr>
            </a:lvl2pPr>
            <a:lvl3pPr marL="0" marR="0" lvl="2" indent="0" algn="r" rtl="0">
              <a:lnSpc>
                <a:spcPct val="100000"/>
              </a:lnSpc>
              <a:spcBef>
                <a:spcPts val="0"/>
              </a:spcBef>
              <a:spcAft>
                <a:spcPts val="0"/>
              </a:spcAft>
              <a:buClr>
                <a:srgbClr val="000000"/>
              </a:buClr>
              <a:buSzPts val="1200"/>
              <a:buFont typeface="Arial"/>
              <a:buNone/>
              <a:defRPr sz="1200" b="0" i="0" u="none" strike="noStrike" cap="none">
                <a:solidFill>
                  <a:schemeClr val="lt1"/>
                </a:solidFill>
                <a:latin typeface="Arial"/>
                <a:ea typeface="Arial"/>
                <a:cs typeface="Arial"/>
                <a:sym typeface="Arial"/>
              </a:defRPr>
            </a:lvl3pPr>
            <a:lvl4pPr marL="0" marR="0" lvl="3" indent="0" algn="r" rtl="0">
              <a:lnSpc>
                <a:spcPct val="100000"/>
              </a:lnSpc>
              <a:spcBef>
                <a:spcPts val="0"/>
              </a:spcBef>
              <a:spcAft>
                <a:spcPts val="0"/>
              </a:spcAft>
              <a:buClr>
                <a:srgbClr val="000000"/>
              </a:buClr>
              <a:buSzPts val="1200"/>
              <a:buFont typeface="Arial"/>
              <a:buNone/>
              <a:defRPr sz="1200" b="0" i="0" u="none" strike="noStrike" cap="none">
                <a:solidFill>
                  <a:schemeClr val="lt1"/>
                </a:solidFill>
                <a:latin typeface="Arial"/>
                <a:ea typeface="Arial"/>
                <a:cs typeface="Arial"/>
                <a:sym typeface="Arial"/>
              </a:defRPr>
            </a:lvl4pPr>
            <a:lvl5pPr marL="0" marR="0" lvl="4" indent="0" algn="r" rtl="0">
              <a:lnSpc>
                <a:spcPct val="100000"/>
              </a:lnSpc>
              <a:spcBef>
                <a:spcPts val="0"/>
              </a:spcBef>
              <a:spcAft>
                <a:spcPts val="0"/>
              </a:spcAft>
              <a:buClr>
                <a:srgbClr val="000000"/>
              </a:buClr>
              <a:buSzPts val="1200"/>
              <a:buFont typeface="Arial"/>
              <a:buNone/>
              <a:defRPr sz="1200" b="0" i="0" u="none" strike="noStrike" cap="none">
                <a:solidFill>
                  <a:schemeClr val="lt1"/>
                </a:solidFill>
                <a:latin typeface="Arial"/>
                <a:ea typeface="Arial"/>
                <a:cs typeface="Arial"/>
                <a:sym typeface="Arial"/>
              </a:defRPr>
            </a:lvl5pPr>
            <a:lvl6pPr marL="0" marR="0" lvl="5" indent="0" algn="r" rtl="0">
              <a:lnSpc>
                <a:spcPct val="100000"/>
              </a:lnSpc>
              <a:spcBef>
                <a:spcPts val="0"/>
              </a:spcBef>
              <a:spcAft>
                <a:spcPts val="0"/>
              </a:spcAft>
              <a:buClr>
                <a:srgbClr val="000000"/>
              </a:buClr>
              <a:buSzPts val="1200"/>
              <a:buFont typeface="Arial"/>
              <a:buNone/>
              <a:defRPr sz="1200" b="0" i="0" u="none" strike="noStrike" cap="none">
                <a:solidFill>
                  <a:schemeClr val="lt1"/>
                </a:solidFill>
                <a:latin typeface="Arial"/>
                <a:ea typeface="Arial"/>
                <a:cs typeface="Arial"/>
                <a:sym typeface="Arial"/>
              </a:defRPr>
            </a:lvl6pPr>
            <a:lvl7pPr marL="0" marR="0" lvl="6" indent="0" algn="r" rtl="0">
              <a:lnSpc>
                <a:spcPct val="100000"/>
              </a:lnSpc>
              <a:spcBef>
                <a:spcPts val="0"/>
              </a:spcBef>
              <a:spcAft>
                <a:spcPts val="0"/>
              </a:spcAft>
              <a:buClr>
                <a:srgbClr val="000000"/>
              </a:buClr>
              <a:buSzPts val="1200"/>
              <a:buFont typeface="Arial"/>
              <a:buNone/>
              <a:defRPr sz="1200" b="0" i="0" u="none" strike="noStrike" cap="none">
                <a:solidFill>
                  <a:schemeClr val="lt1"/>
                </a:solidFill>
                <a:latin typeface="Arial"/>
                <a:ea typeface="Arial"/>
                <a:cs typeface="Arial"/>
                <a:sym typeface="Arial"/>
              </a:defRPr>
            </a:lvl7pPr>
            <a:lvl8pPr marL="0" marR="0" lvl="7" indent="0" algn="r" rtl="0">
              <a:lnSpc>
                <a:spcPct val="100000"/>
              </a:lnSpc>
              <a:spcBef>
                <a:spcPts val="0"/>
              </a:spcBef>
              <a:spcAft>
                <a:spcPts val="0"/>
              </a:spcAft>
              <a:buClr>
                <a:srgbClr val="000000"/>
              </a:buClr>
              <a:buSzPts val="1200"/>
              <a:buFont typeface="Arial"/>
              <a:buNone/>
              <a:defRPr sz="1200" b="0" i="0" u="none" strike="noStrike" cap="none">
                <a:solidFill>
                  <a:schemeClr val="lt1"/>
                </a:solidFill>
                <a:latin typeface="Arial"/>
                <a:ea typeface="Arial"/>
                <a:cs typeface="Arial"/>
                <a:sym typeface="Arial"/>
              </a:defRPr>
            </a:lvl8pPr>
            <a:lvl9pPr marL="0" marR="0" lvl="8" indent="0" algn="r" rtl="0">
              <a:lnSpc>
                <a:spcPct val="100000"/>
              </a:lnSpc>
              <a:spcBef>
                <a:spcPts val="0"/>
              </a:spcBef>
              <a:spcAft>
                <a:spcPts val="0"/>
              </a:spcAft>
              <a:buClr>
                <a:srgbClr val="000000"/>
              </a:buClr>
              <a:buSzPts val="1200"/>
              <a:buFont typeface="Arial"/>
              <a:buNone/>
              <a:defRPr sz="1200" b="0" i="0" u="none" strike="noStrike" cap="none">
                <a:solidFill>
                  <a:schemeClr val="lt1"/>
                </a:solidFill>
                <a:latin typeface="Arial"/>
                <a:ea typeface="Arial"/>
                <a:cs typeface="Arial"/>
                <a:sym typeface="Arial"/>
              </a:defRPr>
            </a:lvl9pPr>
          </a:lstStyle>
          <a:p>
            <a:pPr marL="0" lvl="0" indent="0" algn="r" rtl="0">
              <a:spcBef>
                <a:spcPts val="0"/>
              </a:spcBef>
              <a:spcAft>
                <a:spcPts val="0"/>
              </a:spcAft>
              <a:buNone/>
            </a:pPr>
            <a:r>
              <a:rPr lang="en-US"/>
              <a:t>2</a:t>
            </a:r>
            <a:endParaRP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114"/>
        <p:cNvGrpSpPr/>
        <p:nvPr/>
      </p:nvGrpSpPr>
      <p:grpSpPr>
        <a:xfrm>
          <a:off x="0" y="0"/>
          <a:ext cx="0" cy="0"/>
          <a:chOff x="0" y="0"/>
          <a:chExt cx="0" cy="0"/>
        </a:xfrm>
      </p:grpSpPr>
      <p:sp>
        <p:nvSpPr>
          <p:cNvPr id="115" name="Google Shape;115;p25"/>
          <p:cNvSpPr txBox="1">
            <a:spLocks noGrp="1"/>
          </p:cNvSpPr>
          <p:nvPr>
            <p:ph type="title"/>
          </p:nvPr>
        </p:nvSpPr>
        <p:spPr>
          <a:xfrm rot="5400000">
            <a:off x="5463750" y="1371629"/>
            <a:ext cx="4388700" cy="2057400"/>
          </a:xfrm>
          <a:prstGeom prst="rect">
            <a:avLst/>
          </a:prstGeom>
          <a:noFill/>
          <a:ln>
            <a:noFill/>
          </a:ln>
        </p:spPr>
        <p:txBody>
          <a:bodyPr spcFirstLastPara="1" wrap="square" lIns="91425" tIns="45700" rIns="91425" bIns="45700" anchor="t" anchorCtr="0">
            <a:noAutofit/>
          </a:bodyPr>
          <a:lstStyle>
            <a:lvl1pPr marR="0" lvl="0" algn="r" rtl="0">
              <a:lnSpc>
                <a:spcPct val="100000"/>
              </a:lnSpc>
              <a:spcBef>
                <a:spcPts val="0"/>
              </a:spcBef>
              <a:spcAft>
                <a:spcPts val="0"/>
              </a:spcAft>
              <a:buClr>
                <a:srgbClr val="000000"/>
              </a:buClr>
              <a:buSzPts val="1400"/>
              <a:buFont typeface="Arial"/>
              <a:buNone/>
              <a:defRPr sz="2800" b="0" i="0" u="none" strike="noStrike" cap="none">
                <a:solidFill>
                  <a:srgbClr val="005087"/>
                </a:solidFill>
                <a:latin typeface="Arial"/>
                <a:ea typeface="Arial"/>
                <a:cs typeface="Arial"/>
                <a:sym typeface="Arial"/>
              </a:defRPr>
            </a:lvl1pPr>
            <a:lvl2pPr marR="0" lvl="1" algn="r" rtl="0">
              <a:lnSpc>
                <a:spcPct val="100000"/>
              </a:lnSpc>
              <a:spcBef>
                <a:spcPts val="0"/>
              </a:spcBef>
              <a:spcAft>
                <a:spcPts val="0"/>
              </a:spcAft>
              <a:buClr>
                <a:srgbClr val="000000"/>
              </a:buClr>
              <a:buSzPts val="1400"/>
              <a:buFont typeface="Arial"/>
              <a:buNone/>
              <a:defRPr sz="2800" b="0" i="0" u="none" strike="noStrike" cap="none">
                <a:solidFill>
                  <a:srgbClr val="005087"/>
                </a:solidFill>
                <a:latin typeface="Arial"/>
                <a:ea typeface="Arial"/>
                <a:cs typeface="Arial"/>
                <a:sym typeface="Arial"/>
              </a:defRPr>
            </a:lvl2pPr>
            <a:lvl3pPr marR="0" lvl="2" algn="r" rtl="0">
              <a:lnSpc>
                <a:spcPct val="100000"/>
              </a:lnSpc>
              <a:spcBef>
                <a:spcPts val="0"/>
              </a:spcBef>
              <a:spcAft>
                <a:spcPts val="0"/>
              </a:spcAft>
              <a:buClr>
                <a:srgbClr val="000000"/>
              </a:buClr>
              <a:buSzPts val="1400"/>
              <a:buFont typeface="Arial"/>
              <a:buNone/>
              <a:defRPr sz="2800" b="0" i="0" u="none" strike="noStrike" cap="none">
                <a:solidFill>
                  <a:srgbClr val="005087"/>
                </a:solidFill>
                <a:latin typeface="Arial"/>
                <a:ea typeface="Arial"/>
                <a:cs typeface="Arial"/>
                <a:sym typeface="Arial"/>
              </a:defRPr>
            </a:lvl3pPr>
            <a:lvl4pPr marR="0" lvl="3" algn="r" rtl="0">
              <a:lnSpc>
                <a:spcPct val="100000"/>
              </a:lnSpc>
              <a:spcBef>
                <a:spcPts val="0"/>
              </a:spcBef>
              <a:spcAft>
                <a:spcPts val="0"/>
              </a:spcAft>
              <a:buClr>
                <a:srgbClr val="000000"/>
              </a:buClr>
              <a:buSzPts val="1400"/>
              <a:buFont typeface="Arial"/>
              <a:buNone/>
              <a:defRPr sz="2800" b="0" i="0" u="none" strike="noStrike" cap="none">
                <a:solidFill>
                  <a:srgbClr val="005087"/>
                </a:solidFill>
                <a:latin typeface="Arial"/>
                <a:ea typeface="Arial"/>
                <a:cs typeface="Arial"/>
                <a:sym typeface="Arial"/>
              </a:defRPr>
            </a:lvl4pPr>
            <a:lvl5pPr marR="0" lvl="4" algn="r" rtl="0">
              <a:lnSpc>
                <a:spcPct val="100000"/>
              </a:lnSpc>
              <a:spcBef>
                <a:spcPts val="0"/>
              </a:spcBef>
              <a:spcAft>
                <a:spcPts val="0"/>
              </a:spcAft>
              <a:buClr>
                <a:srgbClr val="000000"/>
              </a:buClr>
              <a:buSzPts val="1400"/>
              <a:buFont typeface="Arial"/>
              <a:buNone/>
              <a:defRPr sz="2800" b="0" i="0" u="none" strike="noStrike" cap="none">
                <a:solidFill>
                  <a:srgbClr val="005087"/>
                </a:solidFill>
                <a:latin typeface="Arial"/>
                <a:ea typeface="Arial"/>
                <a:cs typeface="Arial"/>
                <a:sym typeface="Arial"/>
              </a:defRPr>
            </a:lvl5pPr>
            <a:lvl6pPr marR="0" lvl="5" algn="r" rtl="0">
              <a:lnSpc>
                <a:spcPct val="100000"/>
              </a:lnSpc>
              <a:spcBef>
                <a:spcPts val="0"/>
              </a:spcBef>
              <a:spcAft>
                <a:spcPts val="0"/>
              </a:spcAft>
              <a:buClr>
                <a:srgbClr val="000000"/>
              </a:buClr>
              <a:buSzPts val="1400"/>
              <a:buFont typeface="Arial"/>
              <a:buNone/>
              <a:defRPr sz="2800" b="0" i="0" u="none" strike="noStrike" cap="none">
                <a:solidFill>
                  <a:srgbClr val="005087"/>
                </a:solidFill>
                <a:latin typeface="Arial"/>
                <a:ea typeface="Arial"/>
                <a:cs typeface="Arial"/>
                <a:sym typeface="Arial"/>
              </a:defRPr>
            </a:lvl6pPr>
            <a:lvl7pPr marR="0" lvl="6" algn="r" rtl="0">
              <a:lnSpc>
                <a:spcPct val="100000"/>
              </a:lnSpc>
              <a:spcBef>
                <a:spcPts val="0"/>
              </a:spcBef>
              <a:spcAft>
                <a:spcPts val="0"/>
              </a:spcAft>
              <a:buClr>
                <a:srgbClr val="000000"/>
              </a:buClr>
              <a:buSzPts val="1400"/>
              <a:buFont typeface="Arial"/>
              <a:buNone/>
              <a:defRPr sz="2800" b="0" i="0" u="none" strike="noStrike" cap="none">
                <a:solidFill>
                  <a:srgbClr val="005087"/>
                </a:solidFill>
                <a:latin typeface="Arial"/>
                <a:ea typeface="Arial"/>
                <a:cs typeface="Arial"/>
                <a:sym typeface="Arial"/>
              </a:defRPr>
            </a:lvl7pPr>
            <a:lvl8pPr marR="0" lvl="7" algn="r" rtl="0">
              <a:lnSpc>
                <a:spcPct val="100000"/>
              </a:lnSpc>
              <a:spcBef>
                <a:spcPts val="0"/>
              </a:spcBef>
              <a:spcAft>
                <a:spcPts val="0"/>
              </a:spcAft>
              <a:buClr>
                <a:srgbClr val="000000"/>
              </a:buClr>
              <a:buSzPts val="1400"/>
              <a:buFont typeface="Arial"/>
              <a:buNone/>
              <a:defRPr sz="2800" b="0" i="0" u="none" strike="noStrike" cap="none">
                <a:solidFill>
                  <a:srgbClr val="005087"/>
                </a:solidFill>
                <a:latin typeface="Arial"/>
                <a:ea typeface="Arial"/>
                <a:cs typeface="Arial"/>
                <a:sym typeface="Arial"/>
              </a:defRPr>
            </a:lvl8pPr>
            <a:lvl9pPr marR="0" lvl="8" algn="r" rtl="0">
              <a:lnSpc>
                <a:spcPct val="100000"/>
              </a:lnSpc>
              <a:spcBef>
                <a:spcPts val="0"/>
              </a:spcBef>
              <a:spcAft>
                <a:spcPts val="0"/>
              </a:spcAft>
              <a:buClr>
                <a:srgbClr val="000000"/>
              </a:buClr>
              <a:buSzPts val="1400"/>
              <a:buFont typeface="Arial"/>
              <a:buNone/>
              <a:defRPr sz="2800" b="0" i="0" u="none" strike="noStrike" cap="none">
                <a:solidFill>
                  <a:srgbClr val="005087"/>
                </a:solidFill>
                <a:latin typeface="Arial"/>
                <a:ea typeface="Arial"/>
                <a:cs typeface="Arial"/>
                <a:sym typeface="Arial"/>
              </a:defRPr>
            </a:lvl9pPr>
          </a:lstStyle>
          <a:p>
            <a:endParaRPr/>
          </a:p>
        </p:txBody>
      </p:sp>
      <p:sp>
        <p:nvSpPr>
          <p:cNvPr id="116" name="Google Shape;116;p25"/>
          <p:cNvSpPr txBox="1">
            <a:spLocks noGrp="1"/>
          </p:cNvSpPr>
          <p:nvPr>
            <p:ph type="body" idx="1"/>
          </p:nvPr>
        </p:nvSpPr>
        <p:spPr>
          <a:xfrm rot="5400000">
            <a:off x="1272750" y="-609571"/>
            <a:ext cx="4388700" cy="6019800"/>
          </a:xfrm>
          <a:prstGeom prst="rect">
            <a:avLst/>
          </a:prstGeom>
          <a:noFill/>
          <a:ln>
            <a:noFill/>
          </a:ln>
        </p:spPr>
        <p:txBody>
          <a:bodyPr spcFirstLastPara="1" wrap="square" lIns="91425" tIns="45700" rIns="91425" bIns="45700" anchor="t" anchorCtr="0">
            <a:noAutofit/>
          </a:bodyPr>
          <a:lstStyle>
            <a:lvl1pPr marL="457200" marR="0" lvl="0" indent="-355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1pPr>
            <a:lvl2pPr marL="914400" marR="0" lvl="1" indent="-355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2pPr>
            <a:lvl3pPr marL="1371600" marR="0" lvl="2" indent="-355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3pPr>
            <a:lvl4pPr marL="1828800" marR="0" lvl="3" indent="-228600" algn="l" rtl="0">
              <a:lnSpc>
                <a:spcPct val="100000"/>
              </a:lnSpc>
              <a:spcBef>
                <a:spcPts val="400"/>
              </a:spcBef>
              <a:spcAft>
                <a:spcPts val="0"/>
              </a:spcAft>
              <a:buClr>
                <a:srgbClr val="000000"/>
              </a:buClr>
              <a:buSzPts val="1400"/>
              <a:buFont typeface="Arial"/>
              <a:buNone/>
              <a:defRPr sz="2000" b="0" i="0" u="none" strike="noStrike" cap="none">
                <a:solidFill>
                  <a:schemeClr val="dk1"/>
                </a:solidFill>
                <a:latin typeface="Arial"/>
                <a:ea typeface="Arial"/>
                <a:cs typeface="Arial"/>
                <a:sym typeface="Arial"/>
              </a:defRPr>
            </a:lvl4pPr>
            <a:lvl5pPr marL="2286000" marR="0" lvl="4" indent="-355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5pPr>
            <a:lvl6pPr marL="2743200" marR="0" lvl="5" indent="-355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6pPr>
            <a:lvl7pPr marL="3200400" marR="0" lvl="6" indent="-355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7pPr>
            <a:lvl8pPr marL="3657600" marR="0" lvl="7" indent="-355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8pPr>
            <a:lvl9pPr marL="4114800" marR="0" lvl="8" indent="-355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9pPr>
          </a:lstStyle>
          <a:p>
            <a:endParaRPr/>
          </a:p>
        </p:txBody>
      </p:sp>
      <p:sp>
        <p:nvSpPr>
          <p:cNvPr id="117" name="Google Shape;117;p25"/>
          <p:cNvSpPr txBox="1">
            <a:spLocks noGrp="1"/>
          </p:cNvSpPr>
          <p:nvPr>
            <p:ph type="sldNum" idx="12"/>
          </p:nvPr>
        </p:nvSpPr>
        <p:spPr>
          <a:xfrm>
            <a:off x="6400800" y="4661297"/>
            <a:ext cx="1828800" cy="321600"/>
          </a:xfrm>
          <a:prstGeom prst="rect">
            <a:avLst/>
          </a:prstGeom>
          <a:noFill/>
          <a:ln>
            <a:noFill/>
          </a:ln>
        </p:spPr>
        <p:txBody>
          <a:bodyPr spcFirstLastPara="1" wrap="square" lIns="0" tIns="0" rIns="0" bIns="0" anchor="ctr" anchorCtr="0">
            <a:noAutofit/>
          </a:bodyPr>
          <a:lstStyle>
            <a:lvl1pPr marL="0" marR="0" lvl="0" indent="0" algn="r" rtl="0">
              <a:lnSpc>
                <a:spcPct val="100000"/>
              </a:lnSpc>
              <a:spcBef>
                <a:spcPts val="0"/>
              </a:spcBef>
              <a:spcAft>
                <a:spcPts val="0"/>
              </a:spcAft>
              <a:buClr>
                <a:srgbClr val="000000"/>
              </a:buClr>
              <a:buSzPts val="1200"/>
              <a:buFont typeface="Arial"/>
              <a:buNone/>
              <a:defRPr sz="1200" b="0" i="0" u="none" strike="noStrike" cap="none">
                <a:solidFill>
                  <a:schemeClr val="lt1"/>
                </a:solidFill>
                <a:latin typeface="Arial"/>
                <a:ea typeface="Arial"/>
                <a:cs typeface="Arial"/>
                <a:sym typeface="Arial"/>
              </a:defRPr>
            </a:lvl1pPr>
            <a:lvl2pPr marL="0" marR="0" lvl="1" indent="0" algn="r" rtl="0">
              <a:lnSpc>
                <a:spcPct val="100000"/>
              </a:lnSpc>
              <a:spcBef>
                <a:spcPts val="0"/>
              </a:spcBef>
              <a:spcAft>
                <a:spcPts val="0"/>
              </a:spcAft>
              <a:buClr>
                <a:srgbClr val="000000"/>
              </a:buClr>
              <a:buSzPts val="1200"/>
              <a:buFont typeface="Arial"/>
              <a:buNone/>
              <a:defRPr sz="1200" b="0" i="0" u="none" strike="noStrike" cap="none">
                <a:solidFill>
                  <a:schemeClr val="lt1"/>
                </a:solidFill>
                <a:latin typeface="Arial"/>
                <a:ea typeface="Arial"/>
                <a:cs typeface="Arial"/>
                <a:sym typeface="Arial"/>
              </a:defRPr>
            </a:lvl2pPr>
            <a:lvl3pPr marL="0" marR="0" lvl="2" indent="0" algn="r" rtl="0">
              <a:lnSpc>
                <a:spcPct val="100000"/>
              </a:lnSpc>
              <a:spcBef>
                <a:spcPts val="0"/>
              </a:spcBef>
              <a:spcAft>
                <a:spcPts val="0"/>
              </a:spcAft>
              <a:buClr>
                <a:srgbClr val="000000"/>
              </a:buClr>
              <a:buSzPts val="1200"/>
              <a:buFont typeface="Arial"/>
              <a:buNone/>
              <a:defRPr sz="1200" b="0" i="0" u="none" strike="noStrike" cap="none">
                <a:solidFill>
                  <a:schemeClr val="lt1"/>
                </a:solidFill>
                <a:latin typeface="Arial"/>
                <a:ea typeface="Arial"/>
                <a:cs typeface="Arial"/>
                <a:sym typeface="Arial"/>
              </a:defRPr>
            </a:lvl3pPr>
            <a:lvl4pPr marL="0" marR="0" lvl="3" indent="0" algn="r" rtl="0">
              <a:lnSpc>
                <a:spcPct val="100000"/>
              </a:lnSpc>
              <a:spcBef>
                <a:spcPts val="0"/>
              </a:spcBef>
              <a:spcAft>
                <a:spcPts val="0"/>
              </a:spcAft>
              <a:buClr>
                <a:srgbClr val="000000"/>
              </a:buClr>
              <a:buSzPts val="1200"/>
              <a:buFont typeface="Arial"/>
              <a:buNone/>
              <a:defRPr sz="1200" b="0" i="0" u="none" strike="noStrike" cap="none">
                <a:solidFill>
                  <a:schemeClr val="lt1"/>
                </a:solidFill>
                <a:latin typeface="Arial"/>
                <a:ea typeface="Arial"/>
                <a:cs typeface="Arial"/>
                <a:sym typeface="Arial"/>
              </a:defRPr>
            </a:lvl4pPr>
            <a:lvl5pPr marL="0" marR="0" lvl="4" indent="0" algn="r" rtl="0">
              <a:lnSpc>
                <a:spcPct val="100000"/>
              </a:lnSpc>
              <a:spcBef>
                <a:spcPts val="0"/>
              </a:spcBef>
              <a:spcAft>
                <a:spcPts val="0"/>
              </a:spcAft>
              <a:buClr>
                <a:srgbClr val="000000"/>
              </a:buClr>
              <a:buSzPts val="1200"/>
              <a:buFont typeface="Arial"/>
              <a:buNone/>
              <a:defRPr sz="1200" b="0" i="0" u="none" strike="noStrike" cap="none">
                <a:solidFill>
                  <a:schemeClr val="lt1"/>
                </a:solidFill>
                <a:latin typeface="Arial"/>
                <a:ea typeface="Arial"/>
                <a:cs typeface="Arial"/>
                <a:sym typeface="Arial"/>
              </a:defRPr>
            </a:lvl5pPr>
            <a:lvl6pPr marL="0" marR="0" lvl="5" indent="0" algn="r" rtl="0">
              <a:lnSpc>
                <a:spcPct val="100000"/>
              </a:lnSpc>
              <a:spcBef>
                <a:spcPts val="0"/>
              </a:spcBef>
              <a:spcAft>
                <a:spcPts val="0"/>
              </a:spcAft>
              <a:buClr>
                <a:srgbClr val="000000"/>
              </a:buClr>
              <a:buSzPts val="1200"/>
              <a:buFont typeface="Arial"/>
              <a:buNone/>
              <a:defRPr sz="1200" b="0" i="0" u="none" strike="noStrike" cap="none">
                <a:solidFill>
                  <a:schemeClr val="lt1"/>
                </a:solidFill>
                <a:latin typeface="Arial"/>
                <a:ea typeface="Arial"/>
                <a:cs typeface="Arial"/>
                <a:sym typeface="Arial"/>
              </a:defRPr>
            </a:lvl6pPr>
            <a:lvl7pPr marL="0" marR="0" lvl="6" indent="0" algn="r" rtl="0">
              <a:lnSpc>
                <a:spcPct val="100000"/>
              </a:lnSpc>
              <a:spcBef>
                <a:spcPts val="0"/>
              </a:spcBef>
              <a:spcAft>
                <a:spcPts val="0"/>
              </a:spcAft>
              <a:buClr>
                <a:srgbClr val="000000"/>
              </a:buClr>
              <a:buSzPts val="1200"/>
              <a:buFont typeface="Arial"/>
              <a:buNone/>
              <a:defRPr sz="1200" b="0" i="0" u="none" strike="noStrike" cap="none">
                <a:solidFill>
                  <a:schemeClr val="lt1"/>
                </a:solidFill>
                <a:latin typeface="Arial"/>
                <a:ea typeface="Arial"/>
                <a:cs typeface="Arial"/>
                <a:sym typeface="Arial"/>
              </a:defRPr>
            </a:lvl7pPr>
            <a:lvl8pPr marL="0" marR="0" lvl="7" indent="0" algn="r" rtl="0">
              <a:lnSpc>
                <a:spcPct val="100000"/>
              </a:lnSpc>
              <a:spcBef>
                <a:spcPts val="0"/>
              </a:spcBef>
              <a:spcAft>
                <a:spcPts val="0"/>
              </a:spcAft>
              <a:buClr>
                <a:srgbClr val="000000"/>
              </a:buClr>
              <a:buSzPts val="1200"/>
              <a:buFont typeface="Arial"/>
              <a:buNone/>
              <a:defRPr sz="1200" b="0" i="0" u="none" strike="noStrike" cap="none">
                <a:solidFill>
                  <a:schemeClr val="lt1"/>
                </a:solidFill>
                <a:latin typeface="Arial"/>
                <a:ea typeface="Arial"/>
                <a:cs typeface="Arial"/>
                <a:sym typeface="Arial"/>
              </a:defRPr>
            </a:lvl8pPr>
            <a:lvl9pPr marL="0" marR="0" lvl="8" indent="0" algn="r" rtl="0">
              <a:lnSpc>
                <a:spcPct val="100000"/>
              </a:lnSpc>
              <a:spcBef>
                <a:spcPts val="0"/>
              </a:spcBef>
              <a:spcAft>
                <a:spcPts val="0"/>
              </a:spcAft>
              <a:buClr>
                <a:srgbClr val="000000"/>
              </a:buClr>
              <a:buSzPts val="1200"/>
              <a:buFont typeface="Arial"/>
              <a:buNone/>
              <a:defRPr sz="1200" b="0" i="0" u="none" strike="noStrike" cap="none">
                <a:solidFill>
                  <a:schemeClr val="lt1"/>
                </a:solidFill>
                <a:latin typeface="Arial"/>
                <a:ea typeface="Arial"/>
                <a:cs typeface="Arial"/>
                <a:sym typeface="Arial"/>
              </a:defRPr>
            </a:lvl9pPr>
          </a:lstStyle>
          <a:p>
            <a:pPr marL="0" lvl="0" indent="0" algn="r" rtl="0">
              <a:spcBef>
                <a:spcPts val="0"/>
              </a:spcBef>
              <a:spcAft>
                <a:spcPts val="0"/>
              </a:spcAft>
              <a:buNone/>
            </a:pPr>
            <a:r>
              <a:rPr lang="en-US"/>
              <a:t>2</a:t>
            </a:r>
            <a:endParaRPr/>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matchingName="SBA Logo Slide">
  <p:cSld name="SBA Logo Slide">
    <p:spTree>
      <p:nvGrpSpPr>
        <p:cNvPr id="1" name="Shape 118"/>
        <p:cNvGrpSpPr/>
        <p:nvPr/>
      </p:nvGrpSpPr>
      <p:grpSpPr>
        <a:xfrm>
          <a:off x="0" y="0"/>
          <a:ext cx="0" cy="0"/>
          <a:chOff x="0" y="0"/>
          <a:chExt cx="0" cy="0"/>
        </a:xfrm>
      </p:grpSpPr>
      <p:sp>
        <p:nvSpPr>
          <p:cNvPr id="119" name="Google Shape;119;p26"/>
          <p:cNvSpPr/>
          <p:nvPr/>
        </p:nvSpPr>
        <p:spPr>
          <a:xfrm>
            <a:off x="0" y="0"/>
            <a:ext cx="9144000" cy="5143500"/>
          </a:xfrm>
          <a:prstGeom prst="rect">
            <a:avLst/>
          </a:prstGeom>
          <a:solidFill>
            <a:srgbClr val="003E7F"/>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350" b="0" i="0" u="none" strike="noStrike" cap="none">
              <a:solidFill>
                <a:schemeClr val="lt1"/>
              </a:solidFill>
              <a:latin typeface="Calibri"/>
              <a:ea typeface="Calibri"/>
              <a:cs typeface="Calibri"/>
              <a:sym typeface="Calibri"/>
            </a:endParaRPr>
          </a:p>
        </p:txBody>
      </p:sp>
      <p:pic>
        <p:nvPicPr>
          <p:cNvPr id="120" name="Google Shape;120;p26"/>
          <p:cNvPicPr preferRelativeResize="0"/>
          <p:nvPr/>
        </p:nvPicPr>
        <p:blipFill rotWithShape="1">
          <a:blip r:embed="rId2">
            <a:alphaModFix/>
          </a:blip>
          <a:srcRect/>
          <a:stretch/>
        </p:blipFill>
        <p:spPr>
          <a:xfrm>
            <a:off x="2895312" y="1204885"/>
            <a:ext cx="2515032" cy="2733730"/>
          </a:xfrm>
          <a:prstGeom prst="rect">
            <a:avLst/>
          </a:prstGeom>
          <a:noFill/>
          <a:ln>
            <a:noFill/>
          </a:ln>
        </p:spPr>
      </p:pic>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matchingName="Title Slide (1 line) - Screen Only">
  <p:cSld name="Title Slide (1 line) - Screen Only">
    <p:bg>
      <p:bgPr>
        <a:solidFill>
          <a:srgbClr val="003E7F"/>
        </a:solidFill>
        <a:effectLst/>
      </p:bgPr>
    </p:bg>
    <p:spTree>
      <p:nvGrpSpPr>
        <p:cNvPr id="1" name="Shape 121"/>
        <p:cNvGrpSpPr/>
        <p:nvPr/>
      </p:nvGrpSpPr>
      <p:grpSpPr>
        <a:xfrm>
          <a:off x="0" y="0"/>
          <a:ext cx="0" cy="0"/>
          <a:chOff x="0" y="0"/>
          <a:chExt cx="0" cy="0"/>
        </a:xfrm>
      </p:grpSpPr>
      <p:sp>
        <p:nvSpPr>
          <p:cNvPr id="122" name="Google Shape;122;p27"/>
          <p:cNvSpPr/>
          <p:nvPr/>
        </p:nvSpPr>
        <p:spPr>
          <a:xfrm>
            <a:off x="0" y="0"/>
            <a:ext cx="9144000" cy="5143500"/>
          </a:xfrm>
          <a:prstGeom prst="rect">
            <a:avLst/>
          </a:prstGeom>
          <a:solidFill>
            <a:srgbClr val="003E7F"/>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350" b="0" i="0" u="none" strike="noStrike" cap="none">
              <a:solidFill>
                <a:schemeClr val="lt1"/>
              </a:solidFill>
              <a:latin typeface="Calibri"/>
              <a:ea typeface="Calibri"/>
              <a:cs typeface="Calibri"/>
              <a:sym typeface="Calibri"/>
            </a:endParaRPr>
          </a:p>
        </p:txBody>
      </p:sp>
      <p:sp>
        <p:nvSpPr>
          <p:cNvPr id="123" name="Google Shape;123;p27"/>
          <p:cNvSpPr txBox="1">
            <a:spLocks noGrp="1"/>
          </p:cNvSpPr>
          <p:nvPr>
            <p:ph type="ctrTitle"/>
          </p:nvPr>
        </p:nvSpPr>
        <p:spPr>
          <a:xfrm>
            <a:off x="1143000" y="1020461"/>
            <a:ext cx="6858000" cy="1790700"/>
          </a:xfrm>
          <a:prstGeom prst="rect">
            <a:avLst/>
          </a:prstGeom>
          <a:noFill/>
          <a:ln>
            <a:noFill/>
          </a:ln>
        </p:spPr>
        <p:txBody>
          <a:bodyPr spcFirstLastPara="1" wrap="square" lIns="91425" tIns="45700" rIns="91425" bIns="45700" anchor="b" anchorCtr="0">
            <a:normAutofit/>
          </a:bodyPr>
          <a:lstStyle>
            <a:lvl1pPr lvl="0" algn="ctr" rtl="0">
              <a:lnSpc>
                <a:spcPct val="75000"/>
              </a:lnSpc>
              <a:spcBef>
                <a:spcPts val="0"/>
              </a:spcBef>
              <a:spcAft>
                <a:spcPts val="0"/>
              </a:spcAft>
              <a:buClr>
                <a:schemeClr val="lt1"/>
              </a:buClr>
              <a:buSzPts val="6000"/>
              <a:buFont typeface="Arial"/>
              <a:buChar char="●"/>
              <a:defRPr sz="6000">
                <a:solidFill>
                  <a:schemeClr val="lt1"/>
                </a:solidFill>
              </a:defRPr>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a:endParaRPr/>
          </a:p>
        </p:txBody>
      </p:sp>
      <p:sp>
        <p:nvSpPr>
          <p:cNvPr id="124" name="Google Shape;124;p27"/>
          <p:cNvSpPr txBox="1">
            <a:spLocks noGrp="1"/>
          </p:cNvSpPr>
          <p:nvPr>
            <p:ph type="subTitle" idx="1"/>
          </p:nvPr>
        </p:nvSpPr>
        <p:spPr>
          <a:xfrm>
            <a:off x="1143000" y="4645959"/>
            <a:ext cx="6858000" cy="341700"/>
          </a:xfrm>
          <a:prstGeom prst="rect">
            <a:avLst/>
          </a:prstGeom>
          <a:noFill/>
          <a:ln>
            <a:noFill/>
          </a:ln>
        </p:spPr>
        <p:txBody>
          <a:bodyPr spcFirstLastPara="1" wrap="square" lIns="91425" tIns="45700" rIns="91425" bIns="45700" anchor="t" anchorCtr="0">
            <a:normAutofit/>
          </a:bodyPr>
          <a:lstStyle>
            <a:lvl1pPr lvl="0" algn="ctr" rtl="0">
              <a:lnSpc>
                <a:spcPct val="90000"/>
              </a:lnSpc>
              <a:spcBef>
                <a:spcPts val="750"/>
              </a:spcBef>
              <a:spcAft>
                <a:spcPts val="0"/>
              </a:spcAft>
              <a:buClr>
                <a:schemeClr val="lt1"/>
              </a:buClr>
              <a:buSzPts val="1350"/>
              <a:buNone/>
              <a:defRPr sz="1350">
                <a:solidFill>
                  <a:schemeClr val="lt1"/>
                </a:solidFill>
              </a:defRPr>
            </a:lvl1pPr>
            <a:lvl2pPr lvl="1" algn="ctr" rtl="0">
              <a:lnSpc>
                <a:spcPct val="90000"/>
              </a:lnSpc>
              <a:spcBef>
                <a:spcPts val="375"/>
              </a:spcBef>
              <a:spcAft>
                <a:spcPts val="0"/>
              </a:spcAft>
              <a:buClr>
                <a:schemeClr val="dk1"/>
              </a:buClr>
              <a:buSzPts val="1500"/>
              <a:buNone/>
              <a:defRPr sz="1500"/>
            </a:lvl2pPr>
            <a:lvl3pPr lvl="2" algn="ctr" rtl="0">
              <a:lnSpc>
                <a:spcPct val="90000"/>
              </a:lnSpc>
              <a:spcBef>
                <a:spcPts val="375"/>
              </a:spcBef>
              <a:spcAft>
                <a:spcPts val="0"/>
              </a:spcAft>
              <a:buClr>
                <a:schemeClr val="dk1"/>
              </a:buClr>
              <a:buSzPts val="1350"/>
              <a:buNone/>
              <a:defRPr sz="1350"/>
            </a:lvl3pPr>
            <a:lvl4pPr lvl="3" algn="ctr" rtl="0">
              <a:lnSpc>
                <a:spcPct val="90000"/>
              </a:lnSpc>
              <a:spcBef>
                <a:spcPts val="375"/>
              </a:spcBef>
              <a:spcAft>
                <a:spcPts val="0"/>
              </a:spcAft>
              <a:buClr>
                <a:schemeClr val="dk1"/>
              </a:buClr>
              <a:buSzPts val="1200"/>
              <a:buNone/>
              <a:defRPr sz="1200"/>
            </a:lvl4pPr>
            <a:lvl5pPr lvl="4" algn="ctr" rtl="0">
              <a:lnSpc>
                <a:spcPct val="90000"/>
              </a:lnSpc>
              <a:spcBef>
                <a:spcPts val="375"/>
              </a:spcBef>
              <a:spcAft>
                <a:spcPts val="0"/>
              </a:spcAft>
              <a:buClr>
                <a:schemeClr val="dk1"/>
              </a:buClr>
              <a:buSzPts val="1200"/>
              <a:buNone/>
              <a:defRPr sz="1200"/>
            </a:lvl5pPr>
            <a:lvl6pPr lvl="5" algn="ctr" rtl="0">
              <a:lnSpc>
                <a:spcPct val="90000"/>
              </a:lnSpc>
              <a:spcBef>
                <a:spcPts val="375"/>
              </a:spcBef>
              <a:spcAft>
                <a:spcPts val="0"/>
              </a:spcAft>
              <a:buClr>
                <a:schemeClr val="dk1"/>
              </a:buClr>
              <a:buSzPts val="1200"/>
              <a:buNone/>
              <a:defRPr sz="1200"/>
            </a:lvl6pPr>
            <a:lvl7pPr lvl="6" algn="ctr" rtl="0">
              <a:lnSpc>
                <a:spcPct val="90000"/>
              </a:lnSpc>
              <a:spcBef>
                <a:spcPts val="375"/>
              </a:spcBef>
              <a:spcAft>
                <a:spcPts val="0"/>
              </a:spcAft>
              <a:buClr>
                <a:schemeClr val="dk1"/>
              </a:buClr>
              <a:buSzPts val="1200"/>
              <a:buNone/>
              <a:defRPr sz="1200"/>
            </a:lvl7pPr>
            <a:lvl8pPr lvl="7" algn="ctr" rtl="0">
              <a:lnSpc>
                <a:spcPct val="90000"/>
              </a:lnSpc>
              <a:spcBef>
                <a:spcPts val="375"/>
              </a:spcBef>
              <a:spcAft>
                <a:spcPts val="0"/>
              </a:spcAft>
              <a:buClr>
                <a:schemeClr val="dk1"/>
              </a:buClr>
              <a:buSzPts val="1200"/>
              <a:buNone/>
              <a:defRPr sz="1200"/>
            </a:lvl8pPr>
            <a:lvl9pPr lvl="8" algn="ctr" rtl="0">
              <a:lnSpc>
                <a:spcPct val="90000"/>
              </a:lnSpc>
              <a:spcBef>
                <a:spcPts val="375"/>
              </a:spcBef>
              <a:spcAft>
                <a:spcPts val="0"/>
              </a:spcAft>
              <a:buClr>
                <a:schemeClr val="dk1"/>
              </a:buClr>
              <a:buSzPts val="1200"/>
              <a:buNone/>
              <a:defRPr sz="1200"/>
            </a:lvl9pPr>
          </a:lstStyle>
          <a:p>
            <a:endParaRPr/>
          </a:p>
        </p:txBody>
      </p:sp>
      <p:sp>
        <p:nvSpPr>
          <p:cNvPr id="125" name="Google Shape;125;p27"/>
          <p:cNvSpPr txBox="1">
            <a:spLocks noGrp="1"/>
          </p:cNvSpPr>
          <p:nvPr>
            <p:ph type="body" idx="2"/>
          </p:nvPr>
        </p:nvSpPr>
        <p:spPr>
          <a:xfrm>
            <a:off x="1143000" y="2811071"/>
            <a:ext cx="6858000" cy="1234500"/>
          </a:xfrm>
          <a:prstGeom prst="rect">
            <a:avLst/>
          </a:prstGeom>
          <a:noFill/>
          <a:ln>
            <a:noFill/>
          </a:ln>
        </p:spPr>
        <p:txBody>
          <a:bodyPr spcFirstLastPara="1" wrap="square" lIns="91425" tIns="45700" rIns="91425" bIns="45700" anchor="t" anchorCtr="0">
            <a:noAutofit/>
          </a:bodyPr>
          <a:lstStyle>
            <a:lvl1pPr marL="457200" lvl="0" indent="-228600" algn="ctr" rtl="0">
              <a:lnSpc>
                <a:spcPct val="90000"/>
              </a:lnSpc>
              <a:spcBef>
                <a:spcPts val="750"/>
              </a:spcBef>
              <a:spcAft>
                <a:spcPts val="0"/>
              </a:spcAft>
              <a:buClr>
                <a:srgbClr val="A5A5A5"/>
              </a:buClr>
              <a:buSzPts val="2400"/>
              <a:buNone/>
              <a:defRPr sz="2400" b="1">
                <a:solidFill>
                  <a:srgbClr val="A5A5A5"/>
                </a:solidFill>
              </a:defRPr>
            </a:lvl1pPr>
            <a:lvl2pPr marL="914400" lvl="1" indent="-228600" algn="ctr" rtl="0">
              <a:lnSpc>
                <a:spcPct val="90000"/>
              </a:lnSpc>
              <a:spcBef>
                <a:spcPts val="375"/>
              </a:spcBef>
              <a:spcAft>
                <a:spcPts val="0"/>
              </a:spcAft>
              <a:buClr>
                <a:srgbClr val="898989"/>
              </a:buClr>
              <a:buSzPts val="2400"/>
              <a:buNone/>
              <a:defRPr sz="2400" b="1">
                <a:solidFill>
                  <a:srgbClr val="898989"/>
                </a:solidFill>
              </a:defRPr>
            </a:lvl2pPr>
            <a:lvl3pPr marL="1371600" lvl="2" indent="-228600" algn="ctr" rtl="0">
              <a:lnSpc>
                <a:spcPct val="90000"/>
              </a:lnSpc>
              <a:spcBef>
                <a:spcPts val="375"/>
              </a:spcBef>
              <a:spcAft>
                <a:spcPts val="0"/>
              </a:spcAft>
              <a:buClr>
                <a:srgbClr val="898989"/>
              </a:buClr>
              <a:buSzPts val="2400"/>
              <a:buNone/>
              <a:defRPr sz="2400" b="1">
                <a:solidFill>
                  <a:srgbClr val="898989"/>
                </a:solidFill>
              </a:defRPr>
            </a:lvl3pPr>
            <a:lvl4pPr marL="1828800" lvl="3" indent="-228600" algn="ctr" rtl="0">
              <a:lnSpc>
                <a:spcPct val="90000"/>
              </a:lnSpc>
              <a:spcBef>
                <a:spcPts val="375"/>
              </a:spcBef>
              <a:spcAft>
                <a:spcPts val="0"/>
              </a:spcAft>
              <a:buClr>
                <a:srgbClr val="898989"/>
              </a:buClr>
              <a:buSzPts val="2400"/>
              <a:buNone/>
              <a:defRPr sz="2400" b="1">
                <a:solidFill>
                  <a:srgbClr val="898989"/>
                </a:solidFill>
              </a:defRPr>
            </a:lvl4pPr>
            <a:lvl5pPr marL="2286000" lvl="4" indent="-228600" algn="ctr" rtl="0">
              <a:lnSpc>
                <a:spcPct val="90000"/>
              </a:lnSpc>
              <a:spcBef>
                <a:spcPts val="375"/>
              </a:spcBef>
              <a:spcAft>
                <a:spcPts val="0"/>
              </a:spcAft>
              <a:buClr>
                <a:srgbClr val="898989"/>
              </a:buClr>
              <a:buSzPts val="2400"/>
              <a:buNone/>
              <a:defRPr sz="2400" b="1">
                <a:solidFill>
                  <a:srgbClr val="898989"/>
                </a:solidFill>
              </a:defRPr>
            </a:lvl5pPr>
            <a:lvl6pPr marL="2743200" lvl="5" indent="-342900" algn="l" rtl="0">
              <a:lnSpc>
                <a:spcPct val="90000"/>
              </a:lnSpc>
              <a:spcBef>
                <a:spcPts val="375"/>
              </a:spcBef>
              <a:spcAft>
                <a:spcPts val="0"/>
              </a:spcAft>
              <a:buClr>
                <a:schemeClr val="dk1"/>
              </a:buClr>
              <a:buSzPts val="1800"/>
              <a:buChar char="■"/>
              <a:defRPr/>
            </a:lvl6pPr>
            <a:lvl7pPr marL="3200400" lvl="6" indent="-342900" algn="l" rtl="0">
              <a:lnSpc>
                <a:spcPct val="90000"/>
              </a:lnSpc>
              <a:spcBef>
                <a:spcPts val="375"/>
              </a:spcBef>
              <a:spcAft>
                <a:spcPts val="0"/>
              </a:spcAft>
              <a:buClr>
                <a:schemeClr val="dk1"/>
              </a:buClr>
              <a:buSzPts val="1800"/>
              <a:buChar char="●"/>
              <a:defRPr/>
            </a:lvl7pPr>
            <a:lvl8pPr marL="3657600" lvl="7" indent="-342900" algn="l" rtl="0">
              <a:lnSpc>
                <a:spcPct val="90000"/>
              </a:lnSpc>
              <a:spcBef>
                <a:spcPts val="375"/>
              </a:spcBef>
              <a:spcAft>
                <a:spcPts val="0"/>
              </a:spcAft>
              <a:buClr>
                <a:schemeClr val="dk1"/>
              </a:buClr>
              <a:buSzPts val="1800"/>
              <a:buChar char="○"/>
              <a:defRPr/>
            </a:lvl8pPr>
            <a:lvl9pPr marL="4114800" lvl="8" indent="-342900" algn="l" rtl="0">
              <a:lnSpc>
                <a:spcPct val="90000"/>
              </a:lnSpc>
              <a:spcBef>
                <a:spcPts val="375"/>
              </a:spcBef>
              <a:spcAft>
                <a:spcPts val="0"/>
              </a:spcAft>
              <a:buClr>
                <a:schemeClr val="dk1"/>
              </a:buClr>
              <a:buSzPts val="1800"/>
              <a:buChar char="■"/>
              <a:defRPr/>
            </a:lvl9pPr>
          </a:lstStyle>
          <a:p>
            <a:endParaRPr/>
          </a:p>
        </p:txBody>
      </p:sp>
      <p:pic>
        <p:nvPicPr>
          <p:cNvPr id="126" name="Google Shape;126;p27"/>
          <p:cNvPicPr preferRelativeResize="0"/>
          <p:nvPr/>
        </p:nvPicPr>
        <p:blipFill rotWithShape="1">
          <a:blip r:embed="rId2">
            <a:alphaModFix/>
          </a:blip>
          <a:srcRect/>
          <a:stretch/>
        </p:blipFill>
        <p:spPr>
          <a:xfrm>
            <a:off x="3367338" y="519598"/>
            <a:ext cx="1806990" cy="496320"/>
          </a:xfrm>
          <a:prstGeom prst="rect">
            <a:avLst/>
          </a:prstGeom>
          <a:noFill/>
          <a:ln>
            <a:noFill/>
          </a:ln>
        </p:spPr>
      </p:pic>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matchingName="Title and Content with Subtitle">
  <p:cSld name="Title and Content with Subtitle">
    <p:spTree>
      <p:nvGrpSpPr>
        <p:cNvPr id="1" name="Shape 127"/>
        <p:cNvGrpSpPr/>
        <p:nvPr/>
      </p:nvGrpSpPr>
      <p:grpSpPr>
        <a:xfrm>
          <a:off x="0" y="0"/>
          <a:ext cx="0" cy="0"/>
          <a:chOff x="0" y="0"/>
          <a:chExt cx="0" cy="0"/>
        </a:xfrm>
      </p:grpSpPr>
      <p:sp>
        <p:nvSpPr>
          <p:cNvPr id="128" name="Google Shape;128;p28"/>
          <p:cNvSpPr txBox="1">
            <a:spLocks noGrp="1"/>
          </p:cNvSpPr>
          <p:nvPr>
            <p:ph type="sldNum" idx="12"/>
          </p:nvPr>
        </p:nvSpPr>
        <p:spPr>
          <a:xfrm>
            <a:off x="6873352" y="4783386"/>
            <a:ext cx="2057400" cy="273900"/>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a:lvl1pPr>
            <a:lvl2pPr marL="0" marR="0" lvl="1" indent="0" algn="r" rtl="0">
              <a:spcBef>
                <a:spcPts val="0"/>
              </a:spcBef>
              <a:buNone/>
              <a:defRPr/>
            </a:lvl2pPr>
            <a:lvl3pPr marL="0" marR="0" lvl="2" indent="0" algn="r" rtl="0">
              <a:spcBef>
                <a:spcPts val="0"/>
              </a:spcBef>
              <a:buNone/>
              <a:defRPr/>
            </a:lvl3pPr>
            <a:lvl4pPr marL="0" marR="0" lvl="3" indent="0" algn="r" rtl="0">
              <a:spcBef>
                <a:spcPts val="0"/>
              </a:spcBef>
              <a:buNone/>
              <a:defRPr/>
            </a:lvl4pPr>
            <a:lvl5pPr marL="0" marR="0" lvl="4" indent="0" algn="r" rtl="0">
              <a:spcBef>
                <a:spcPts val="0"/>
              </a:spcBef>
              <a:buNone/>
              <a:defRPr/>
            </a:lvl5pPr>
            <a:lvl6pPr marL="0" marR="0" lvl="5" indent="0" algn="r" rtl="0">
              <a:spcBef>
                <a:spcPts val="0"/>
              </a:spcBef>
              <a:buNone/>
              <a:defRPr/>
            </a:lvl6pPr>
            <a:lvl7pPr marL="0" marR="0" lvl="6" indent="0" algn="r" rtl="0">
              <a:spcBef>
                <a:spcPts val="0"/>
              </a:spcBef>
              <a:buNone/>
              <a:defRPr/>
            </a:lvl7pPr>
            <a:lvl8pPr marL="0" marR="0" lvl="7" indent="0" algn="r" rtl="0">
              <a:spcBef>
                <a:spcPts val="0"/>
              </a:spcBef>
              <a:buNone/>
              <a:defRPr/>
            </a:lvl8pPr>
            <a:lvl9pPr marL="0" marR="0" lvl="8" indent="0" algn="r" rtl="0">
              <a:spcBef>
                <a:spcPts val="0"/>
              </a:spcBef>
              <a:buNone/>
              <a:defRPr/>
            </a:lvl9pPr>
          </a:lstStyle>
          <a:p>
            <a:pPr marL="0" lvl="0" indent="0" algn="r" rtl="0">
              <a:spcBef>
                <a:spcPts val="0"/>
              </a:spcBef>
              <a:spcAft>
                <a:spcPts val="0"/>
              </a:spcAft>
              <a:buNone/>
            </a:pPr>
            <a:fld id="{00000000-1234-1234-1234-123412341234}" type="slidenum">
              <a:rPr lang="en-US"/>
              <a:t>‹#›</a:t>
            </a:fld>
            <a:endParaRPr sz="900">
              <a:solidFill>
                <a:srgbClr val="89898B"/>
              </a:solidFill>
              <a:latin typeface="Arial"/>
              <a:ea typeface="Arial"/>
              <a:cs typeface="Arial"/>
              <a:sym typeface="Arial"/>
            </a:endParaRPr>
          </a:p>
        </p:txBody>
      </p:sp>
      <p:sp>
        <p:nvSpPr>
          <p:cNvPr id="129" name="Google Shape;129;p28"/>
          <p:cNvSpPr txBox="1">
            <a:spLocks noGrp="1"/>
          </p:cNvSpPr>
          <p:nvPr>
            <p:ph type="subTitle" idx="1"/>
          </p:nvPr>
        </p:nvSpPr>
        <p:spPr>
          <a:xfrm>
            <a:off x="628650" y="725631"/>
            <a:ext cx="7886700" cy="522000"/>
          </a:xfrm>
          <a:prstGeom prst="rect">
            <a:avLst/>
          </a:prstGeom>
          <a:noFill/>
          <a:ln>
            <a:noFill/>
          </a:ln>
        </p:spPr>
        <p:txBody>
          <a:bodyPr spcFirstLastPara="1" wrap="square" lIns="91425" tIns="45700" rIns="91425" bIns="45700" anchor="t" anchorCtr="1">
            <a:normAutofit/>
          </a:bodyPr>
          <a:lstStyle>
            <a:lvl1pPr lvl="0" algn="ctr" rtl="0">
              <a:lnSpc>
                <a:spcPct val="90000"/>
              </a:lnSpc>
              <a:spcBef>
                <a:spcPts val="750"/>
              </a:spcBef>
              <a:spcAft>
                <a:spcPts val="0"/>
              </a:spcAft>
              <a:buClr>
                <a:srgbClr val="898989"/>
              </a:buClr>
              <a:buSzPts val="1575"/>
              <a:buNone/>
              <a:defRPr sz="1575" b="1">
                <a:solidFill>
                  <a:srgbClr val="898989"/>
                </a:solidFill>
              </a:defRPr>
            </a:lvl1pPr>
            <a:lvl2pPr lvl="1" algn="l" rtl="0">
              <a:lnSpc>
                <a:spcPct val="90000"/>
              </a:lnSpc>
              <a:spcBef>
                <a:spcPts val="375"/>
              </a:spcBef>
              <a:spcAft>
                <a:spcPts val="0"/>
              </a:spcAft>
              <a:buClr>
                <a:schemeClr val="dk1"/>
              </a:buClr>
              <a:buSzPts val="1800"/>
              <a:buChar char="○"/>
              <a:defRPr/>
            </a:lvl2pPr>
            <a:lvl3pPr lvl="2" algn="l" rtl="0">
              <a:lnSpc>
                <a:spcPct val="90000"/>
              </a:lnSpc>
              <a:spcBef>
                <a:spcPts val="375"/>
              </a:spcBef>
              <a:spcAft>
                <a:spcPts val="0"/>
              </a:spcAft>
              <a:buClr>
                <a:schemeClr val="dk1"/>
              </a:buClr>
              <a:buSzPts val="1800"/>
              <a:buChar char="■"/>
              <a:defRPr/>
            </a:lvl3pPr>
            <a:lvl4pPr lvl="3" algn="l" rtl="0">
              <a:lnSpc>
                <a:spcPct val="90000"/>
              </a:lnSpc>
              <a:spcBef>
                <a:spcPts val="375"/>
              </a:spcBef>
              <a:spcAft>
                <a:spcPts val="0"/>
              </a:spcAft>
              <a:buClr>
                <a:schemeClr val="dk1"/>
              </a:buClr>
              <a:buSzPts val="1800"/>
              <a:buChar char="●"/>
              <a:defRPr/>
            </a:lvl4pPr>
            <a:lvl5pPr lvl="4" algn="l" rtl="0">
              <a:lnSpc>
                <a:spcPct val="90000"/>
              </a:lnSpc>
              <a:spcBef>
                <a:spcPts val="375"/>
              </a:spcBef>
              <a:spcAft>
                <a:spcPts val="0"/>
              </a:spcAft>
              <a:buClr>
                <a:schemeClr val="dk1"/>
              </a:buClr>
              <a:buSzPts val="1800"/>
              <a:buChar char="○"/>
              <a:defRPr/>
            </a:lvl5pPr>
            <a:lvl6pPr lvl="5" algn="l" rtl="0">
              <a:lnSpc>
                <a:spcPct val="90000"/>
              </a:lnSpc>
              <a:spcBef>
                <a:spcPts val="375"/>
              </a:spcBef>
              <a:spcAft>
                <a:spcPts val="0"/>
              </a:spcAft>
              <a:buClr>
                <a:schemeClr val="dk1"/>
              </a:buClr>
              <a:buSzPts val="1800"/>
              <a:buChar char="■"/>
              <a:defRPr/>
            </a:lvl6pPr>
            <a:lvl7pPr lvl="6" algn="l" rtl="0">
              <a:lnSpc>
                <a:spcPct val="90000"/>
              </a:lnSpc>
              <a:spcBef>
                <a:spcPts val="375"/>
              </a:spcBef>
              <a:spcAft>
                <a:spcPts val="0"/>
              </a:spcAft>
              <a:buClr>
                <a:schemeClr val="dk1"/>
              </a:buClr>
              <a:buSzPts val="1800"/>
              <a:buChar char="●"/>
              <a:defRPr/>
            </a:lvl7pPr>
            <a:lvl8pPr lvl="7" algn="l" rtl="0">
              <a:lnSpc>
                <a:spcPct val="90000"/>
              </a:lnSpc>
              <a:spcBef>
                <a:spcPts val="375"/>
              </a:spcBef>
              <a:spcAft>
                <a:spcPts val="0"/>
              </a:spcAft>
              <a:buClr>
                <a:schemeClr val="dk1"/>
              </a:buClr>
              <a:buSzPts val="1800"/>
              <a:buChar char="○"/>
              <a:defRPr/>
            </a:lvl8pPr>
            <a:lvl9pPr lvl="8" algn="l" rtl="0">
              <a:lnSpc>
                <a:spcPct val="90000"/>
              </a:lnSpc>
              <a:spcBef>
                <a:spcPts val="375"/>
              </a:spcBef>
              <a:spcAft>
                <a:spcPts val="0"/>
              </a:spcAft>
              <a:buClr>
                <a:schemeClr val="dk1"/>
              </a:buClr>
              <a:buSzPts val="1800"/>
              <a:buChar char="■"/>
              <a:defRPr/>
            </a:lvl9pPr>
          </a:lstStyle>
          <a:p>
            <a:endParaRPr/>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matchingName="Chapter Slide - Screen Only">
  <p:cSld name="TITLE_1">
    <p:bg>
      <p:bgPr>
        <a:solidFill>
          <a:srgbClr val="003E7F"/>
        </a:solidFill>
        <a:effectLst/>
      </p:bgPr>
    </p:bg>
    <p:spTree>
      <p:nvGrpSpPr>
        <p:cNvPr id="1" name="Shape 130"/>
        <p:cNvGrpSpPr/>
        <p:nvPr/>
      </p:nvGrpSpPr>
      <p:grpSpPr>
        <a:xfrm>
          <a:off x="0" y="0"/>
          <a:ext cx="0" cy="0"/>
          <a:chOff x="0" y="0"/>
          <a:chExt cx="0" cy="0"/>
        </a:xfrm>
      </p:grpSpPr>
      <p:sp>
        <p:nvSpPr>
          <p:cNvPr id="131" name="Google Shape;131;p29"/>
          <p:cNvSpPr/>
          <p:nvPr/>
        </p:nvSpPr>
        <p:spPr>
          <a:xfrm>
            <a:off x="0" y="0"/>
            <a:ext cx="9144000" cy="5143500"/>
          </a:xfrm>
          <a:prstGeom prst="rect">
            <a:avLst/>
          </a:prstGeom>
          <a:solidFill>
            <a:srgbClr val="007EB4"/>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350">
              <a:solidFill>
                <a:schemeClr val="lt1"/>
              </a:solidFill>
              <a:latin typeface="Calibri"/>
              <a:ea typeface="Calibri"/>
              <a:cs typeface="Calibri"/>
              <a:sym typeface="Calibri"/>
            </a:endParaRPr>
          </a:p>
        </p:txBody>
      </p:sp>
      <p:sp>
        <p:nvSpPr>
          <p:cNvPr id="132" name="Google Shape;132;p29"/>
          <p:cNvSpPr txBox="1">
            <a:spLocks noGrp="1"/>
          </p:cNvSpPr>
          <p:nvPr>
            <p:ph type="ctrTitle"/>
          </p:nvPr>
        </p:nvSpPr>
        <p:spPr>
          <a:xfrm>
            <a:off x="1143000" y="841772"/>
            <a:ext cx="6858000" cy="1790700"/>
          </a:xfrm>
          <a:prstGeom prst="rect">
            <a:avLst/>
          </a:prstGeom>
          <a:noFill/>
          <a:ln>
            <a:noFill/>
          </a:ln>
        </p:spPr>
        <p:txBody>
          <a:bodyPr spcFirstLastPara="1" wrap="square" lIns="91425" tIns="45700" rIns="91425" bIns="45700" anchor="b" anchorCtr="0">
            <a:normAutofit/>
          </a:bodyPr>
          <a:lstStyle>
            <a:lvl1pPr lvl="0" algn="ctr" rtl="0">
              <a:lnSpc>
                <a:spcPct val="100000"/>
              </a:lnSpc>
              <a:spcBef>
                <a:spcPts val="0"/>
              </a:spcBef>
              <a:spcAft>
                <a:spcPts val="0"/>
              </a:spcAft>
              <a:buClr>
                <a:schemeClr val="lt1"/>
              </a:buClr>
              <a:buSzPts val="4500"/>
              <a:buFont typeface="Arial"/>
              <a:buChar char="●"/>
              <a:defRPr sz="4500">
                <a:solidFill>
                  <a:schemeClr val="lt1"/>
                </a:solidFill>
              </a:defRPr>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a:endParaRPr/>
          </a:p>
        </p:txBody>
      </p:sp>
      <p:sp>
        <p:nvSpPr>
          <p:cNvPr id="133" name="Google Shape;133;p29"/>
          <p:cNvSpPr txBox="1">
            <a:spLocks noGrp="1"/>
          </p:cNvSpPr>
          <p:nvPr>
            <p:ph type="subTitle" idx="1"/>
          </p:nvPr>
        </p:nvSpPr>
        <p:spPr>
          <a:xfrm>
            <a:off x="1143000" y="2701529"/>
            <a:ext cx="6858000" cy="1241700"/>
          </a:xfrm>
          <a:prstGeom prst="rect">
            <a:avLst/>
          </a:prstGeom>
          <a:noFill/>
          <a:ln>
            <a:noFill/>
          </a:ln>
        </p:spPr>
        <p:txBody>
          <a:bodyPr spcFirstLastPara="1" wrap="square" lIns="91425" tIns="45700" rIns="91425" bIns="45700" anchor="t" anchorCtr="0">
            <a:normAutofit/>
          </a:bodyPr>
          <a:lstStyle>
            <a:lvl1pPr lvl="0" algn="ctr" rtl="0">
              <a:lnSpc>
                <a:spcPct val="90000"/>
              </a:lnSpc>
              <a:spcBef>
                <a:spcPts val="750"/>
              </a:spcBef>
              <a:spcAft>
                <a:spcPts val="0"/>
              </a:spcAft>
              <a:buClr>
                <a:srgbClr val="D8D8D8"/>
              </a:buClr>
              <a:buSzPts val="1800"/>
              <a:buNone/>
              <a:defRPr sz="1800" b="1">
                <a:solidFill>
                  <a:srgbClr val="D8D8D8"/>
                </a:solidFill>
              </a:defRPr>
            </a:lvl1pPr>
            <a:lvl2pPr lvl="1" algn="ctr" rtl="0">
              <a:lnSpc>
                <a:spcPct val="90000"/>
              </a:lnSpc>
              <a:spcBef>
                <a:spcPts val="375"/>
              </a:spcBef>
              <a:spcAft>
                <a:spcPts val="0"/>
              </a:spcAft>
              <a:buClr>
                <a:schemeClr val="dk1"/>
              </a:buClr>
              <a:buSzPts val="1500"/>
              <a:buNone/>
              <a:defRPr sz="1500"/>
            </a:lvl2pPr>
            <a:lvl3pPr lvl="2" algn="ctr" rtl="0">
              <a:lnSpc>
                <a:spcPct val="90000"/>
              </a:lnSpc>
              <a:spcBef>
                <a:spcPts val="375"/>
              </a:spcBef>
              <a:spcAft>
                <a:spcPts val="0"/>
              </a:spcAft>
              <a:buClr>
                <a:schemeClr val="dk1"/>
              </a:buClr>
              <a:buSzPts val="1350"/>
              <a:buNone/>
              <a:defRPr sz="1350"/>
            </a:lvl3pPr>
            <a:lvl4pPr lvl="3" algn="ctr" rtl="0">
              <a:lnSpc>
                <a:spcPct val="90000"/>
              </a:lnSpc>
              <a:spcBef>
                <a:spcPts val="375"/>
              </a:spcBef>
              <a:spcAft>
                <a:spcPts val="0"/>
              </a:spcAft>
              <a:buClr>
                <a:schemeClr val="dk1"/>
              </a:buClr>
              <a:buSzPts val="1200"/>
              <a:buNone/>
              <a:defRPr sz="1200"/>
            </a:lvl4pPr>
            <a:lvl5pPr lvl="4" algn="ctr" rtl="0">
              <a:lnSpc>
                <a:spcPct val="90000"/>
              </a:lnSpc>
              <a:spcBef>
                <a:spcPts val="375"/>
              </a:spcBef>
              <a:spcAft>
                <a:spcPts val="0"/>
              </a:spcAft>
              <a:buClr>
                <a:schemeClr val="dk1"/>
              </a:buClr>
              <a:buSzPts val="1200"/>
              <a:buNone/>
              <a:defRPr sz="1200"/>
            </a:lvl5pPr>
            <a:lvl6pPr lvl="5" algn="ctr" rtl="0">
              <a:lnSpc>
                <a:spcPct val="90000"/>
              </a:lnSpc>
              <a:spcBef>
                <a:spcPts val="375"/>
              </a:spcBef>
              <a:spcAft>
                <a:spcPts val="0"/>
              </a:spcAft>
              <a:buClr>
                <a:schemeClr val="dk1"/>
              </a:buClr>
              <a:buSzPts val="1200"/>
              <a:buNone/>
              <a:defRPr sz="1200"/>
            </a:lvl6pPr>
            <a:lvl7pPr lvl="6" algn="ctr" rtl="0">
              <a:lnSpc>
                <a:spcPct val="90000"/>
              </a:lnSpc>
              <a:spcBef>
                <a:spcPts val="375"/>
              </a:spcBef>
              <a:spcAft>
                <a:spcPts val="0"/>
              </a:spcAft>
              <a:buClr>
                <a:schemeClr val="dk1"/>
              </a:buClr>
              <a:buSzPts val="1200"/>
              <a:buNone/>
              <a:defRPr sz="1200"/>
            </a:lvl7pPr>
            <a:lvl8pPr lvl="7" algn="ctr" rtl="0">
              <a:lnSpc>
                <a:spcPct val="90000"/>
              </a:lnSpc>
              <a:spcBef>
                <a:spcPts val="375"/>
              </a:spcBef>
              <a:spcAft>
                <a:spcPts val="0"/>
              </a:spcAft>
              <a:buClr>
                <a:schemeClr val="dk1"/>
              </a:buClr>
              <a:buSzPts val="1200"/>
              <a:buNone/>
              <a:defRPr sz="1200"/>
            </a:lvl8pPr>
            <a:lvl9pPr lvl="8" algn="ctr" rtl="0">
              <a:lnSpc>
                <a:spcPct val="90000"/>
              </a:lnSpc>
              <a:spcBef>
                <a:spcPts val="375"/>
              </a:spcBef>
              <a:spcAft>
                <a:spcPts val="0"/>
              </a:spcAft>
              <a:buClr>
                <a:schemeClr val="dk1"/>
              </a:buClr>
              <a:buSzPts val="1200"/>
              <a:buNone/>
              <a:defRPr sz="1200"/>
            </a:lvl9pPr>
          </a:lstStyle>
          <a:p>
            <a:endParaRPr/>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matchingName="1_Title Only">
  <p:cSld name="TITLE_ONLY_1">
    <p:spTree>
      <p:nvGrpSpPr>
        <p:cNvPr id="1" name="Shape 134"/>
        <p:cNvGrpSpPr/>
        <p:nvPr/>
      </p:nvGrpSpPr>
      <p:grpSpPr>
        <a:xfrm>
          <a:off x="0" y="0"/>
          <a:ext cx="0" cy="0"/>
          <a:chOff x="0" y="0"/>
          <a:chExt cx="0" cy="0"/>
        </a:xfrm>
      </p:grpSpPr>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matchingName="Chapter Slide - Screen Only 1">
  <p:cSld name="Chapter Slide - Screen Only">
    <p:bg>
      <p:bgPr>
        <a:solidFill>
          <a:srgbClr val="003E7F"/>
        </a:solidFill>
        <a:effectLst/>
      </p:bgPr>
    </p:bg>
    <p:spTree>
      <p:nvGrpSpPr>
        <p:cNvPr id="1" name="Shape 135"/>
        <p:cNvGrpSpPr/>
        <p:nvPr/>
      </p:nvGrpSpPr>
      <p:grpSpPr>
        <a:xfrm>
          <a:off x="0" y="0"/>
          <a:ext cx="0" cy="0"/>
          <a:chOff x="0" y="0"/>
          <a:chExt cx="0" cy="0"/>
        </a:xfrm>
      </p:grpSpPr>
      <p:sp>
        <p:nvSpPr>
          <p:cNvPr id="136" name="Google Shape;136;p31"/>
          <p:cNvSpPr/>
          <p:nvPr/>
        </p:nvSpPr>
        <p:spPr>
          <a:xfrm>
            <a:off x="0" y="0"/>
            <a:ext cx="9144000" cy="5143500"/>
          </a:xfrm>
          <a:prstGeom prst="rect">
            <a:avLst/>
          </a:prstGeom>
          <a:solidFill>
            <a:srgbClr val="007DBC"/>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350">
              <a:solidFill>
                <a:schemeClr val="lt1"/>
              </a:solidFill>
              <a:latin typeface="Calibri"/>
              <a:ea typeface="Calibri"/>
              <a:cs typeface="Calibri"/>
              <a:sym typeface="Calibri"/>
            </a:endParaRPr>
          </a:p>
        </p:txBody>
      </p:sp>
      <p:sp>
        <p:nvSpPr>
          <p:cNvPr id="137" name="Google Shape;137;p31"/>
          <p:cNvSpPr txBox="1">
            <a:spLocks noGrp="1"/>
          </p:cNvSpPr>
          <p:nvPr>
            <p:ph type="ctrTitle"/>
          </p:nvPr>
        </p:nvSpPr>
        <p:spPr>
          <a:xfrm>
            <a:off x="1143000" y="1676400"/>
            <a:ext cx="6858000" cy="1790700"/>
          </a:xfrm>
          <a:prstGeom prst="rect">
            <a:avLst/>
          </a:prstGeom>
          <a:noFill/>
          <a:ln>
            <a:noFill/>
          </a:ln>
        </p:spPr>
        <p:txBody>
          <a:bodyPr spcFirstLastPara="1" wrap="square" lIns="91425" tIns="45700" rIns="91425" bIns="45700" anchor="ctr" anchorCtr="0">
            <a:normAutofit/>
          </a:bodyPr>
          <a:lstStyle>
            <a:lvl1pPr lvl="0" algn="ctr" rtl="0">
              <a:lnSpc>
                <a:spcPct val="100000"/>
              </a:lnSpc>
              <a:spcBef>
                <a:spcPts val="0"/>
              </a:spcBef>
              <a:spcAft>
                <a:spcPts val="0"/>
              </a:spcAft>
              <a:buClr>
                <a:schemeClr val="lt1"/>
              </a:buClr>
              <a:buSzPts val="4500"/>
              <a:buFont typeface="Arial"/>
              <a:buChar char="●"/>
              <a:defRPr sz="4500">
                <a:solidFill>
                  <a:schemeClr val="lt1"/>
                </a:solidFill>
              </a:defRPr>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23"/>
        <p:cNvGrpSpPr/>
        <p:nvPr/>
      </p:nvGrpSpPr>
      <p:grpSpPr>
        <a:xfrm>
          <a:off x="0" y="0"/>
          <a:ext cx="0" cy="0"/>
          <a:chOff x="0" y="0"/>
          <a:chExt cx="0" cy="0"/>
        </a:xfrm>
      </p:grpSpPr>
      <p:sp>
        <p:nvSpPr>
          <p:cNvPr id="24" name="Google Shape;24;p4"/>
          <p:cNvSpPr txBox="1">
            <a:spLocks noGrp="1"/>
          </p:cNvSpPr>
          <p:nvPr>
            <p:ph type="sldNum" idx="12"/>
          </p:nvPr>
        </p:nvSpPr>
        <p:spPr>
          <a:xfrm>
            <a:off x="6400800" y="4661297"/>
            <a:ext cx="1828800" cy="321469"/>
          </a:xfrm>
          <a:prstGeom prst="rect">
            <a:avLst/>
          </a:prstGeom>
          <a:noFill/>
          <a:ln>
            <a:noFill/>
          </a:ln>
        </p:spPr>
        <p:txBody>
          <a:bodyPr spcFirstLastPara="1" wrap="square" lIns="0" tIns="0" rIns="0" bIns="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Arial"/>
                <a:ea typeface="Arial"/>
                <a:cs typeface="Arial"/>
                <a:sym typeface="Arial"/>
              </a:defRPr>
            </a:lvl9pPr>
          </a:lstStyle>
          <a:p>
            <a:pPr marL="0" lvl="0" indent="0" algn="r" rtl="0">
              <a:spcBef>
                <a:spcPts val="0"/>
              </a:spcBef>
              <a:spcAft>
                <a:spcPts val="0"/>
              </a:spcAft>
              <a:buNone/>
            </a:pPr>
            <a:r>
              <a:rPr lang="en-US"/>
              <a:t>2</a:t>
            </a:r>
            <a:endParaRPr/>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matchingName="Use for Awards Slides">
  <p:cSld name="Use for Awards Slides">
    <p:spTree>
      <p:nvGrpSpPr>
        <p:cNvPr id="1" name="Shape 138"/>
        <p:cNvGrpSpPr/>
        <p:nvPr/>
      </p:nvGrpSpPr>
      <p:grpSpPr>
        <a:xfrm>
          <a:off x="0" y="0"/>
          <a:ext cx="0" cy="0"/>
          <a:chOff x="0" y="0"/>
          <a:chExt cx="0" cy="0"/>
        </a:xfrm>
      </p:grpSpPr>
      <p:sp>
        <p:nvSpPr>
          <p:cNvPr id="139" name="Google Shape;139;p32"/>
          <p:cNvSpPr/>
          <p:nvPr/>
        </p:nvSpPr>
        <p:spPr>
          <a:xfrm>
            <a:off x="0" y="1518503"/>
            <a:ext cx="9144000" cy="2781000"/>
          </a:xfrm>
          <a:prstGeom prst="rect">
            <a:avLst/>
          </a:prstGeom>
          <a:solidFill>
            <a:srgbClr val="F2F2F2"/>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350" b="1">
              <a:solidFill>
                <a:schemeClr val="lt1"/>
              </a:solidFill>
              <a:latin typeface="Calibri"/>
              <a:ea typeface="Calibri"/>
              <a:cs typeface="Calibri"/>
              <a:sym typeface="Calibri"/>
            </a:endParaRPr>
          </a:p>
        </p:txBody>
      </p:sp>
      <p:sp>
        <p:nvSpPr>
          <p:cNvPr id="140" name="Google Shape;140;p32"/>
          <p:cNvSpPr/>
          <p:nvPr/>
        </p:nvSpPr>
        <p:spPr>
          <a:xfrm>
            <a:off x="0" y="891476"/>
            <a:ext cx="9144000" cy="1117200"/>
          </a:xfrm>
          <a:prstGeom prst="rect">
            <a:avLst/>
          </a:prstGeom>
          <a:solidFill>
            <a:srgbClr val="002E6D"/>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350" b="1">
              <a:solidFill>
                <a:schemeClr val="lt1"/>
              </a:solidFill>
              <a:latin typeface="Calibri"/>
              <a:ea typeface="Calibri"/>
              <a:cs typeface="Calibri"/>
              <a:sym typeface="Calibri"/>
            </a:endParaRPr>
          </a:p>
        </p:txBody>
      </p:sp>
      <p:pic>
        <p:nvPicPr>
          <p:cNvPr id="141" name="Google Shape;141;p32" descr="Award ribbon with star"/>
          <p:cNvPicPr preferRelativeResize="0"/>
          <p:nvPr/>
        </p:nvPicPr>
        <p:blipFill rotWithShape="1">
          <a:blip r:embed="rId2">
            <a:alphaModFix/>
          </a:blip>
          <a:srcRect l="28056" t="19222" r="28798" b="17377"/>
          <a:stretch/>
        </p:blipFill>
        <p:spPr>
          <a:xfrm>
            <a:off x="544330" y="1687924"/>
            <a:ext cx="791760" cy="1202846"/>
          </a:xfrm>
          <a:prstGeom prst="rect">
            <a:avLst/>
          </a:prstGeom>
          <a:noFill/>
          <a:ln>
            <a:noFill/>
          </a:ln>
          <a:effectLst>
            <a:outerShdw blurRad="50800" dist="38100" dir="2700000" algn="tl" rotWithShape="0">
              <a:srgbClr val="000000">
                <a:alpha val="40000"/>
              </a:srgbClr>
            </a:outerShdw>
          </a:effectLst>
        </p:spPr>
      </p:pic>
      <p:sp>
        <p:nvSpPr>
          <p:cNvPr id="142" name="Google Shape;142;p32"/>
          <p:cNvSpPr/>
          <p:nvPr/>
        </p:nvSpPr>
        <p:spPr>
          <a:xfrm>
            <a:off x="1" y="-99787"/>
            <a:ext cx="9144000" cy="497700"/>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350">
              <a:solidFill>
                <a:schemeClr val="lt1"/>
              </a:solidFill>
              <a:latin typeface="Calibri"/>
              <a:ea typeface="Calibri"/>
              <a:cs typeface="Calibri"/>
              <a:sym typeface="Calibri"/>
            </a:endParaRPr>
          </a:p>
        </p:txBody>
      </p:sp>
      <p:sp>
        <p:nvSpPr>
          <p:cNvPr id="143" name="Google Shape;143;p32"/>
          <p:cNvSpPr txBox="1">
            <a:spLocks noGrp="1"/>
          </p:cNvSpPr>
          <p:nvPr>
            <p:ph type="title"/>
          </p:nvPr>
        </p:nvSpPr>
        <p:spPr>
          <a:xfrm>
            <a:off x="1407319" y="1238745"/>
            <a:ext cx="7107900" cy="449100"/>
          </a:xfrm>
          <a:prstGeom prst="rect">
            <a:avLst/>
          </a:prstGeom>
          <a:noFill/>
          <a:ln>
            <a:noFill/>
          </a:ln>
        </p:spPr>
        <p:txBody>
          <a:bodyPr spcFirstLastPara="1" wrap="square" lIns="91425" tIns="45700" rIns="91425" bIns="45700" anchor="t" anchorCtr="0">
            <a:normAutofit/>
          </a:bodyPr>
          <a:lstStyle>
            <a:lvl1pPr lvl="0" algn="l" rtl="0">
              <a:lnSpc>
                <a:spcPct val="90000"/>
              </a:lnSpc>
              <a:spcBef>
                <a:spcPts val="0"/>
              </a:spcBef>
              <a:spcAft>
                <a:spcPts val="0"/>
              </a:spcAft>
              <a:buClr>
                <a:schemeClr val="lt1"/>
              </a:buClr>
              <a:buSzPts val="2700"/>
              <a:buFont typeface="Arial"/>
              <a:buChar char="●"/>
              <a:defRPr>
                <a:solidFill>
                  <a:schemeClr val="lt1"/>
                </a:solidFill>
              </a:defRPr>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a:endParaRPr/>
          </a:p>
        </p:txBody>
      </p:sp>
      <p:sp>
        <p:nvSpPr>
          <p:cNvPr id="144" name="Google Shape;144;p32"/>
          <p:cNvSpPr txBox="1">
            <a:spLocks noGrp="1"/>
          </p:cNvSpPr>
          <p:nvPr>
            <p:ph type="body" idx="1"/>
          </p:nvPr>
        </p:nvSpPr>
        <p:spPr>
          <a:xfrm>
            <a:off x="1407318" y="2177923"/>
            <a:ext cx="7107900" cy="2346300"/>
          </a:xfrm>
          <a:prstGeom prst="rect">
            <a:avLst/>
          </a:prstGeom>
          <a:noFill/>
          <a:ln>
            <a:noFill/>
          </a:ln>
        </p:spPr>
        <p:txBody>
          <a:bodyPr spcFirstLastPara="1" wrap="square" lIns="91425" tIns="45700" rIns="91425" bIns="45700" anchor="t" anchorCtr="0">
            <a:normAutofit/>
          </a:bodyPr>
          <a:lstStyle>
            <a:lvl1pPr marL="457200" lvl="0" indent="-342900" algn="l" rtl="0">
              <a:lnSpc>
                <a:spcPct val="90000"/>
              </a:lnSpc>
              <a:spcBef>
                <a:spcPts val="750"/>
              </a:spcBef>
              <a:spcAft>
                <a:spcPts val="0"/>
              </a:spcAft>
              <a:buClr>
                <a:schemeClr val="dk1"/>
              </a:buClr>
              <a:buSzPts val="1800"/>
              <a:buChar char="●"/>
              <a:defRPr/>
            </a:lvl1pPr>
            <a:lvl2pPr marL="914400" lvl="1" indent="-314325" algn="l" rtl="0">
              <a:lnSpc>
                <a:spcPct val="90000"/>
              </a:lnSpc>
              <a:spcBef>
                <a:spcPts val="375"/>
              </a:spcBef>
              <a:spcAft>
                <a:spcPts val="0"/>
              </a:spcAft>
              <a:buClr>
                <a:schemeClr val="dk1"/>
              </a:buClr>
              <a:buSzPts val="1350"/>
              <a:buChar char="○"/>
              <a:defRPr sz="1350"/>
            </a:lvl2pPr>
            <a:lvl3pPr marL="1371600" lvl="2" indent="-304800" algn="l" rtl="0">
              <a:lnSpc>
                <a:spcPct val="90000"/>
              </a:lnSpc>
              <a:spcBef>
                <a:spcPts val="375"/>
              </a:spcBef>
              <a:spcAft>
                <a:spcPts val="0"/>
              </a:spcAft>
              <a:buClr>
                <a:schemeClr val="dk1"/>
              </a:buClr>
              <a:buSzPts val="1200"/>
              <a:buChar char="■"/>
              <a:defRPr sz="1200"/>
            </a:lvl3pPr>
            <a:lvl4pPr marL="1828800" lvl="3" indent="-295275" algn="l" rtl="0">
              <a:lnSpc>
                <a:spcPct val="90000"/>
              </a:lnSpc>
              <a:spcBef>
                <a:spcPts val="375"/>
              </a:spcBef>
              <a:spcAft>
                <a:spcPts val="0"/>
              </a:spcAft>
              <a:buClr>
                <a:schemeClr val="dk1"/>
              </a:buClr>
              <a:buSzPts val="1050"/>
              <a:buChar char="●"/>
              <a:defRPr sz="1050"/>
            </a:lvl4pPr>
            <a:lvl5pPr marL="2286000" lvl="4" indent="-285750" algn="l" rtl="0">
              <a:lnSpc>
                <a:spcPct val="90000"/>
              </a:lnSpc>
              <a:spcBef>
                <a:spcPts val="375"/>
              </a:spcBef>
              <a:spcAft>
                <a:spcPts val="0"/>
              </a:spcAft>
              <a:buClr>
                <a:schemeClr val="dk1"/>
              </a:buClr>
              <a:buSzPts val="900"/>
              <a:buChar char="○"/>
              <a:defRPr sz="900"/>
            </a:lvl5pPr>
            <a:lvl6pPr marL="2743200" lvl="5" indent="-342900" algn="l" rtl="0">
              <a:lnSpc>
                <a:spcPct val="90000"/>
              </a:lnSpc>
              <a:spcBef>
                <a:spcPts val="375"/>
              </a:spcBef>
              <a:spcAft>
                <a:spcPts val="0"/>
              </a:spcAft>
              <a:buClr>
                <a:schemeClr val="dk1"/>
              </a:buClr>
              <a:buSzPts val="1800"/>
              <a:buChar char="■"/>
              <a:defRPr/>
            </a:lvl6pPr>
            <a:lvl7pPr marL="3200400" lvl="6" indent="-342900" algn="l" rtl="0">
              <a:lnSpc>
                <a:spcPct val="90000"/>
              </a:lnSpc>
              <a:spcBef>
                <a:spcPts val="375"/>
              </a:spcBef>
              <a:spcAft>
                <a:spcPts val="0"/>
              </a:spcAft>
              <a:buClr>
                <a:schemeClr val="dk1"/>
              </a:buClr>
              <a:buSzPts val="1800"/>
              <a:buChar char="●"/>
              <a:defRPr/>
            </a:lvl7pPr>
            <a:lvl8pPr marL="3657600" lvl="7" indent="-342900" algn="l" rtl="0">
              <a:lnSpc>
                <a:spcPct val="90000"/>
              </a:lnSpc>
              <a:spcBef>
                <a:spcPts val="375"/>
              </a:spcBef>
              <a:spcAft>
                <a:spcPts val="0"/>
              </a:spcAft>
              <a:buClr>
                <a:schemeClr val="dk1"/>
              </a:buClr>
              <a:buSzPts val="1800"/>
              <a:buChar char="○"/>
              <a:defRPr/>
            </a:lvl8pPr>
            <a:lvl9pPr marL="4114800" lvl="8" indent="-342900" algn="l" rtl="0">
              <a:lnSpc>
                <a:spcPct val="90000"/>
              </a:lnSpc>
              <a:spcBef>
                <a:spcPts val="375"/>
              </a:spcBef>
              <a:spcAft>
                <a:spcPts val="0"/>
              </a:spcAft>
              <a:buClr>
                <a:schemeClr val="dk1"/>
              </a:buClr>
              <a:buSzPts val="1800"/>
              <a:buChar char="■"/>
              <a:defRPr/>
            </a:lvl9pPr>
          </a:lstStyle>
          <a:p>
            <a:endParaRPr/>
          </a:p>
        </p:txBody>
      </p:sp>
      <p:sp>
        <p:nvSpPr>
          <p:cNvPr id="145" name="Google Shape;145;p32"/>
          <p:cNvSpPr txBox="1">
            <a:spLocks noGrp="1"/>
          </p:cNvSpPr>
          <p:nvPr>
            <p:ph type="subTitle" idx="2"/>
          </p:nvPr>
        </p:nvSpPr>
        <p:spPr>
          <a:xfrm>
            <a:off x="1336091" y="490179"/>
            <a:ext cx="7179300" cy="176700"/>
          </a:xfrm>
          <a:prstGeom prst="rect">
            <a:avLst/>
          </a:prstGeom>
          <a:noFill/>
          <a:ln>
            <a:noFill/>
          </a:ln>
        </p:spPr>
        <p:txBody>
          <a:bodyPr spcFirstLastPara="1" wrap="square" lIns="91425" tIns="45700" rIns="91425" bIns="45700" anchor="t" anchorCtr="0">
            <a:noAutofit/>
          </a:bodyPr>
          <a:lstStyle>
            <a:lvl1pPr lvl="0" algn="l" rtl="0">
              <a:lnSpc>
                <a:spcPct val="90000"/>
              </a:lnSpc>
              <a:spcBef>
                <a:spcPts val="750"/>
              </a:spcBef>
              <a:spcAft>
                <a:spcPts val="0"/>
              </a:spcAft>
              <a:buClr>
                <a:srgbClr val="CC0000"/>
              </a:buClr>
              <a:buSzPts val="1800"/>
              <a:buNone/>
              <a:defRPr sz="1800" b="1">
                <a:solidFill>
                  <a:srgbClr val="CC0000"/>
                </a:solidFill>
              </a:defRPr>
            </a:lvl1pPr>
            <a:lvl2pPr lvl="1" algn="ctr" rtl="0">
              <a:lnSpc>
                <a:spcPct val="90000"/>
              </a:lnSpc>
              <a:spcBef>
                <a:spcPts val="375"/>
              </a:spcBef>
              <a:spcAft>
                <a:spcPts val="0"/>
              </a:spcAft>
              <a:buClr>
                <a:schemeClr val="dk1"/>
              </a:buClr>
              <a:buSzPts val="1500"/>
              <a:buNone/>
              <a:defRPr sz="1500"/>
            </a:lvl2pPr>
            <a:lvl3pPr lvl="2" algn="ctr" rtl="0">
              <a:lnSpc>
                <a:spcPct val="90000"/>
              </a:lnSpc>
              <a:spcBef>
                <a:spcPts val="375"/>
              </a:spcBef>
              <a:spcAft>
                <a:spcPts val="0"/>
              </a:spcAft>
              <a:buClr>
                <a:schemeClr val="dk1"/>
              </a:buClr>
              <a:buSzPts val="1350"/>
              <a:buNone/>
              <a:defRPr sz="1350"/>
            </a:lvl3pPr>
            <a:lvl4pPr lvl="3" algn="ctr" rtl="0">
              <a:lnSpc>
                <a:spcPct val="90000"/>
              </a:lnSpc>
              <a:spcBef>
                <a:spcPts val="375"/>
              </a:spcBef>
              <a:spcAft>
                <a:spcPts val="0"/>
              </a:spcAft>
              <a:buClr>
                <a:schemeClr val="dk1"/>
              </a:buClr>
              <a:buSzPts val="1200"/>
              <a:buNone/>
              <a:defRPr sz="1200"/>
            </a:lvl4pPr>
            <a:lvl5pPr lvl="4" algn="ctr" rtl="0">
              <a:lnSpc>
                <a:spcPct val="90000"/>
              </a:lnSpc>
              <a:spcBef>
                <a:spcPts val="375"/>
              </a:spcBef>
              <a:spcAft>
                <a:spcPts val="0"/>
              </a:spcAft>
              <a:buClr>
                <a:schemeClr val="dk1"/>
              </a:buClr>
              <a:buSzPts val="1200"/>
              <a:buNone/>
              <a:defRPr sz="1200"/>
            </a:lvl5pPr>
            <a:lvl6pPr lvl="5" algn="ctr" rtl="0">
              <a:lnSpc>
                <a:spcPct val="90000"/>
              </a:lnSpc>
              <a:spcBef>
                <a:spcPts val="375"/>
              </a:spcBef>
              <a:spcAft>
                <a:spcPts val="0"/>
              </a:spcAft>
              <a:buClr>
                <a:schemeClr val="dk1"/>
              </a:buClr>
              <a:buSzPts val="1200"/>
              <a:buNone/>
              <a:defRPr sz="1200"/>
            </a:lvl6pPr>
            <a:lvl7pPr lvl="6" algn="ctr" rtl="0">
              <a:lnSpc>
                <a:spcPct val="90000"/>
              </a:lnSpc>
              <a:spcBef>
                <a:spcPts val="375"/>
              </a:spcBef>
              <a:spcAft>
                <a:spcPts val="0"/>
              </a:spcAft>
              <a:buClr>
                <a:schemeClr val="dk1"/>
              </a:buClr>
              <a:buSzPts val="1200"/>
              <a:buNone/>
              <a:defRPr sz="1200"/>
            </a:lvl7pPr>
            <a:lvl8pPr lvl="7" algn="ctr" rtl="0">
              <a:lnSpc>
                <a:spcPct val="90000"/>
              </a:lnSpc>
              <a:spcBef>
                <a:spcPts val="375"/>
              </a:spcBef>
              <a:spcAft>
                <a:spcPts val="0"/>
              </a:spcAft>
              <a:buClr>
                <a:schemeClr val="dk1"/>
              </a:buClr>
              <a:buSzPts val="1200"/>
              <a:buNone/>
              <a:defRPr sz="1200"/>
            </a:lvl8pPr>
            <a:lvl9pPr lvl="8" algn="ctr" rtl="0">
              <a:lnSpc>
                <a:spcPct val="90000"/>
              </a:lnSpc>
              <a:spcBef>
                <a:spcPts val="375"/>
              </a:spcBef>
              <a:spcAft>
                <a:spcPts val="0"/>
              </a:spcAft>
              <a:buClr>
                <a:schemeClr val="dk1"/>
              </a:buClr>
              <a:buSzPts val="1200"/>
              <a:buNone/>
              <a:defRPr sz="1200"/>
            </a:lvl9pPr>
          </a:lstStyle>
          <a:p>
            <a:endParaRPr/>
          </a:p>
        </p:txBody>
      </p:sp>
      <p:sp>
        <p:nvSpPr>
          <p:cNvPr id="146" name="Google Shape;146;p32"/>
          <p:cNvSpPr txBox="1"/>
          <p:nvPr/>
        </p:nvSpPr>
        <p:spPr>
          <a:xfrm>
            <a:off x="6796510" y="4634037"/>
            <a:ext cx="2057400" cy="273900"/>
          </a:xfrm>
          <a:prstGeom prst="rect">
            <a:avLst/>
          </a:prstGeom>
          <a:noFill/>
          <a:ln>
            <a:noFill/>
          </a:ln>
        </p:spPr>
        <p:txBody>
          <a:bodyPr spcFirstLastPara="1" wrap="square" lIns="68575" tIns="34275" rIns="68575" bIns="34275" anchor="ctr" anchorCtr="0">
            <a:noAutofit/>
          </a:bodyPr>
          <a:lstStyle/>
          <a:p>
            <a:pPr marL="0" marR="0" lvl="0" indent="0" algn="r" rtl="0">
              <a:spcBef>
                <a:spcPts val="0"/>
              </a:spcBef>
              <a:spcAft>
                <a:spcPts val="0"/>
              </a:spcAft>
              <a:buNone/>
            </a:pPr>
            <a:fld id="{00000000-1234-1234-1234-123412341234}" type="slidenum">
              <a:rPr lang="en-US" sz="900">
                <a:solidFill>
                  <a:srgbClr val="969696"/>
                </a:solidFill>
                <a:latin typeface="Arial"/>
                <a:ea typeface="Arial"/>
                <a:cs typeface="Arial"/>
                <a:sym typeface="Arial"/>
              </a:rPr>
              <a:t>‹#›</a:t>
            </a:fld>
            <a:endParaRPr sz="900">
              <a:solidFill>
                <a:srgbClr val="969696"/>
              </a:solidFill>
              <a:latin typeface="Arial"/>
              <a:ea typeface="Arial"/>
              <a:cs typeface="Arial"/>
              <a:sym typeface="Arial"/>
            </a:endParaRPr>
          </a:p>
        </p:txBody>
      </p:sp>
      <p:grpSp>
        <p:nvGrpSpPr>
          <p:cNvPr id="147" name="Google Shape;147;p32" descr="&quot;&quot;"/>
          <p:cNvGrpSpPr/>
          <p:nvPr/>
        </p:nvGrpSpPr>
        <p:grpSpPr>
          <a:xfrm>
            <a:off x="110403" y="89627"/>
            <a:ext cx="8919225" cy="247275"/>
            <a:chOff x="147204" y="119502"/>
            <a:chExt cx="11892300" cy="329700"/>
          </a:xfrm>
        </p:grpSpPr>
        <p:sp>
          <p:nvSpPr>
            <p:cNvPr id="148" name="Google Shape;148;p32"/>
            <p:cNvSpPr/>
            <p:nvPr/>
          </p:nvSpPr>
          <p:spPr>
            <a:xfrm>
              <a:off x="11913204" y="119502"/>
              <a:ext cx="126300" cy="329700"/>
            </a:xfrm>
            <a:prstGeom prst="rect">
              <a:avLst/>
            </a:prstGeom>
            <a:solidFill>
              <a:srgbClr val="002E6D"/>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350">
                <a:solidFill>
                  <a:schemeClr val="lt1"/>
                </a:solidFill>
                <a:latin typeface="Calibri"/>
                <a:ea typeface="Calibri"/>
                <a:cs typeface="Calibri"/>
                <a:sym typeface="Calibri"/>
              </a:endParaRPr>
            </a:p>
          </p:txBody>
        </p:sp>
        <p:sp>
          <p:nvSpPr>
            <p:cNvPr id="149" name="Google Shape;149;p32"/>
            <p:cNvSpPr/>
            <p:nvPr/>
          </p:nvSpPr>
          <p:spPr>
            <a:xfrm rot="5400000">
              <a:off x="5967054" y="-5700348"/>
              <a:ext cx="126300" cy="11766000"/>
            </a:xfrm>
            <a:prstGeom prst="rect">
              <a:avLst/>
            </a:prstGeom>
            <a:solidFill>
              <a:srgbClr val="002E6D"/>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350">
                <a:solidFill>
                  <a:schemeClr val="lt1"/>
                </a:solidFill>
                <a:latin typeface="Calibri"/>
                <a:ea typeface="Calibri"/>
                <a:cs typeface="Calibri"/>
                <a:sym typeface="Calibri"/>
              </a:endParaRPr>
            </a:p>
          </p:txBody>
        </p:sp>
        <p:sp>
          <p:nvSpPr>
            <p:cNvPr id="150" name="Google Shape;150;p32"/>
            <p:cNvSpPr/>
            <p:nvPr/>
          </p:nvSpPr>
          <p:spPr>
            <a:xfrm>
              <a:off x="147204" y="119502"/>
              <a:ext cx="126300" cy="329700"/>
            </a:xfrm>
            <a:prstGeom prst="rect">
              <a:avLst/>
            </a:prstGeom>
            <a:solidFill>
              <a:srgbClr val="002E6D"/>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350">
                <a:solidFill>
                  <a:schemeClr val="lt1"/>
                </a:solidFill>
                <a:latin typeface="Calibri"/>
                <a:ea typeface="Calibri"/>
                <a:cs typeface="Calibri"/>
                <a:sym typeface="Calibri"/>
              </a:endParaRPr>
            </a:p>
          </p:txBody>
        </p:sp>
      </p:grpSp>
    </p:spTree>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matchingName="Title and Content - with Subtitle">
  <p:cSld name="Title and Content - with Subtitle">
    <p:spTree>
      <p:nvGrpSpPr>
        <p:cNvPr id="1" name="Shape 151"/>
        <p:cNvGrpSpPr/>
        <p:nvPr/>
      </p:nvGrpSpPr>
      <p:grpSpPr>
        <a:xfrm>
          <a:off x="0" y="0"/>
          <a:ext cx="0" cy="0"/>
          <a:chOff x="0" y="0"/>
          <a:chExt cx="0" cy="0"/>
        </a:xfrm>
      </p:grpSpPr>
      <p:sp>
        <p:nvSpPr>
          <p:cNvPr id="152" name="Google Shape;152;p33"/>
          <p:cNvSpPr txBox="1">
            <a:spLocks noGrp="1"/>
          </p:cNvSpPr>
          <p:nvPr>
            <p:ph type="title"/>
          </p:nvPr>
        </p:nvSpPr>
        <p:spPr>
          <a:xfrm>
            <a:off x="628650" y="276456"/>
            <a:ext cx="7886700" cy="449100"/>
          </a:xfrm>
          <a:prstGeom prst="rect">
            <a:avLst/>
          </a:prstGeom>
          <a:noFill/>
          <a:ln>
            <a:noFill/>
          </a:ln>
        </p:spPr>
        <p:txBody>
          <a:bodyPr spcFirstLastPara="1" wrap="square" lIns="91425" tIns="45700" rIns="91425" bIns="45700" anchor="t" anchorCtr="0">
            <a:normAutofit/>
          </a:bodyPr>
          <a:lstStyle>
            <a:lvl1pPr lvl="0" algn="ctr" rtl="0">
              <a:lnSpc>
                <a:spcPct val="90000"/>
              </a:lnSpc>
              <a:spcBef>
                <a:spcPts val="0"/>
              </a:spcBef>
              <a:spcAft>
                <a:spcPts val="0"/>
              </a:spcAft>
              <a:buClr>
                <a:srgbClr val="003F80"/>
              </a:buClr>
              <a:buSzPts val="1800"/>
              <a:buChar char="●"/>
              <a:defRPr/>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a:endParaRPr/>
          </a:p>
        </p:txBody>
      </p:sp>
      <p:sp>
        <p:nvSpPr>
          <p:cNvPr id="153" name="Google Shape;153;p33"/>
          <p:cNvSpPr txBox="1">
            <a:spLocks noGrp="1"/>
          </p:cNvSpPr>
          <p:nvPr>
            <p:ph type="body" idx="1"/>
          </p:nvPr>
        </p:nvSpPr>
        <p:spPr>
          <a:xfrm>
            <a:off x="628650" y="1189311"/>
            <a:ext cx="7886700" cy="3335100"/>
          </a:xfrm>
          <a:prstGeom prst="rect">
            <a:avLst/>
          </a:prstGeom>
          <a:noFill/>
          <a:ln>
            <a:noFill/>
          </a:ln>
        </p:spPr>
        <p:txBody>
          <a:bodyPr spcFirstLastPara="1" wrap="square" lIns="91425" tIns="45700" rIns="91425" bIns="45700" anchor="t" anchorCtr="0">
            <a:normAutofit/>
          </a:bodyPr>
          <a:lstStyle>
            <a:lvl1pPr marL="457200" lvl="0" indent="-342900" algn="l" rtl="0">
              <a:lnSpc>
                <a:spcPct val="90000"/>
              </a:lnSpc>
              <a:spcBef>
                <a:spcPts val="750"/>
              </a:spcBef>
              <a:spcAft>
                <a:spcPts val="0"/>
              </a:spcAft>
              <a:buClr>
                <a:schemeClr val="dk1"/>
              </a:buClr>
              <a:buSzPts val="1800"/>
              <a:buChar char="●"/>
              <a:defRPr/>
            </a:lvl1pPr>
            <a:lvl2pPr marL="914400" lvl="1" indent="-342900" algn="l" rtl="0">
              <a:lnSpc>
                <a:spcPct val="90000"/>
              </a:lnSpc>
              <a:spcBef>
                <a:spcPts val="375"/>
              </a:spcBef>
              <a:spcAft>
                <a:spcPts val="0"/>
              </a:spcAft>
              <a:buClr>
                <a:schemeClr val="dk1"/>
              </a:buClr>
              <a:buSzPts val="1800"/>
              <a:buChar char="○"/>
              <a:defRPr/>
            </a:lvl2pPr>
            <a:lvl3pPr marL="1371600" lvl="2" indent="-342900" algn="l" rtl="0">
              <a:lnSpc>
                <a:spcPct val="90000"/>
              </a:lnSpc>
              <a:spcBef>
                <a:spcPts val="375"/>
              </a:spcBef>
              <a:spcAft>
                <a:spcPts val="0"/>
              </a:spcAft>
              <a:buClr>
                <a:schemeClr val="dk1"/>
              </a:buClr>
              <a:buSzPts val="1800"/>
              <a:buChar char="■"/>
              <a:defRPr/>
            </a:lvl3pPr>
            <a:lvl4pPr marL="1828800" lvl="3" indent="-342900" algn="l" rtl="0">
              <a:lnSpc>
                <a:spcPct val="90000"/>
              </a:lnSpc>
              <a:spcBef>
                <a:spcPts val="375"/>
              </a:spcBef>
              <a:spcAft>
                <a:spcPts val="0"/>
              </a:spcAft>
              <a:buClr>
                <a:schemeClr val="dk1"/>
              </a:buClr>
              <a:buSzPts val="1800"/>
              <a:buChar char="●"/>
              <a:defRPr/>
            </a:lvl4pPr>
            <a:lvl5pPr marL="2286000" lvl="4" indent="-342900" algn="l" rtl="0">
              <a:lnSpc>
                <a:spcPct val="90000"/>
              </a:lnSpc>
              <a:spcBef>
                <a:spcPts val="375"/>
              </a:spcBef>
              <a:spcAft>
                <a:spcPts val="0"/>
              </a:spcAft>
              <a:buClr>
                <a:schemeClr val="dk1"/>
              </a:buClr>
              <a:buSzPts val="1800"/>
              <a:buChar char="○"/>
              <a:defRPr/>
            </a:lvl5pPr>
            <a:lvl6pPr marL="2743200" lvl="5" indent="-342900" algn="l" rtl="0">
              <a:lnSpc>
                <a:spcPct val="90000"/>
              </a:lnSpc>
              <a:spcBef>
                <a:spcPts val="375"/>
              </a:spcBef>
              <a:spcAft>
                <a:spcPts val="0"/>
              </a:spcAft>
              <a:buClr>
                <a:schemeClr val="dk1"/>
              </a:buClr>
              <a:buSzPts val="1800"/>
              <a:buChar char="■"/>
              <a:defRPr/>
            </a:lvl6pPr>
            <a:lvl7pPr marL="3200400" lvl="6" indent="-342900" algn="l" rtl="0">
              <a:lnSpc>
                <a:spcPct val="90000"/>
              </a:lnSpc>
              <a:spcBef>
                <a:spcPts val="375"/>
              </a:spcBef>
              <a:spcAft>
                <a:spcPts val="0"/>
              </a:spcAft>
              <a:buClr>
                <a:schemeClr val="dk1"/>
              </a:buClr>
              <a:buSzPts val="1800"/>
              <a:buChar char="●"/>
              <a:defRPr/>
            </a:lvl7pPr>
            <a:lvl8pPr marL="3657600" lvl="7" indent="-342900" algn="l" rtl="0">
              <a:lnSpc>
                <a:spcPct val="90000"/>
              </a:lnSpc>
              <a:spcBef>
                <a:spcPts val="375"/>
              </a:spcBef>
              <a:spcAft>
                <a:spcPts val="0"/>
              </a:spcAft>
              <a:buClr>
                <a:schemeClr val="dk1"/>
              </a:buClr>
              <a:buSzPts val="1800"/>
              <a:buChar char="○"/>
              <a:defRPr/>
            </a:lvl8pPr>
            <a:lvl9pPr marL="4114800" lvl="8" indent="-342900" algn="l" rtl="0">
              <a:lnSpc>
                <a:spcPct val="90000"/>
              </a:lnSpc>
              <a:spcBef>
                <a:spcPts val="375"/>
              </a:spcBef>
              <a:spcAft>
                <a:spcPts val="0"/>
              </a:spcAft>
              <a:buClr>
                <a:schemeClr val="dk1"/>
              </a:buClr>
              <a:buSzPts val="1800"/>
              <a:buChar char="■"/>
              <a:defRPr/>
            </a:lvl9pPr>
          </a:lstStyle>
          <a:p>
            <a:endParaRPr/>
          </a:p>
        </p:txBody>
      </p:sp>
      <p:sp>
        <p:nvSpPr>
          <p:cNvPr id="154" name="Google Shape;154;p33"/>
          <p:cNvSpPr txBox="1">
            <a:spLocks noGrp="1"/>
          </p:cNvSpPr>
          <p:nvPr>
            <p:ph type="dt" idx="10"/>
          </p:nvPr>
        </p:nvSpPr>
        <p:spPr>
          <a:xfrm>
            <a:off x="417815" y="4645730"/>
            <a:ext cx="1795800" cy="273900"/>
          </a:xfrm>
          <a:prstGeom prst="rect">
            <a:avLst/>
          </a:prstGeom>
          <a:noFill/>
          <a:ln>
            <a:noFill/>
          </a:ln>
        </p:spPr>
        <p:txBody>
          <a:bodyPr spcFirstLastPara="1" wrap="square" lIns="91425" tIns="45700" rIns="91425" bIns="45700" anchor="ctr" anchorCtr="0">
            <a:noAutofit/>
          </a:bodyPr>
          <a:lstStyle>
            <a:lvl1pPr lvl="0" algn="l" rtl="0">
              <a:spcBef>
                <a:spcPts val="0"/>
              </a:spcBef>
              <a:spcAft>
                <a:spcPts val="0"/>
              </a:spcAft>
              <a:buSzPts val="1400"/>
              <a:buNone/>
              <a:defRPr/>
            </a:lvl1pPr>
            <a:lvl2pPr lvl="1" algn="l" rtl="0">
              <a:spcBef>
                <a:spcPts val="0"/>
              </a:spcBef>
              <a:spcAft>
                <a:spcPts val="0"/>
              </a:spcAft>
              <a:buSzPts val="1400"/>
              <a:buNone/>
              <a:defRPr/>
            </a:lvl2pPr>
            <a:lvl3pPr lvl="2" algn="l" rtl="0">
              <a:spcBef>
                <a:spcPts val="0"/>
              </a:spcBef>
              <a:spcAft>
                <a:spcPts val="0"/>
              </a:spcAft>
              <a:buSzPts val="1400"/>
              <a:buNone/>
              <a:defRPr/>
            </a:lvl3pPr>
            <a:lvl4pPr lvl="3" algn="l" rtl="0">
              <a:spcBef>
                <a:spcPts val="0"/>
              </a:spcBef>
              <a:spcAft>
                <a:spcPts val="0"/>
              </a:spcAft>
              <a:buSzPts val="1400"/>
              <a:buNone/>
              <a:defRPr/>
            </a:lvl4pPr>
            <a:lvl5pPr lvl="4" algn="l" rtl="0">
              <a:spcBef>
                <a:spcPts val="0"/>
              </a:spcBef>
              <a:spcAft>
                <a:spcPts val="0"/>
              </a:spcAft>
              <a:buSzPts val="1400"/>
              <a:buNone/>
              <a:defRPr/>
            </a:lvl5pPr>
            <a:lvl6pPr lvl="5" algn="l" rtl="0">
              <a:spcBef>
                <a:spcPts val="0"/>
              </a:spcBef>
              <a:spcAft>
                <a:spcPts val="0"/>
              </a:spcAft>
              <a:buSzPts val="1400"/>
              <a:buNone/>
              <a:defRPr/>
            </a:lvl6pPr>
            <a:lvl7pPr lvl="6" algn="l" rtl="0">
              <a:spcBef>
                <a:spcPts val="0"/>
              </a:spcBef>
              <a:spcAft>
                <a:spcPts val="0"/>
              </a:spcAft>
              <a:buSzPts val="1400"/>
              <a:buNone/>
              <a:defRPr/>
            </a:lvl7pPr>
            <a:lvl8pPr lvl="7" algn="l" rtl="0">
              <a:spcBef>
                <a:spcPts val="0"/>
              </a:spcBef>
              <a:spcAft>
                <a:spcPts val="0"/>
              </a:spcAft>
              <a:buSzPts val="1400"/>
              <a:buNone/>
              <a:defRPr/>
            </a:lvl8pPr>
            <a:lvl9pPr lvl="8" algn="l" rtl="0">
              <a:spcBef>
                <a:spcPts val="0"/>
              </a:spcBef>
              <a:spcAft>
                <a:spcPts val="0"/>
              </a:spcAft>
              <a:buSzPts val="1400"/>
              <a:buNone/>
              <a:defRPr/>
            </a:lvl9pPr>
          </a:lstStyle>
          <a:p>
            <a:endParaRPr/>
          </a:p>
        </p:txBody>
      </p:sp>
      <p:sp>
        <p:nvSpPr>
          <p:cNvPr id="155" name="Google Shape;155;p33"/>
          <p:cNvSpPr txBox="1">
            <a:spLocks noGrp="1"/>
          </p:cNvSpPr>
          <p:nvPr>
            <p:ph type="ftr" idx="11"/>
          </p:nvPr>
        </p:nvSpPr>
        <p:spPr>
          <a:xfrm>
            <a:off x="3028950" y="4645730"/>
            <a:ext cx="3086100" cy="273900"/>
          </a:xfrm>
          <a:prstGeom prst="rect">
            <a:avLst/>
          </a:prstGeom>
          <a:noFill/>
          <a:ln>
            <a:noFill/>
          </a:ln>
        </p:spPr>
        <p:txBody>
          <a:bodyPr spcFirstLastPara="1" wrap="square" lIns="91425" tIns="45700" rIns="91425" bIns="45700" anchor="ctr" anchorCtr="0">
            <a:noAutofit/>
          </a:bodyPr>
          <a:lstStyle>
            <a:lvl1pPr lvl="0" algn="ctr" rtl="0">
              <a:spcBef>
                <a:spcPts val="0"/>
              </a:spcBef>
              <a:spcAft>
                <a:spcPts val="0"/>
              </a:spcAft>
              <a:buSzPts val="1400"/>
              <a:buNone/>
              <a:defRPr/>
            </a:lvl1pPr>
            <a:lvl2pPr lvl="1" algn="l" rtl="0">
              <a:spcBef>
                <a:spcPts val="0"/>
              </a:spcBef>
              <a:spcAft>
                <a:spcPts val="0"/>
              </a:spcAft>
              <a:buSzPts val="1400"/>
              <a:buNone/>
              <a:defRPr/>
            </a:lvl2pPr>
            <a:lvl3pPr lvl="2" algn="l" rtl="0">
              <a:spcBef>
                <a:spcPts val="0"/>
              </a:spcBef>
              <a:spcAft>
                <a:spcPts val="0"/>
              </a:spcAft>
              <a:buSzPts val="1400"/>
              <a:buNone/>
              <a:defRPr/>
            </a:lvl3pPr>
            <a:lvl4pPr lvl="3" algn="l" rtl="0">
              <a:spcBef>
                <a:spcPts val="0"/>
              </a:spcBef>
              <a:spcAft>
                <a:spcPts val="0"/>
              </a:spcAft>
              <a:buSzPts val="1400"/>
              <a:buNone/>
              <a:defRPr/>
            </a:lvl4pPr>
            <a:lvl5pPr lvl="4" algn="l" rtl="0">
              <a:spcBef>
                <a:spcPts val="0"/>
              </a:spcBef>
              <a:spcAft>
                <a:spcPts val="0"/>
              </a:spcAft>
              <a:buSzPts val="1400"/>
              <a:buNone/>
              <a:defRPr/>
            </a:lvl5pPr>
            <a:lvl6pPr lvl="5" algn="l" rtl="0">
              <a:spcBef>
                <a:spcPts val="0"/>
              </a:spcBef>
              <a:spcAft>
                <a:spcPts val="0"/>
              </a:spcAft>
              <a:buSzPts val="1400"/>
              <a:buNone/>
              <a:defRPr/>
            </a:lvl6pPr>
            <a:lvl7pPr lvl="6" algn="l" rtl="0">
              <a:spcBef>
                <a:spcPts val="0"/>
              </a:spcBef>
              <a:spcAft>
                <a:spcPts val="0"/>
              </a:spcAft>
              <a:buSzPts val="1400"/>
              <a:buNone/>
              <a:defRPr/>
            </a:lvl7pPr>
            <a:lvl8pPr lvl="7" algn="l" rtl="0">
              <a:spcBef>
                <a:spcPts val="0"/>
              </a:spcBef>
              <a:spcAft>
                <a:spcPts val="0"/>
              </a:spcAft>
              <a:buSzPts val="1400"/>
              <a:buNone/>
              <a:defRPr/>
            </a:lvl8pPr>
            <a:lvl9pPr lvl="8" algn="l" rtl="0">
              <a:spcBef>
                <a:spcPts val="0"/>
              </a:spcBef>
              <a:spcAft>
                <a:spcPts val="0"/>
              </a:spcAft>
              <a:buSzPts val="1400"/>
              <a:buNone/>
              <a:defRPr/>
            </a:lvl9pPr>
          </a:lstStyle>
          <a:p>
            <a:endParaRPr/>
          </a:p>
        </p:txBody>
      </p:sp>
      <p:sp>
        <p:nvSpPr>
          <p:cNvPr id="156" name="Google Shape;156;p33"/>
          <p:cNvSpPr txBox="1">
            <a:spLocks noGrp="1"/>
          </p:cNvSpPr>
          <p:nvPr>
            <p:ph type="sldNum" idx="12"/>
          </p:nvPr>
        </p:nvSpPr>
        <p:spPr>
          <a:xfrm>
            <a:off x="6796510" y="4645730"/>
            <a:ext cx="2057400" cy="273900"/>
          </a:xfrm>
          <a:prstGeom prst="rect">
            <a:avLst/>
          </a:prstGeom>
          <a:noFill/>
          <a:ln>
            <a:noFill/>
          </a:ln>
        </p:spPr>
        <p:txBody>
          <a:bodyPr spcFirstLastPara="1" wrap="square" lIns="91425" tIns="45700" rIns="91425" bIns="45700" anchor="ctr" anchorCtr="0">
            <a:noAutofit/>
          </a:bodyPr>
          <a:lstStyle>
            <a:lvl1pPr marL="0" lvl="0" indent="0" algn="r" rtl="0">
              <a:spcBef>
                <a:spcPts val="0"/>
              </a:spcBef>
              <a:buNone/>
              <a:defRPr/>
            </a:lvl1pPr>
            <a:lvl2pPr marL="0" lvl="1" indent="0" algn="r" rtl="0">
              <a:spcBef>
                <a:spcPts val="0"/>
              </a:spcBef>
              <a:buNone/>
              <a:defRPr/>
            </a:lvl2pPr>
            <a:lvl3pPr marL="0" lvl="2" indent="0" algn="r" rtl="0">
              <a:spcBef>
                <a:spcPts val="0"/>
              </a:spcBef>
              <a:buNone/>
              <a:defRPr/>
            </a:lvl3pPr>
            <a:lvl4pPr marL="0" lvl="3" indent="0" algn="r" rtl="0">
              <a:spcBef>
                <a:spcPts val="0"/>
              </a:spcBef>
              <a:buNone/>
              <a:defRPr/>
            </a:lvl4pPr>
            <a:lvl5pPr marL="0" lvl="4" indent="0" algn="r" rtl="0">
              <a:spcBef>
                <a:spcPts val="0"/>
              </a:spcBef>
              <a:buNone/>
              <a:defRPr/>
            </a:lvl5pPr>
            <a:lvl6pPr marL="0" lvl="5" indent="0" algn="r" rtl="0">
              <a:spcBef>
                <a:spcPts val="0"/>
              </a:spcBef>
              <a:buNone/>
              <a:defRPr/>
            </a:lvl6pPr>
            <a:lvl7pPr marL="0" lvl="6" indent="0" algn="r" rtl="0">
              <a:spcBef>
                <a:spcPts val="0"/>
              </a:spcBef>
              <a:buNone/>
              <a:defRPr/>
            </a:lvl7pPr>
            <a:lvl8pPr marL="0" lvl="7" indent="0" algn="r" rtl="0">
              <a:spcBef>
                <a:spcPts val="0"/>
              </a:spcBef>
              <a:buNone/>
              <a:defRPr/>
            </a:lvl8pPr>
            <a:lvl9pPr marL="0" lvl="8" indent="0" algn="r" rtl="0">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
        <p:nvSpPr>
          <p:cNvPr id="157" name="Google Shape;157;p33"/>
          <p:cNvSpPr txBox="1">
            <a:spLocks noGrp="1"/>
          </p:cNvSpPr>
          <p:nvPr>
            <p:ph type="subTitle" idx="2"/>
          </p:nvPr>
        </p:nvSpPr>
        <p:spPr>
          <a:xfrm>
            <a:off x="628650" y="725634"/>
            <a:ext cx="7886700" cy="522000"/>
          </a:xfrm>
          <a:prstGeom prst="rect">
            <a:avLst/>
          </a:prstGeom>
          <a:noFill/>
          <a:ln>
            <a:noFill/>
          </a:ln>
        </p:spPr>
        <p:txBody>
          <a:bodyPr spcFirstLastPara="1" wrap="square" lIns="91425" tIns="45700" rIns="91425" bIns="45700" anchor="t" anchorCtr="0">
            <a:normAutofit/>
          </a:bodyPr>
          <a:lstStyle>
            <a:lvl1pPr lvl="0" algn="ctr" rtl="0">
              <a:lnSpc>
                <a:spcPct val="90000"/>
              </a:lnSpc>
              <a:spcBef>
                <a:spcPts val="750"/>
              </a:spcBef>
              <a:spcAft>
                <a:spcPts val="0"/>
              </a:spcAft>
              <a:buClr>
                <a:srgbClr val="898989"/>
              </a:buClr>
              <a:buSzPts val="1575"/>
              <a:buNone/>
              <a:defRPr sz="1575" b="1">
                <a:solidFill>
                  <a:srgbClr val="898989"/>
                </a:solidFill>
              </a:defRPr>
            </a:lvl1pPr>
            <a:lvl2pPr lvl="1" algn="ctr" rtl="0">
              <a:lnSpc>
                <a:spcPct val="90000"/>
              </a:lnSpc>
              <a:spcBef>
                <a:spcPts val="375"/>
              </a:spcBef>
              <a:spcAft>
                <a:spcPts val="0"/>
              </a:spcAft>
              <a:buClr>
                <a:schemeClr val="dk1"/>
              </a:buClr>
              <a:buSzPts val="1500"/>
              <a:buNone/>
              <a:defRPr sz="1500"/>
            </a:lvl2pPr>
            <a:lvl3pPr lvl="2" algn="ctr" rtl="0">
              <a:lnSpc>
                <a:spcPct val="90000"/>
              </a:lnSpc>
              <a:spcBef>
                <a:spcPts val="375"/>
              </a:spcBef>
              <a:spcAft>
                <a:spcPts val="0"/>
              </a:spcAft>
              <a:buClr>
                <a:schemeClr val="dk1"/>
              </a:buClr>
              <a:buSzPts val="1350"/>
              <a:buNone/>
              <a:defRPr sz="1350"/>
            </a:lvl3pPr>
            <a:lvl4pPr lvl="3" algn="ctr" rtl="0">
              <a:lnSpc>
                <a:spcPct val="90000"/>
              </a:lnSpc>
              <a:spcBef>
                <a:spcPts val="375"/>
              </a:spcBef>
              <a:spcAft>
                <a:spcPts val="0"/>
              </a:spcAft>
              <a:buClr>
                <a:schemeClr val="dk1"/>
              </a:buClr>
              <a:buSzPts val="1200"/>
              <a:buNone/>
              <a:defRPr sz="1200"/>
            </a:lvl4pPr>
            <a:lvl5pPr lvl="4" algn="ctr" rtl="0">
              <a:lnSpc>
                <a:spcPct val="90000"/>
              </a:lnSpc>
              <a:spcBef>
                <a:spcPts val="375"/>
              </a:spcBef>
              <a:spcAft>
                <a:spcPts val="0"/>
              </a:spcAft>
              <a:buClr>
                <a:schemeClr val="dk1"/>
              </a:buClr>
              <a:buSzPts val="1200"/>
              <a:buNone/>
              <a:defRPr sz="1200"/>
            </a:lvl5pPr>
            <a:lvl6pPr lvl="5" algn="ctr" rtl="0">
              <a:lnSpc>
                <a:spcPct val="90000"/>
              </a:lnSpc>
              <a:spcBef>
                <a:spcPts val="375"/>
              </a:spcBef>
              <a:spcAft>
                <a:spcPts val="0"/>
              </a:spcAft>
              <a:buClr>
                <a:schemeClr val="dk1"/>
              </a:buClr>
              <a:buSzPts val="1200"/>
              <a:buNone/>
              <a:defRPr sz="1200"/>
            </a:lvl6pPr>
            <a:lvl7pPr lvl="6" algn="ctr" rtl="0">
              <a:lnSpc>
                <a:spcPct val="90000"/>
              </a:lnSpc>
              <a:spcBef>
                <a:spcPts val="375"/>
              </a:spcBef>
              <a:spcAft>
                <a:spcPts val="0"/>
              </a:spcAft>
              <a:buClr>
                <a:schemeClr val="dk1"/>
              </a:buClr>
              <a:buSzPts val="1200"/>
              <a:buNone/>
              <a:defRPr sz="1200"/>
            </a:lvl7pPr>
            <a:lvl8pPr lvl="7" algn="ctr" rtl="0">
              <a:lnSpc>
                <a:spcPct val="90000"/>
              </a:lnSpc>
              <a:spcBef>
                <a:spcPts val="375"/>
              </a:spcBef>
              <a:spcAft>
                <a:spcPts val="0"/>
              </a:spcAft>
              <a:buClr>
                <a:schemeClr val="dk1"/>
              </a:buClr>
              <a:buSzPts val="1200"/>
              <a:buNone/>
              <a:defRPr sz="1200"/>
            </a:lvl8pPr>
            <a:lvl9pPr lvl="8" algn="ctr" rtl="0">
              <a:lnSpc>
                <a:spcPct val="90000"/>
              </a:lnSpc>
              <a:spcBef>
                <a:spcPts val="375"/>
              </a:spcBef>
              <a:spcAft>
                <a:spcPts val="0"/>
              </a:spcAft>
              <a:buClr>
                <a:schemeClr val="dk1"/>
              </a:buClr>
              <a:buSzPts val="1200"/>
              <a:buNone/>
              <a:defRPr sz="1200"/>
            </a:lvl9pPr>
          </a:lstStyle>
          <a:p>
            <a:endParaRPr/>
          </a:p>
        </p:txBody>
      </p:sp>
    </p:spTree>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showMasterSp="0" matchingName="Chapter Slide - Screen Only 2">
  <p:cSld name="TITLE_2">
    <p:bg>
      <p:bgPr>
        <a:solidFill>
          <a:srgbClr val="007EB4"/>
        </a:solidFill>
        <a:effectLst/>
      </p:bgPr>
    </p:bg>
    <p:spTree>
      <p:nvGrpSpPr>
        <p:cNvPr id="1" name="Shape 158"/>
        <p:cNvGrpSpPr/>
        <p:nvPr/>
      </p:nvGrpSpPr>
      <p:grpSpPr>
        <a:xfrm>
          <a:off x="0" y="0"/>
          <a:ext cx="0" cy="0"/>
          <a:chOff x="0" y="0"/>
          <a:chExt cx="0" cy="0"/>
        </a:xfrm>
      </p:grpSpPr>
      <p:sp>
        <p:nvSpPr>
          <p:cNvPr id="159" name="Google Shape;159;p34"/>
          <p:cNvSpPr txBox="1">
            <a:spLocks noGrp="1"/>
          </p:cNvSpPr>
          <p:nvPr>
            <p:ph type="ctrTitle"/>
          </p:nvPr>
        </p:nvSpPr>
        <p:spPr>
          <a:xfrm>
            <a:off x="1143000" y="841772"/>
            <a:ext cx="6858000" cy="1790700"/>
          </a:xfrm>
          <a:prstGeom prst="rect">
            <a:avLst/>
          </a:prstGeom>
          <a:noFill/>
          <a:ln>
            <a:noFill/>
          </a:ln>
        </p:spPr>
        <p:txBody>
          <a:bodyPr spcFirstLastPara="1" wrap="square" lIns="91425" tIns="45700" rIns="91425" bIns="45700" anchor="b" anchorCtr="0">
            <a:normAutofit/>
          </a:bodyPr>
          <a:lstStyle>
            <a:lvl1pPr lvl="0" algn="ctr" rtl="0">
              <a:lnSpc>
                <a:spcPct val="100000"/>
              </a:lnSpc>
              <a:spcBef>
                <a:spcPts val="0"/>
              </a:spcBef>
              <a:spcAft>
                <a:spcPts val="0"/>
              </a:spcAft>
              <a:buClr>
                <a:schemeClr val="lt1"/>
              </a:buClr>
              <a:buSzPts val="4500"/>
              <a:buFont typeface="Arial"/>
              <a:buChar char="●"/>
              <a:defRPr sz="4500">
                <a:solidFill>
                  <a:schemeClr val="lt1"/>
                </a:solidFill>
              </a:defRPr>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a:endParaRPr/>
          </a:p>
        </p:txBody>
      </p:sp>
      <p:sp>
        <p:nvSpPr>
          <p:cNvPr id="160" name="Google Shape;160;p34"/>
          <p:cNvSpPr txBox="1">
            <a:spLocks noGrp="1"/>
          </p:cNvSpPr>
          <p:nvPr>
            <p:ph type="subTitle" idx="1"/>
          </p:nvPr>
        </p:nvSpPr>
        <p:spPr>
          <a:xfrm>
            <a:off x="1143000" y="2701529"/>
            <a:ext cx="6858000" cy="1241700"/>
          </a:xfrm>
          <a:prstGeom prst="rect">
            <a:avLst/>
          </a:prstGeom>
          <a:noFill/>
          <a:ln>
            <a:noFill/>
          </a:ln>
        </p:spPr>
        <p:txBody>
          <a:bodyPr spcFirstLastPara="1" wrap="square" lIns="91425" tIns="45700" rIns="91425" bIns="45700" anchor="t" anchorCtr="0">
            <a:normAutofit/>
          </a:bodyPr>
          <a:lstStyle>
            <a:lvl1pPr lvl="0" algn="ctr" rtl="0">
              <a:lnSpc>
                <a:spcPct val="90000"/>
              </a:lnSpc>
              <a:spcBef>
                <a:spcPts val="750"/>
              </a:spcBef>
              <a:spcAft>
                <a:spcPts val="0"/>
              </a:spcAft>
              <a:buClr>
                <a:srgbClr val="D8D8D8"/>
              </a:buClr>
              <a:buSzPts val="1800"/>
              <a:buNone/>
              <a:defRPr sz="1800" b="1">
                <a:solidFill>
                  <a:srgbClr val="D8D8D8"/>
                </a:solidFill>
              </a:defRPr>
            </a:lvl1pPr>
            <a:lvl2pPr lvl="1" algn="ctr" rtl="0">
              <a:lnSpc>
                <a:spcPct val="90000"/>
              </a:lnSpc>
              <a:spcBef>
                <a:spcPts val="375"/>
              </a:spcBef>
              <a:spcAft>
                <a:spcPts val="0"/>
              </a:spcAft>
              <a:buClr>
                <a:schemeClr val="dk1"/>
              </a:buClr>
              <a:buSzPts val="1500"/>
              <a:buNone/>
              <a:defRPr sz="1500"/>
            </a:lvl2pPr>
            <a:lvl3pPr lvl="2" algn="ctr" rtl="0">
              <a:lnSpc>
                <a:spcPct val="90000"/>
              </a:lnSpc>
              <a:spcBef>
                <a:spcPts val="375"/>
              </a:spcBef>
              <a:spcAft>
                <a:spcPts val="0"/>
              </a:spcAft>
              <a:buClr>
                <a:schemeClr val="dk1"/>
              </a:buClr>
              <a:buSzPts val="1350"/>
              <a:buNone/>
              <a:defRPr sz="1350"/>
            </a:lvl3pPr>
            <a:lvl4pPr lvl="3" algn="ctr" rtl="0">
              <a:lnSpc>
                <a:spcPct val="90000"/>
              </a:lnSpc>
              <a:spcBef>
                <a:spcPts val="375"/>
              </a:spcBef>
              <a:spcAft>
                <a:spcPts val="0"/>
              </a:spcAft>
              <a:buClr>
                <a:schemeClr val="dk1"/>
              </a:buClr>
              <a:buSzPts val="1200"/>
              <a:buNone/>
              <a:defRPr sz="1200"/>
            </a:lvl4pPr>
            <a:lvl5pPr lvl="4" algn="ctr" rtl="0">
              <a:lnSpc>
                <a:spcPct val="90000"/>
              </a:lnSpc>
              <a:spcBef>
                <a:spcPts val="375"/>
              </a:spcBef>
              <a:spcAft>
                <a:spcPts val="0"/>
              </a:spcAft>
              <a:buClr>
                <a:schemeClr val="dk1"/>
              </a:buClr>
              <a:buSzPts val="1200"/>
              <a:buNone/>
              <a:defRPr sz="1200"/>
            </a:lvl5pPr>
            <a:lvl6pPr lvl="5" algn="ctr" rtl="0">
              <a:lnSpc>
                <a:spcPct val="90000"/>
              </a:lnSpc>
              <a:spcBef>
                <a:spcPts val="375"/>
              </a:spcBef>
              <a:spcAft>
                <a:spcPts val="0"/>
              </a:spcAft>
              <a:buClr>
                <a:schemeClr val="dk1"/>
              </a:buClr>
              <a:buSzPts val="1200"/>
              <a:buNone/>
              <a:defRPr sz="1200"/>
            </a:lvl6pPr>
            <a:lvl7pPr lvl="6" algn="ctr" rtl="0">
              <a:lnSpc>
                <a:spcPct val="90000"/>
              </a:lnSpc>
              <a:spcBef>
                <a:spcPts val="375"/>
              </a:spcBef>
              <a:spcAft>
                <a:spcPts val="0"/>
              </a:spcAft>
              <a:buClr>
                <a:schemeClr val="dk1"/>
              </a:buClr>
              <a:buSzPts val="1200"/>
              <a:buNone/>
              <a:defRPr sz="1200"/>
            </a:lvl7pPr>
            <a:lvl8pPr lvl="7" algn="ctr" rtl="0">
              <a:lnSpc>
                <a:spcPct val="90000"/>
              </a:lnSpc>
              <a:spcBef>
                <a:spcPts val="375"/>
              </a:spcBef>
              <a:spcAft>
                <a:spcPts val="0"/>
              </a:spcAft>
              <a:buClr>
                <a:schemeClr val="dk1"/>
              </a:buClr>
              <a:buSzPts val="1200"/>
              <a:buNone/>
              <a:defRPr sz="1200"/>
            </a:lvl8pPr>
            <a:lvl9pPr lvl="8" algn="ctr" rtl="0">
              <a:lnSpc>
                <a:spcPct val="90000"/>
              </a:lnSpc>
              <a:spcBef>
                <a:spcPts val="375"/>
              </a:spcBef>
              <a:spcAft>
                <a:spcPts val="0"/>
              </a:spcAft>
              <a:buClr>
                <a:schemeClr val="dk1"/>
              </a:buClr>
              <a:buSzPts val="1200"/>
              <a:buNone/>
              <a:defRPr sz="1200"/>
            </a:lvl9pPr>
          </a:lstStyle>
          <a:p>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25"/>
        <p:cNvGrpSpPr/>
        <p:nvPr/>
      </p:nvGrpSpPr>
      <p:grpSpPr>
        <a:xfrm>
          <a:off x="0" y="0"/>
          <a:ext cx="0" cy="0"/>
          <a:chOff x="0" y="0"/>
          <a:chExt cx="0" cy="0"/>
        </a:xfrm>
      </p:grpSpPr>
      <p:sp>
        <p:nvSpPr>
          <p:cNvPr id="26" name="Google Shape;26;p5"/>
          <p:cNvSpPr txBox="1">
            <a:spLocks noGrp="1"/>
          </p:cNvSpPr>
          <p:nvPr>
            <p:ph type="title"/>
          </p:nvPr>
        </p:nvSpPr>
        <p:spPr>
          <a:xfrm>
            <a:off x="722313" y="3305176"/>
            <a:ext cx="7772400" cy="1021556"/>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0"/>
              </a:spcBef>
              <a:spcAft>
                <a:spcPts val="0"/>
              </a:spcAft>
              <a:buClr>
                <a:srgbClr val="000000"/>
              </a:buClr>
              <a:buSzPts val="1400"/>
              <a:buFont typeface="Arial"/>
              <a:buNone/>
              <a:defRPr sz="4000" b="1" i="0" u="none" strike="noStrike" cap="none">
                <a:solidFill>
                  <a:srgbClr val="005087"/>
                </a:solidFill>
                <a:latin typeface="Arial"/>
                <a:ea typeface="Arial"/>
                <a:cs typeface="Arial"/>
                <a:sym typeface="Arial"/>
              </a:defRPr>
            </a:lvl1pPr>
            <a:lvl2pPr marR="0" lvl="1" algn="r" rtl="0">
              <a:lnSpc>
                <a:spcPct val="100000"/>
              </a:lnSpc>
              <a:spcBef>
                <a:spcPts val="0"/>
              </a:spcBef>
              <a:spcAft>
                <a:spcPts val="0"/>
              </a:spcAft>
              <a:buClr>
                <a:srgbClr val="000000"/>
              </a:buClr>
              <a:buSzPts val="1400"/>
              <a:buFont typeface="Arial"/>
              <a:buNone/>
              <a:defRPr sz="2800" b="0" i="0" u="none" strike="noStrike" cap="none">
                <a:solidFill>
                  <a:srgbClr val="005087"/>
                </a:solidFill>
                <a:latin typeface="Arial"/>
                <a:ea typeface="Arial"/>
                <a:cs typeface="Arial"/>
                <a:sym typeface="Arial"/>
              </a:defRPr>
            </a:lvl2pPr>
            <a:lvl3pPr marR="0" lvl="2" algn="r" rtl="0">
              <a:lnSpc>
                <a:spcPct val="100000"/>
              </a:lnSpc>
              <a:spcBef>
                <a:spcPts val="0"/>
              </a:spcBef>
              <a:spcAft>
                <a:spcPts val="0"/>
              </a:spcAft>
              <a:buClr>
                <a:srgbClr val="000000"/>
              </a:buClr>
              <a:buSzPts val="1400"/>
              <a:buFont typeface="Arial"/>
              <a:buNone/>
              <a:defRPr sz="2800" b="0" i="0" u="none" strike="noStrike" cap="none">
                <a:solidFill>
                  <a:srgbClr val="005087"/>
                </a:solidFill>
                <a:latin typeface="Arial"/>
                <a:ea typeface="Arial"/>
                <a:cs typeface="Arial"/>
                <a:sym typeface="Arial"/>
              </a:defRPr>
            </a:lvl3pPr>
            <a:lvl4pPr marR="0" lvl="3" algn="r" rtl="0">
              <a:lnSpc>
                <a:spcPct val="100000"/>
              </a:lnSpc>
              <a:spcBef>
                <a:spcPts val="0"/>
              </a:spcBef>
              <a:spcAft>
                <a:spcPts val="0"/>
              </a:spcAft>
              <a:buClr>
                <a:srgbClr val="000000"/>
              </a:buClr>
              <a:buSzPts val="1400"/>
              <a:buFont typeface="Arial"/>
              <a:buNone/>
              <a:defRPr sz="2800" b="0" i="0" u="none" strike="noStrike" cap="none">
                <a:solidFill>
                  <a:srgbClr val="005087"/>
                </a:solidFill>
                <a:latin typeface="Arial"/>
                <a:ea typeface="Arial"/>
                <a:cs typeface="Arial"/>
                <a:sym typeface="Arial"/>
              </a:defRPr>
            </a:lvl4pPr>
            <a:lvl5pPr marR="0" lvl="4" algn="r" rtl="0">
              <a:lnSpc>
                <a:spcPct val="100000"/>
              </a:lnSpc>
              <a:spcBef>
                <a:spcPts val="0"/>
              </a:spcBef>
              <a:spcAft>
                <a:spcPts val="0"/>
              </a:spcAft>
              <a:buClr>
                <a:srgbClr val="000000"/>
              </a:buClr>
              <a:buSzPts val="1400"/>
              <a:buFont typeface="Arial"/>
              <a:buNone/>
              <a:defRPr sz="2800" b="0" i="0" u="none" strike="noStrike" cap="none">
                <a:solidFill>
                  <a:srgbClr val="005087"/>
                </a:solidFill>
                <a:latin typeface="Arial"/>
                <a:ea typeface="Arial"/>
                <a:cs typeface="Arial"/>
                <a:sym typeface="Arial"/>
              </a:defRPr>
            </a:lvl5pPr>
            <a:lvl6pPr marR="0" lvl="5" algn="r" rtl="0">
              <a:lnSpc>
                <a:spcPct val="100000"/>
              </a:lnSpc>
              <a:spcBef>
                <a:spcPts val="0"/>
              </a:spcBef>
              <a:spcAft>
                <a:spcPts val="0"/>
              </a:spcAft>
              <a:buClr>
                <a:srgbClr val="000000"/>
              </a:buClr>
              <a:buSzPts val="1400"/>
              <a:buFont typeface="Arial"/>
              <a:buNone/>
              <a:defRPr sz="2800" b="0" i="0" u="none" strike="noStrike" cap="none">
                <a:solidFill>
                  <a:srgbClr val="005087"/>
                </a:solidFill>
                <a:latin typeface="Arial"/>
                <a:ea typeface="Arial"/>
                <a:cs typeface="Arial"/>
                <a:sym typeface="Arial"/>
              </a:defRPr>
            </a:lvl6pPr>
            <a:lvl7pPr marR="0" lvl="6" algn="r" rtl="0">
              <a:lnSpc>
                <a:spcPct val="100000"/>
              </a:lnSpc>
              <a:spcBef>
                <a:spcPts val="0"/>
              </a:spcBef>
              <a:spcAft>
                <a:spcPts val="0"/>
              </a:spcAft>
              <a:buClr>
                <a:srgbClr val="000000"/>
              </a:buClr>
              <a:buSzPts val="1400"/>
              <a:buFont typeface="Arial"/>
              <a:buNone/>
              <a:defRPr sz="2800" b="0" i="0" u="none" strike="noStrike" cap="none">
                <a:solidFill>
                  <a:srgbClr val="005087"/>
                </a:solidFill>
                <a:latin typeface="Arial"/>
                <a:ea typeface="Arial"/>
                <a:cs typeface="Arial"/>
                <a:sym typeface="Arial"/>
              </a:defRPr>
            </a:lvl7pPr>
            <a:lvl8pPr marR="0" lvl="7" algn="r" rtl="0">
              <a:lnSpc>
                <a:spcPct val="100000"/>
              </a:lnSpc>
              <a:spcBef>
                <a:spcPts val="0"/>
              </a:spcBef>
              <a:spcAft>
                <a:spcPts val="0"/>
              </a:spcAft>
              <a:buClr>
                <a:srgbClr val="000000"/>
              </a:buClr>
              <a:buSzPts val="1400"/>
              <a:buFont typeface="Arial"/>
              <a:buNone/>
              <a:defRPr sz="2800" b="0" i="0" u="none" strike="noStrike" cap="none">
                <a:solidFill>
                  <a:srgbClr val="005087"/>
                </a:solidFill>
                <a:latin typeface="Arial"/>
                <a:ea typeface="Arial"/>
                <a:cs typeface="Arial"/>
                <a:sym typeface="Arial"/>
              </a:defRPr>
            </a:lvl8pPr>
            <a:lvl9pPr marR="0" lvl="8" algn="r" rtl="0">
              <a:lnSpc>
                <a:spcPct val="100000"/>
              </a:lnSpc>
              <a:spcBef>
                <a:spcPts val="0"/>
              </a:spcBef>
              <a:spcAft>
                <a:spcPts val="0"/>
              </a:spcAft>
              <a:buClr>
                <a:srgbClr val="000000"/>
              </a:buClr>
              <a:buSzPts val="1400"/>
              <a:buFont typeface="Arial"/>
              <a:buNone/>
              <a:defRPr sz="2800" b="0" i="0" u="none" strike="noStrike" cap="none">
                <a:solidFill>
                  <a:srgbClr val="005087"/>
                </a:solidFill>
                <a:latin typeface="Arial"/>
                <a:ea typeface="Arial"/>
                <a:cs typeface="Arial"/>
                <a:sym typeface="Arial"/>
              </a:defRPr>
            </a:lvl9pPr>
          </a:lstStyle>
          <a:p>
            <a:endParaRPr/>
          </a:p>
        </p:txBody>
      </p:sp>
      <p:sp>
        <p:nvSpPr>
          <p:cNvPr id="27" name="Google Shape;27;p5"/>
          <p:cNvSpPr txBox="1">
            <a:spLocks noGrp="1"/>
          </p:cNvSpPr>
          <p:nvPr>
            <p:ph type="body" idx="1"/>
          </p:nvPr>
        </p:nvSpPr>
        <p:spPr>
          <a:xfrm>
            <a:off x="722313" y="2180036"/>
            <a:ext cx="7772400" cy="1125140"/>
          </a:xfrm>
          <a:prstGeom prst="rect">
            <a:avLst/>
          </a:prstGeom>
          <a:noFill/>
          <a:ln>
            <a:noFill/>
          </a:ln>
        </p:spPr>
        <p:txBody>
          <a:bodyPr spcFirstLastPara="1" wrap="square" lIns="91425" tIns="45700" rIns="91425" bIns="45700" anchor="b" anchorCtr="0">
            <a:noAutofit/>
          </a:bodyPr>
          <a:lstStyle>
            <a:lvl1pPr marL="457200" marR="0" lvl="0" indent="-228600" algn="l" rtl="0">
              <a:lnSpc>
                <a:spcPct val="100000"/>
              </a:lnSpc>
              <a:spcBef>
                <a:spcPts val="400"/>
              </a:spcBef>
              <a:spcAft>
                <a:spcPts val="0"/>
              </a:spcAft>
              <a:buClr>
                <a:schemeClr val="dk1"/>
              </a:buClr>
              <a:buSzPts val="2000"/>
              <a:buFont typeface="Arial"/>
              <a:buNone/>
              <a:defRPr sz="2000" b="0" i="0" u="none" strike="noStrike" cap="none">
                <a:solidFill>
                  <a:schemeClr val="dk1"/>
                </a:solidFill>
                <a:latin typeface="Arial"/>
                <a:ea typeface="Arial"/>
                <a:cs typeface="Arial"/>
                <a:sym typeface="Arial"/>
              </a:defRPr>
            </a:lvl1pPr>
            <a:lvl2pPr marL="914400" marR="0" lvl="1" indent="-228600" algn="l" rtl="0">
              <a:lnSpc>
                <a:spcPct val="100000"/>
              </a:lnSpc>
              <a:spcBef>
                <a:spcPts val="360"/>
              </a:spcBef>
              <a:spcAft>
                <a:spcPts val="0"/>
              </a:spcAft>
              <a:buClr>
                <a:schemeClr val="dk1"/>
              </a:buClr>
              <a:buSzPts val="1800"/>
              <a:buFont typeface="Arial"/>
              <a:buNone/>
              <a:defRPr sz="1800" b="0" i="0" u="none" strike="noStrike" cap="none">
                <a:solidFill>
                  <a:schemeClr val="dk1"/>
                </a:solidFill>
                <a:latin typeface="Arial"/>
                <a:ea typeface="Arial"/>
                <a:cs typeface="Arial"/>
                <a:sym typeface="Arial"/>
              </a:defRPr>
            </a:lvl2pPr>
            <a:lvl3pPr marL="1371600" marR="0" lvl="2" indent="-228600" algn="l" rtl="0">
              <a:lnSpc>
                <a:spcPct val="100000"/>
              </a:lnSpc>
              <a:spcBef>
                <a:spcPts val="32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3pPr>
            <a:lvl4pPr marL="1828800" marR="0" lvl="3" indent="-228600" algn="l" rtl="0">
              <a:lnSpc>
                <a:spcPct val="100000"/>
              </a:lnSpc>
              <a:spcBef>
                <a:spcPts val="280"/>
              </a:spcBef>
              <a:spcAft>
                <a:spcPts val="0"/>
              </a:spcAft>
              <a:buClr>
                <a:schemeClr val="dk1"/>
              </a:buClr>
              <a:buSzPts val="1400"/>
              <a:buFont typeface="Arial"/>
              <a:buNone/>
              <a:defRPr sz="1400" b="0" i="0" u="none" strike="noStrike" cap="none">
                <a:solidFill>
                  <a:schemeClr val="dk1"/>
                </a:solidFill>
                <a:latin typeface="Arial"/>
                <a:ea typeface="Arial"/>
                <a:cs typeface="Arial"/>
                <a:sym typeface="Arial"/>
              </a:defRPr>
            </a:lvl4pPr>
            <a:lvl5pPr marL="2286000" marR="0" lvl="4" indent="-228600" algn="l" rtl="0">
              <a:lnSpc>
                <a:spcPct val="100000"/>
              </a:lnSpc>
              <a:spcBef>
                <a:spcPts val="280"/>
              </a:spcBef>
              <a:spcAft>
                <a:spcPts val="0"/>
              </a:spcAft>
              <a:buClr>
                <a:schemeClr val="dk1"/>
              </a:buClr>
              <a:buSzPts val="1400"/>
              <a:buFont typeface="Arial"/>
              <a:buNone/>
              <a:defRPr sz="1400" b="0" i="0" u="none" strike="noStrike" cap="none">
                <a:solidFill>
                  <a:schemeClr val="dk1"/>
                </a:solidFill>
                <a:latin typeface="Arial"/>
                <a:ea typeface="Arial"/>
                <a:cs typeface="Arial"/>
                <a:sym typeface="Arial"/>
              </a:defRPr>
            </a:lvl5pPr>
            <a:lvl6pPr marL="2743200" marR="0" lvl="5" indent="-228600" algn="l" rtl="0">
              <a:lnSpc>
                <a:spcPct val="100000"/>
              </a:lnSpc>
              <a:spcBef>
                <a:spcPts val="280"/>
              </a:spcBef>
              <a:spcAft>
                <a:spcPts val="0"/>
              </a:spcAft>
              <a:buClr>
                <a:schemeClr val="dk1"/>
              </a:buClr>
              <a:buSzPts val="1400"/>
              <a:buFont typeface="Arial"/>
              <a:buNone/>
              <a:defRPr sz="1400" b="0" i="0" u="none" strike="noStrike" cap="none">
                <a:solidFill>
                  <a:schemeClr val="dk1"/>
                </a:solidFill>
                <a:latin typeface="Arial"/>
                <a:ea typeface="Arial"/>
                <a:cs typeface="Arial"/>
                <a:sym typeface="Arial"/>
              </a:defRPr>
            </a:lvl6pPr>
            <a:lvl7pPr marL="3200400" marR="0" lvl="6" indent="-228600" algn="l" rtl="0">
              <a:lnSpc>
                <a:spcPct val="100000"/>
              </a:lnSpc>
              <a:spcBef>
                <a:spcPts val="280"/>
              </a:spcBef>
              <a:spcAft>
                <a:spcPts val="0"/>
              </a:spcAft>
              <a:buClr>
                <a:schemeClr val="dk1"/>
              </a:buClr>
              <a:buSzPts val="1400"/>
              <a:buFont typeface="Arial"/>
              <a:buNone/>
              <a:defRPr sz="1400" b="0" i="0" u="none" strike="noStrike" cap="none">
                <a:solidFill>
                  <a:schemeClr val="dk1"/>
                </a:solidFill>
                <a:latin typeface="Arial"/>
                <a:ea typeface="Arial"/>
                <a:cs typeface="Arial"/>
                <a:sym typeface="Arial"/>
              </a:defRPr>
            </a:lvl7pPr>
            <a:lvl8pPr marL="3657600" marR="0" lvl="7" indent="-228600" algn="l" rtl="0">
              <a:lnSpc>
                <a:spcPct val="100000"/>
              </a:lnSpc>
              <a:spcBef>
                <a:spcPts val="280"/>
              </a:spcBef>
              <a:spcAft>
                <a:spcPts val="0"/>
              </a:spcAft>
              <a:buClr>
                <a:schemeClr val="dk1"/>
              </a:buClr>
              <a:buSzPts val="1400"/>
              <a:buFont typeface="Arial"/>
              <a:buNone/>
              <a:defRPr sz="1400" b="0" i="0" u="none" strike="noStrike" cap="none">
                <a:solidFill>
                  <a:schemeClr val="dk1"/>
                </a:solidFill>
                <a:latin typeface="Arial"/>
                <a:ea typeface="Arial"/>
                <a:cs typeface="Arial"/>
                <a:sym typeface="Arial"/>
              </a:defRPr>
            </a:lvl8pPr>
            <a:lvl9pPr marL="4114800" marR="0" lvl="8" indent="-228600" algn="l" rtl="0">
              <a:lnSpc>
                <a:spcPct val="100000"/>
              </a:lnSpc>
              <a:spcBef>
                <a:spcPts val="280"/>
              </a:spcBef>
              <a:spcAft>
                <a:spcPts val="0"/>
              </a:spcAft>
              <a:buClr>
                <a:schemeClr val="dk1"/>
              </a:buClr>
              <a:buSzPts val="1400"/>
              <a:buFont typeface="Arial"/>
              <a:buNone/>
              <a:defRPr sz="1400" b="0" i="0" u="none" strike="noStrike" cap="none">
                <a:solidFill>
                  <a:schemeClr val="dk1"/>
                </a:solidFill>
                <a:latin typeface="Arial"/>
                <a:ea typeface="Arial"/>
                <a:cs typeface="Arial"/>
                <a:sym typeface="Arial"/>
              </a:defRPr>
            </a:lvl9pPr>
          </a:lstStyle>
          <a:p>
            <a:endParaRPr/>
          </a:p>
        </p:txBody>
      </p:sp>
      <p:sp>
        <p:nvSpPr>
          <p:cNvPr id="28" name="Google Shape;28;p5"/>
          <p:cNvSpPr txBox="1">
            <a:spLocks noGrp="1"/>
          </p:cNvSpPr>
          <p:nvPr>
            <p:ph type="sldNum" idx="12"/>
          </p:nvPr>
        </p:nvSpPr>
        <p:spPr>
          <a:xfrm>
            <a:off x="6400800" y="4661297"/>
            <a:ext cx="1828800" cy="321469"/>
          </a:xfrm>
          <a:prstGeom prst="rect">
            <a:avLst/>
          </a:prstGeom>
          <a:noFill/>
          <a:ln>
            <a:noFill/>
          </a:ln>
        </p:spPr>
        <p:txBody>
          <a:bodyPr spcFirstLastPara="1" wrap="square" lIns="0" tIns="0" rIns="0" bIns="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Arial"/>
                <a:ea typeface="Arial"/>
                <a:cs typeface="Arial"/>
                <a:sym typeface="Arial"/>
              </a:defRPr>
            </a:lvl9pPr>
          </a:lstStyle>
          <a:p>
            <a:pPr marL="0" lvl="0" indent="0" algn="r" rtl="0">
              <a:spcBef>
                <a:spcPts val="0"/>
              </a:spcBef>
              <a:spcAft>
                <a:spcPts val="0"/>
              </a:spcAft>
              <a:buNone/>
            </a:pPr>
            <a:r>
              <a:rPr lang="en-US"/>
              <a:t>2</a:t>
            </a:r>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29"/>
        <p:cNvGrpSpPr/>
        <p:nvPr/>
      </p:nvGrpSpPr>
      <p:grpSpPr>
        <a:xfrm>
          <a:off x="0" y="0"/>
          <a:ext cx="0" cy="0"/>
          <a:chOff x="0" y="0"/>
          <a:chExt cx="0" cy="0"/>
        </a:xfrm>
      </p:grpSpPr>
      <p:sp>
        <p:nvSpPr>
          <p:cNvPr id="30" name="Google Shape;30;p6"/>
          <p:cNvSpPr txBox="1">
            <a:spLocks noGrp="1"/>
          </p:cNvSpPr>
          <p:nvPr>
            <p:ph type="title"/>
          </p:nvPr>
        </p:nvSpPr>
        <p:spPr>
          <a:xfrm>
            <a:off x="457200" y="205978"/>
            <a:ext cx="8229600" cy="857250"/>
          </a:xfrm>
          <a:prstGeom prst="rect">
            <a:avLst/>
          </a:prstGeom>
          <a:noFill/>
          <a:ln>
            <a:noFill/>
          </a:ln>
        </p:spPr>
        <p:txBody>
          <a:bodyPr spcFirstLastPara="1" wrap="square" lIns="91425" tIns="45700" rIns="91425" bIns="45700" anchor="t" anchorCtr="0">
            <a:noAutofit/>
          </a:bodyPr>
          <a:lstStyle>
            <a:lvl1pPr marR="0" lvl="0" algn="r" rtl="0">
              <a:lnSpc>
                <a:spcPct val="100000"/>
              </a:lnSpc>
              <a:spcBef>
                <a:spcPts val="0"/>
              </a:spcBef>
              <a:spcAft>
                <a:spcPts val="0"/>
              </a:spcAft>
              <a:buClr>
                <a:srgbClr val="000000"/>
              </a:buClr>
              <a:buSzPts val="1400"/>
              <a:buFont typeface="Arial"/>
              <a:buNone/>
              <a:defRPr sz="2800" b="0" i="0" u="none" strike="noStrike" cap="none">
                <a:solidFill>
                  <a:srgbClr val="005087"/>
                </a:solidFill>
                <a:latin typeface="Arial"/>
                <a:ea typeface="Arial"/>
                <a:cs typeface="Arial"/>
                <a:sym typeface="Arial"/>
              </a:defRPr>
            </a:lvl1pPr>
            <a:lvl2pPr marR="0" lvl="1" algn="r" rtl="0">
              <a:lnSpc>
                <a:spcPct val="100000"/>
              </a:lnSpc>
              <a:spcBef>
                <a:spcPts val="0"/>
              </a:spcBef>
              <a:spcAft>
                <a:spcPts val="0"/>
              </a:spcAft>
              <a:buClr>
                <a:srgbClr val="000000"/>
              </a:buClr>
              <a:buSzPts val="1400"/>
              <a:buFont typeface="Arial"/>
              <a:buNone/>
              <a:defRPr sz="2800" b="0" i="0" u="none" strike="noStrike" cap="none">
                <a:solidFill>
                  <a:srgbClr val="005087"/>
                </a:solidFill>
                <a:latin typeface="Arial"/>
                <a:ea typeface="Arial"/>
                <a:cs typeface="Arial"/>
                <a:sym typeface="Arial"/>
              </a:defRPr>
            </a:lvl2pPr>
            <a:lvl3pPr marR="0" lvl="2" algn="r" rtl="0">
              <a:lnSpc>
                <a:spcPct val="100000"/>
              </a:lnSpc>
              <a:spcBef>
                <a:spcPts val="0"/>
              </a:spcBef>
              <a:spcAft>
                <a:spcPts val="0"/>
              </a:spcAft>
              <a:buClr>
                <a:srgbClr val="000000"/>
              </a:buClr>
              <a:buSzPts val="1400"/>
              <a:buFont typeface="Arial"/>
              <a:buNone/>
              <a:defRPr sz="2800" b="0" i="0" u="none" strike="noStrike" cap="none">
                <a:solidFill>
                  <a:srgbClr val="005087"/>
                </a:solidFill>
                <a:latin typeface="Arial"/>
                <a:ea typeface="Arial"/>
                <a:cs typeface="Arial"/>
                <a:sym typeface="Arial"/>
              </a:defRPr>
            </a:lvl3pPr>
            <a:lvl4pPr marR="0" lvl="3" algn="r" rtl="0">
              <a:lnSpc>
                <a:spcPct val="100000"/>
              </a:lnSpc>
              <a:spcBef>
                <a:spcPts val="0"/>
              </a:spcBef>
              <a:spcAft>
                <a:spcPts val="0"/>
              </a:spcAft>
              <a:buClr>
                <a:srgbClr val="000000"/>
              </a:buClr>
              <a:buSzPts val="1400"/>
              <a:buFont typeface="Arial"/>
              <a:buNone/>
              <a:defRPr sz="2800" b="0" i="0" u="none" strike="noStrike" cap="none">
                <a:solidFill>
                  <a:srgbClr val="005087"/>
                </a:solidFill>
                <a:latin typeface="Arial"/>
                <a:ea typeface="Arial"/>
                <a:cs typeface="Arial"/>
                <a:sym typeface="Arial"/>
              </a:defRPr>
            </a:lvl4pPr>
            <a:lvl5pPr marR="0" lvl="4" algn="r" rtl="0">
              <a:lnSpc>
                <a:spcPct val="100000"/>
              </a:lnSpc>
              <a:spcBef>
                <a:spcPts val="0"/>
              </a:spcBef>
              <a:spcAft>
                <a:spcPts val="0"/>
              </a:spcAft>
              <a:buClr>
                <a:srgbClr val="000000"/>
              </a:buClr>
              <a:buSzPts val="1400"/>
              <a:buFont typeface="Arial"/>
              <a:buNone/>
              <a:defRPr sz="2800" b="0" i="0" u="none" strike="noStrike" cap="none">
                <a:solidFill>
                  <a:srgbClr val="005087"/>
                </a:solidFill>
                <a:latin typeface="Arial"/>
                <a:ea typeface="Arial"/>
                <a:cs typeface="Arial"/>
                <a:sym typeface="Arial"/>
              </a:defRPr>
            </a:lvl5pPr>
            <a:lvl6pPr marR="0" lvl="5" algn="r" rtl="0">
              <a:lnSpc>
                <a:spcPct val="100000"/>
              </a:lnSpc>
              <a:spcBef>
                <a:spcPts val="0"/>
              </a:spcBef>
              <a:spcAft>
                <a:spcPts val="0"/>
              </a:spcAft>
              <a:buClr>
                <a:srgbClr val="000000"/>
              </a:buClr>
              <a:buSzPts val="1400"/>
              <a:buFont typeface="Arial"/>
              <a:buNone/>
              <a:defRPr sz="2800" b="0" i="0" u="none" strike="noStrike" cap="none">
                <a:solidFill>
                  <a:srgbClr val="005087"/>
                </a:solidFill>
                <a:latin typeface="Arial"/>
                <a:ea typeface="Arial"/>
                <a:cs typeface="Arial"/>
                <a:sym typeface="Arial"/>
              </a:defRPr>
            </a:lvl6pPr>
            <a:lvl7pPr marR="0" lvl="6" algn="r" rtl="0">
              <a:lnSpc>
                <a:spcPct val="100000"/>
              </a:lnSpc>
              <a:spcBef>
                <a:spcPts val="0"/>
              </a:spcBef>
              <a:spcAft>
                <a:spcPts val="0"/>
              </a:spcAft>
              <a:buClr>
                <a:srgbClr val="000000"/>
              </a:buClr>
              <a:buSzPts val="1400"/>
              <a:buFont typeface="Arial"/>
              <a:buNone/>
              <a:defRPr sz="2800" b="0" i="0" u="none" strike="noStrike" cap="none">
                <a:solidFill>
                  <a:srgbClr val="005087"/>
                </a:solidFill>
                <a:latin typeface="Arial"/>
                <a:ea typeface="Arial"/>
                <a:cs typeface="Arial"/>
                <a:sym typeface="Arial"/>
              </a:defRPr>
            </a:lvl7pPr>
            <a:lvl8pPr marR="0" lvl="7" algn="r" rtl="0">
              <a:lnSpc>
                <a:spcPct val="100000"/>
              </a:lnSpc>
              <a:spcBef>
                <a:spcPts val="0"/>
              </a:spcBef>
              <a:spcAft>
                <a:spcPts val="0"/>
              </a:spcAft>
              <a:buClr>
                <a:srgbClr val="000000"/>
              </a:buClr>
              <a:buSzPts val="1400"/>
              <a:buFont typeface="Arial"/>
              <a:buNone/>
              <a:defRPr sz="2800" b="0" i="0" u="none" strike="noStrike" cap="none">
                <a:solidFill>
                  <a:srgbClr val="005087"/>
                </a:solidFill>
                <a:latin typeface="Arial"/>
                <a:ea typeface="Arial"/>
                <a:cs typeface="Arial"/>
                <a:sym typeface="Arial"/>
              </a:defRPr>
            </a:lvl8pPr>
            <a:lvl9pPr marR="0" lvl="8" algn="r" rtl="0">
              <a:lnSpc>
                <a:spcPct val="100000"/>
              </a:lnSpc>
              <a:spcBef>
                <a:spcPts val="0"/>
              </a:spcBef>
              <a:spcAft>
                <a:spcPts val="0"/>
              </a:spcAft>
              <a:buClr>
                <a:srgbClr val="000000"/>
              </a:buClr>
              <a:buSzPts val="1400"/>
              <a:buFont typeface="Arial"/>
              <a:buNone/>
              <a:defRPr sz="2800" b="0" i="0" u="none" strike="noStrike" cap="none">
                <a:solidFill>
                  <a:srgbClr val="005087"/>
                </a:solidFill>
                <a:latin typeface="Arial"/>
                <a:ea typeface="Arial"/>
                <a:cs typeface="Arial"/>
                <a:sym typeface="Arial"/>
              </a:defRPr>
            </a:lvl9pPr>
          </a:lstStyle>
          <a:p>
            <a:endParaRPr/>
          </a:p>
        </p:txBody>
      </p:sp>
      <p:sp>
        <p:nvSpPr>
          <p:cNvPr id="31" name="Google Shape;31;p6"/>
          <p:cNvSpPr txBox="1">
            <a:spLocks noGrp="1"/>
          </p:cNvSpPr>
          <p:nvPr>
            <p:ph type="body" idx="1"/>
          </p:nvPr>
        </p:nvSpPr>
        <p:spPr>
          <a:xfrm>
            <a:off x="457200" y="1200150"/>
            <a:ext cx="4038600" cy="3394472"/>
          </a:xfrm>
          <a:prstGeom prst="rect">
            <a:avLst/>
          </a:prstGeom>
          <a:noFill/>
          <a:ln>
            <a:noFill/>
          </a:ln>
        </p:spPr>
        <p:txBody>
          <a:bodyPr spcFirstLastPara="1" wrap="square" lIns="91425" tIns="45700" rIns="91425" bIns="45700" anchor="t" anchorCtr="0">
            <a:noAutofit/>
          </a:bodyPr>
          <a:lstStyle>
            <a:lvl1pPr marL="457200" marR="0" lvl="0" indent="-406400" algn="l" rtl="0">
              <a:lnSpc>
                <a:spcPct val="100000"/>
              </a:lnSpc>
              <a:spcBef>
                <a:spcPts val="560"/>
              </a:spcBef>
              <a:spcAft>
                <a:spcPts val="0"/>
              </a:spcAft>
              <a:buClr>
                <a:schemeClr val="dk1"/>
              </a:buClr>
              <a:buSzPts val="2800"/>
              <a:buFont typeface="Arial"/>
              <a:buChar char="•"/>
              <a:defRPr sz="2800" b="0" i="0" u="none" strike="noStrike" cap="none">
                <a:solidFill>
                  <a:schemeClr val="dk1"/>
                </a:solidFill>
                <a:latin typeface="Arial"/>
                <a:ea typeface="Arial"/>
                <a:cs typeface="Arial"/>
                <a:sym typeface="Arial"/>
              </a:defRPr>
            </a:lvl1pPr>
            <a:lvl2pPr marL="914400" marR="0" lvl="1" indent="-381000" algn="l" rtl="0">
              <a:lnSpc>
                <a:spcPct val="100000"/>
              </a:lnSpc>
              <a:spcBef>
                <a:spcPts val="480"/>
              </a:spcBef>
              <a:spcAft>
                <a:spcPts val="0"/>
              </a:spcAft>
              <a:buClr>
                <a:schemeClr val="dk1"/>
              </a:buClr>
              <a:buSzPts val="2400"/>
              <a:buFont typeface="Arial"/>
              <a:buChar char="–"/>
              <a:defRPr sz="2400" b="0" i="0" u="none" strike="noStrike" cap="none">
                <a:solidFill>
                  <a:schemeClr val="dk1"/>
                </a:solidFill>
                <a:latin typeface="Arial"/>
                <a:ea typeface="Arial"/>
                <a:cs typeface="Arial"/>
                <a:sym typeface="Arial"/>
              </a:defRPr>
            </a:lvl2pPr>
            <a:lvl3pPr marL="1371600" marR="0" lvl="2" indent="-355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3pPr>
            <a:lvl4pPr marL="1828800" marR="0" lvl="3" indent="-228600" algn="l" rtl="0">
              <a:lnSpc>
                <a:spcPct val="100000"/>
              </a:lnSpc>
              <a:spcBef>
                <a:spcPts val="36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4pPr>
            <a:lvl5pPr marL="2286000" marR="0" lvl="4" indent="-342900" algn="l" rtl="0">
              <a:lnSpc>
                <a:spcPct val="100000"/>
              </a:lnSpc>
              <a:spcBef>
                <a:spcPts val="36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5pPr>
            <a:lvl6pPr marL="2743200" marR="0" lvl="5" indent="-342900" algn="l" rtl="0">
              <a:lnSpc>
                <a:spcPct val="100000"/>
              </a:lnSpc>
              <a:spcBef>
                <a:spcPts val="36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6pPr>
            <a:lvl7pPr marL="3200400" marR="0" lvl="6" indent="-342900" algn="l" rtl="0">
              <a:lnSpc>
                <a:spcPct val="100000"/>
              </a:lnSpc>
              <a:spcBef>
                <a:spcPts val="36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7pPr>
            <a:lvl8pPr marL="3657600" marR="0" lvl="7" indent="-342900" algn="l" rtl="0">
              <a:lnSpc>
                <a:spcPct val="100000"/>
              </a:lnSpc>
              <a:spcBef>
                <a:spcPts val="36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8pPr>
            <a:lvl9pPr marL="4114800" marR="0" lvl="8" indent="-342900" algn="l" rtl="0">
              <a:lnSpc>
                <a:spcPct val="100000"/>
              </a:lnSpc>
              <a:spcBef>
                <a:spcPts val="36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9pPr>
          </a:lstStyle>
          <a:p>
            <a:endParaRPr/>
          </a:p>
        </p:txBody>
      </p:sp>
      <p:sp>
        <p:nvSpPr>
          <p:cNvPr id="32" name="Google Shape;32;p6"/>
          <p:cNvSpPr txBox="1">
            <a:spLocks noGrp="1"/>
          </p:cNvSpPr>
          <p:nvPr>
            <p:ph type="body" idx="2"/>
          </p:nvPr>
        </p:nvSpPr>
        <p:spPr>
          <a:xfrm>
            <a:off x="4648200" y="1200150"/>
            <a:ext cx="4038600" cy="3394472"/>
          </a:xfrm>
          <a:prstGeom prst="rect">
            <a:avLst/>
          </a:prstGeom>
          <a:noFill/>
          <a:ln>
            <a:noFill/>
          </a:ln>
        </p:spPr>
        <p:txBody>
          <a:bodyPr spcFirstLastPara="1" wrap="square" lIns="91425" tIns="45700" rIns="91425" bIns="45700" anchor="t" anchorCtr="0">
            <a:noAutofit/>
          </a:bodyPr>
          <a:lstStyle>
            <a:lvl1pPr marL="457200" marR="0" lvl="0" indent="-406400" algn="l" rtl="0">
              <a:lnSpc>
                <a:spcPct val="100000"/>
              </a:lnSpc>
              <a:spcBef>
                <a:spcPts val="560"/>
              </a:spcBef>
              <a:spcAft>
                <a:spcPts val="0"/>
              </a:spcAft>
              <a:buClr>
                <a:schemeClr val="dk1"/>
              </a:buClr>
              <a:buSzPts val="2800"/>
              <a:buFont typeface="Arial"/>
              <a:buChar char="•"/>
              <a:defRPr sz="2800" b="0" i="0" u="none" strike="noStrike" cap="none">
                <a:solidFill>
                  <a:schemeClr val="dk1"/>
                </a:solidFill>
                <a:latin typeface="Arial"/>
                <a:ea typeface="Arial"/>
                <a:cs typeface="Arial"/>
                <a:sym typeface="Arial"/>
              </a:defRPr>
            </a:lvl1pPr>
            <a:lvl2pPr marL="914400" marR="0" lvl="1" indent="-381000" algn="l" rtl="0">
              <a:lnSpc>
                <a:spcPct val="100000"/>
              </a:lnSpc>
              <a:spcBef>
                <a:spcPts val="480"/>
              </a:spcBef>
              <a:spcAft>
                <a:spcPts val="0"/>
              </a:spcAft>
              <a:buClr>
                <a:schemeClr val="dk1"/>
              </a:buClr>
              <a:buSzPts val="2400"/>
              <a:buFont typeface="Arial"/>
              <a:buChar char="–"/>
              <a:defRPr sz="2400" b="0" i="0" u="none" strike="noStrike" cap="none">
                <a:solidFill>
                  <a:schemeClr val="dk1"/>
                </a:solidFill>
                <a:latin typeface="Arial"/>
                <a:ea typeface="Arial"/>
                <a:cs typeface="Arial"/>
                <a:sym typeface="Arial"/>
              </a:defRPr>
            </a:lvl2pPr>
            <a:lvl3pPr marL="1371600" marR="0" lvl="2" indent="-355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3pPr>
            <a:lvl4pPr marL="1828800" marR="0" lvl="3" indent="-228600" algn="l" rtl="0">
              <a:lnSpc>
                <a:spcPct val="100000"/>
              </a:lnSpc>
              <a:spcBef>
                <a:spcPts val="36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4pPr>
            <a:lvl5pPr marL="2286000" marR="0" lvl="4" indent="-342900" algn="l" rtl="0">
              <a:lnSpc>
                <a:spcPct val="100000"/>
              </a:lnSpc>
              <a:spcBef>
                <a:spcPts val="36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5pPr>
            <a:lvl6pPr marL="2743200" marR="0" lvl="5" indent="-342900" algn="l" rtl="0">
              <a:lnSpc>
                <a:spcPct val="100000"/>
              </a:lnSpc>
              <a:spcBef>
                <a:spcPts val="36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6pPr>
            <a:lvl7pPr marL="3200400" marR="0" lvl="6" indent="-342900" algn="l" rtl="0">
              <a:lnSpc>
                <a:spcPct val="100000"/>
              </a:lnSpc>
              <a:spcBef>
                <a:spcPts val="36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7pPr>
            <a:lvl8pPr marL="3657600" marR="0" lvl="7" indent="-342900" algn="l" rtl="0">
              <a:lnSpc>
                <a:spcPct val="100000"/>
              </a:lnSpc>
              <a:spcBef>
                <a:spcPts val="36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8pPr>
            <a:lvl9pPr marL="4114800" marR="0" lvl="8" indent="-342900" algn="l" rtl="0">
              <a:lnSpc>
                <a:spcPct val="100000"/>
              </a:lnSpc>
              <a:spcBef>
                <a:spcPts val="36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9pPr>
          </a:lstStyle>
          <a:p>
            <a:endParaRPr/>
          </a:p>
        </p:txBody>
      </p:sp>
      <p:sp>
        <p:nvSpPr>
          <p:cNvPr id="33" name="Google Shape;33;p6"/>
          <p:cNvSpPr txBox="1">
            <a:spLocks noGrp="1"/>
          </p:cNvSpPr>
          <p:nvPr>
            <p:ph type="sldNum" idx="12"/>
          </p:nvPr>
        </p:nvSpPr>
        <p:spPr>
          <a:xfrm>
            <a:off x="6400800" y="4661297"/>
            <a:ext cx="1828800" cy="321469"/>
          </a:xfrm>
          <a:prstGeom prst="rect">
            <a:avLst/>
          </a:prstGeom>
          <a:noFill/>
          <a:ln>
            <a:noFill/>
          </a:ln>
        </p:spPr>
        <p:txBody>
          <a:bodyPr spcFirstLastPara="1" wrap="square" lIns="0" tIns="0" rIns="0" bIns="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Arial"/>
                <a:ea typeface="Arial"/>
                <a:cs typeface="Arial"/>
                <a:sym typeface="Arial"/>
              </a:defRPr>
            </a:lvl9pPr>
          </a:lstStyle>
          <a:p>
            <a:pPr marL="0" lvl="0" indent="0" algn="r" rtl="0">
              <a:spcBef>
                <a:spcPts val="0"/>
              </a:spcBef>
              <a:spcAft>
                <a:spcPts val="0"/>
              </a:spcAft>
              <a:buNone/>
            </a:pPr>
            <a:r>
              <a:rPr lang="en-US"/>
              <a:t>2</a:t>
            </a:r>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34"/>
        <p:cNvGrpSpPr/>
        <p:nvPr/>
      </p:nvGrpSpPr>
      <p:grpSpPr>
        <a:xfrm>
          <a:off x="0" y="0"/>
          <a:ext cx="0" cy="0"/>
          <a:chOff x="0" y="0"/>
          <a:chExt cx="0" cy="0"/>
        </a:xfrm>
      </p:grpSpPr>
      <p:sp>
        <p:nvSpPr>
          <p:cNvPr id="35" name="Google Shape;35;p7"/>
          <p:cNvSpPr txBox="1">
            <a:spLocks noGrp="1"/>
          </p:cNvSpPr>
          <p:nvPr>
            <p:ph type="title"/>
          </p:nvPr>
        </p:nvSpPr>
        <p:spPr>
          <a:xfrm>
            <a:off x="457200" y="205978"/>
            <a:ext cx="8229600" cy="857250"/>
          </a:xfrm>
          <a:prstGeom prst="rect">
            <a:avLst/>
          </a:prstGeom>
          <a:noFill/>
          <a:ln>
            <a:noFill/>
          </a:ln>
        </p:spPr>
        <p:txBody>
          <a:bodyPr spcFirstLastPara="1" wrap="square" lIns="91425" tIns="45700" rIns="91425" bIns="45700" anchor="t" anchorCtr="0">
            <a:noAutofit/>
          </a:bodyPr>
          <a:lstStyle>
            <a:lvl1pPr marR="0" lvl="0" algn="r" rtl="0">
              <a:lnSpc>
                <a:spcPct val="100000"/>
              </a:lnSpc>
              <a:spcBef>
                <a:spcPts val="0"/>
              </a:spcBef>
              <a:spcAft>
                <a:spcPts val="0"/>
              </a:spcAft>
              <a:buClr>
                <a:srgbClr val="000000"/>
              </a:buClr>
              <a:buSzPts val="1400"/>
              <a:buFont typeface="Arial"/>
              <a:buNone/>
              <a:defRPr sz="2800" b="0" i="0" u="none" strike="noStrike" cap="none">
                <a:solidFill>
                  <a:srgbClr val="005087"/>
                </a:solidFill>
                <a:latin typeface="Arial"/>
                <a:ea typeface="Arial"/>
                <a:cs typeface="Arial"/>
                <a:sym typeface="Arial"/>
              </a:defRPr>
            </a:lvl1pPr>
            <a:lvl2pPr marR="0" lvl="1" algn="r" rtl="0">
              <a:lnSpc>
                <a:spcPct val="100000"/>
              </a:lnSpc>
              <a:spcBef>
                <a:spcPts val="0"/>
              </a:spcBef>
              <a:spcAft>
                <a:spcPts val="0"/>
              </a:spcAft>
              <a:buClr>
                <a:srgbClr val="000000"/>
              </a:buClr>
              <a:buSzPts val="1400"/>
              <a:buFont typeface="Arial"/>
              <a:buNone/>
              <a:defRPr sz="2800" b="0" i="0" u="none" strike="noStrike" cap="none">
                <a:solidFill>
                  <a:srgbClr val="005087"/>
                </a:solidFill>
                <a:latin typeface="Arial"/>
                <a:ea typeface="Arial"/>
                <a:cs typeface="Arial"/>
                <a:sym typeface="Arial"/>
              </a:defRPr>
            </a:lvl2pPr>
            <a:lvl3pPr marR="0" lvl="2" algn="r" rtl="0">
              <a:lnSpc>
                <a:spcPct val="100000"/>
              </a:lnSpc>
              <a:spcBef>
                <a:spcPts val="0"/>
              </a:spcBef>
              <a:spcAft>
                <a:spcPts val="0"/>
              </a:spcAft>
              <a:buClr>
                <a:srgbClr val="000000"/>
              </a:buClr>
              <a:buSzPts val="1400"/>
              <a:buFont typeface="Arial"/>
              <a:buNone/>
              <a:defRPr sz="2800" b="0" i="0" u="none" strike="noStrike" cap="none">
                <a:solidFill>
                  <a:srgbClr val="005087"/>
                </a:solidFill>
                <a:latin typeface="Arial"/>
                <a:ea typeface="Arial"/>
                <a:cs typeface="Arial"/>
                <a:sym typeface="Arial"/>
              </a:defRPr>
            </a:lvl3pPr>
            <a:lvl4pPr marR="0" lvl="3" algn="r" rtl="0">
              <a:lnSpc>
                <a:spcPct val="100000"/>
              </a:lnSpc>
              <a:spcBef>
                <a:spcPts val="0"/>
              </a:spcBef>
              <a:spcAft>
                <a:spcPts val="0"/>
              </a:spcAft>
              <a:buClr>
                <a:srgbClr val="000000"/>
              </a:buClr>
              <a:buSzPts val="1400"/>
              <a:buFont typeface="Arial"/>
              <a:buNone/>
              <a:defRPr sz="2800" b="0" i="0" u="none" strike="noStrike" cap="none">
                <a:solidFill>
                  <a:srgbClr val="005087"/>
                </a:solidFill>
                <a:latin typeface="Arial"/>
                <a:ea typeface="Arial"/>
                <a:cs typeface="Arial"/>
                <a:sym typeface="Arial"/>
              </a:defRPr>
            </a:lvl4pPr>
            <a:lvl5pPr marR="0" lvl="4" algn="r" rtl="0">
              <a:lnSpc>
                <a:spcPct val="100000"/>
              </a:lnSpc>
              <a:spcBef>
                <a:spcPts val="0"/>
              </a:spcBef>
              <a:spcAft>
                <a:spcPts val="0"/>
              </a:spcAft>
              <a:buClr>
                <a:srgbClr val="000000"/>
              </a:buClr>
              <a:buSzPts val="1400"/>
              <a:buFont typeface="Arial"/>
              <a:buNone/>
              <a:defRPr sz="2800" b="0" i="0" u="none" strike="noStrike" cap="none">
                <a:solidFill>
                  <a:srgbClr val="005087"/>
                </a:solidFill>
                <a:latin typeface="Arial"/>
                <a:ea typeface="Arial"/>
                <a:cs typeface="Arial"/>
                <a:sym typeface="Arial"/>
              </a:defRPr>
            </a:lvl5pPr>
            <a:lvl6pPr marR="0" lvl="5" algn="r" rtl="0">
              <a:lnSpc>
                <a:spcPct val="100000"/>
              </a:lnSpc>
              <a:spcBef>
                <a:spcPts val="0"/>
              </a:spcBef>
              <a:spcAft>
                <a:spcPts val="0"/>
              </a:spcAft>
              <a:buClr>
                <a:srgbClr val="000000"/>
              </a:buClr>
              <a:buSzPts val="1400"/>
              <a:buFont typeface="Arial"/>
              <a:buNone/>
              <a:defRPr sz="2800" b="0" i="0" u="none" strike="noStrike" cap="none">
                <a:solidFill>
                  <a:srgbClr val="005087"/>
                </a:solidFill>
                <a:latin typeface="Arial"/>
                <a:ea typeface="Arial"/>
                <a:cs typeface="Arial"/>
                <a:sym typeface="Arial"/>
              </a:defRPr>
            </a:lvl6pPr>
            <a:lvl7pPr marR="0" lvl="6" algn="r" rtl="0">
              <a:lnSpc>
                <a:spcPct val="100000"/>
              </a:lnSpc>
              <a:spcBef>
                <a:spcPts val="0"/>
              </a:spcBef>
              <a:spcAft>
                <a:spcPts val="0"/>
              </a:spcAft>
              <a:buClr>
                <a:srgbClr val="000000"/>
              </a:buClr>
              <a:buSzPts val="1400"/>
              <a:buFont typeface="Arial"/>
              <a:buNone/>
              <a:defRPr sz="2800" b="0" i="0" u="none" strike="noStrike" cap="none">
                <a:solidFill>
                  <a:srgbClr val="005087"/>
                </a:solidFill>
                <a:latin typeface="Arial"/>
                <a:ea typeface="Arial"/>
                <a:cs typeface="Arial"/>
                <a:sym typeface="Arial"/>
              </a:defRPr>
            </a:lvl7pPr>
            <a:lvl8pPr marR="0" lvl="7" algn="r" rtl="0">
              <a:lnSpc>
                <a:spcPct val="100000"/>
              </a:lnSpc>
              <a:spcBef>
                <a:spcPts val="0"/>
              </a:spcBef>
              <a:spcAft>
                <a:spcPts val="0"/>
              </a:spcAft>
              <a:buClr>
                <a:srgbClr val="000000"/>
              </a:buClr>
              <a:buSzPts val="1400"/>
              <a:buFont typeface="Arial"/>
              <a:buNone/>
              <a:defRPr sz="2800" b="0" i="0" u="none" strike="noStrike" cap="none">
                <a:solidFill>
                  <a:srgbClr val="005087"/>
                </a:solidFill>
                <a:latin typeface="Arial"/>
                <a:ea typeface="Arial"/>
                <a:cs typeface="Arial"/>
                <a:sym typeface="Arial"/>
              </a:defRPr>
            </a:lvl8pPr>
            <a:lvl9pPr marR="0" lvl="8" algn="r" rtl="0">
              <a:lnSpc>
                <a:spcPct val="100000"/>
              </a:lnSpc>
              <a:spcBef>
                <a:spcPts val="0"/>
              </a:spcBef>
              <a:spcAft>
                <a:spcPts val="0"/>
              </a:spcAft>
              <a:buClr>
                <a:srgbClr val="000000"/>
              </a:buClr>
              <a:buSzPts val="1400"/>
              <a:buFont typeface="Arial"/>
              <a:buNone/>
              <a:defRPr sz="2800" b="0" i="0" u="none" strike="noStrike" cap="none">
                <a:solidFill>
                  <a:srgbClr val="005087"/>
                </a:solidFill>
                <a:latin typeface="Arial"/>
                <a:ea typeface="Arial"/>
                <a:cs typeface="Arial"/>
                <a:sym typeface="Arial"/>
              </a:defRPr>
            </a:lvl9pPr>
          </a:lstStyle>
          <a:p>
            <a:endParaRPr/>
          </a:p>
        </p:txBody>
      </p:sp>
      <p:sp>
        <p:nvSpPr>
          <p:cNvPr id="36" name="Google Shape;36;p7"/>
          <p:cNvSpPr txBox="1">
            <a:spLocks noGrp="1"/>
          </p:cNvSpPr>
          <p:nvPr>
            <p:ph type="body" idx="1"/>
          </p:nvPr>
        </p:nvSpPr>
        <p:spPr>
          <a:xfrm>
            <a:off x="457200" y="1151335"/>
            <a:ext cx="4040188" cy="479822"/>
          </a:xfrm>
          <a:prstGeom prst="rect">
            <a:avLst/>
          </a:prstGeom>
          <a:noFill/>
          <a:ln>
            <a:noFill/>
          </a:ln>
        </p:spPr>
        <p:txBody>
          <a:bodyPr spcFirstLastPara="1" wrap="square" lIns="91425" tIns="45700" rIns="91425" bIns="45700" anchor="b" anchorCtr="0">
            <a:noAutofit/>
          </a:bodyPr>
          <a:lstStyle>
            <a:lvl1pPr marL="457200" marR="0" lvl="0" indent="-228600" algn="l" rtl="0">
              <a:lnSpc>
                <a:spcPct val="100000"/>
              </a:lnSpc>
              <a:spcBef>
                <a:spcPts val="480"/>
              </a:spcBef>
              <a:spcAft>
                <a:spcPts val="0"/>
              </a:spcAft>
              <a:buClr>
                <a:schemeClr val="dk1"/>
              </a:buClr>
              <a:buSzPts val="2400"/>
              <a:buFont typeface="Arial"/>
              <a:buNone/>
              <a:defRPr sz="2400" b="1" i="0" u="none" strike="noStrike" cap="none">
                <a:solidFill>
                  <a:schemeClr val="dk1"/>
                </a:solidFill>
                <a:latin typeface="Arial"/>
                <a:ea typeface="Arial"/>
                <a:cs typeface="Arial"/>
                <a:sym typeface="Arial"/>
              </a:defRPr>
            </a:lvl1pPr>
            <a:lvl2pPr marL="914400" marR="0" lvl="1" indent="-228600" algn="l" rtl="0">
              <a:lnSpc>
                <a:spcPct val="100000"/>
              </a:lnSpc>
              <a:spcBef>
                <a:spcPts val="400"/>
              </a:spcBef>
              <a:spcAft>
                <a:spcPts val="0"/>
              </a:spcAft>
              <a:buClr>
                <a:schemeClr val="dk1"/>
              </a:buClr>
              <a:buSzPts val="2000"/>
              <a:buFont typeface="Arial"/>
              <a:buNone/>
              <a:defRPr sz="2000" b="1" i="0" u="none" strike="noStrike" cap="none">
                <a:solidFill>
                  <a:schemeClr val="dk1"/>
                </a:solidFill>
                <a:latin typeface="Arial"/>
                <a:ea typeface="Arial"/>
                <a:cs typeface="Arial"/>
                <a:sym typeface="Arial"/>
              </a:defRPr>
            </a:lvl2pPr>
            <a:lvl3pPr marL="1371600" marR="0" lvl="2" indent="-228600" algn="l" rtl="0">
              <a:lnSpc>
                <a:spcPct val="100000"/>
              </a:lnSpc>
              <a:spcBef>
                <a:spcPts val="360"/>
              </a:spcBef>
              <a:spcAft>
                <a:spcPts val="0"/>
              </a:spcAft>
              <a:buClr>
                <a:schemeClr val="dk1"/>
              </a:buClr>
              <a:buSzPts val="1800"/>
              <a:buFont typeface="Arial"/>
              <a:buNone/>
              <a:defRPr sz="1800" b="1" i="0" u="none" strike="noStrike" cap="none">
                <a:solidFill>
                  <a:schemeClr val="dk1"/>
                </a:solidFill>
                <a:latin typeface="Arial"/>
                <a:ea typeface="Arial"/>
                <a:cs typeface="Arial"/>
                <a:sym typeface="Arial"/>
              </a:defRPr>
            </a:lvl3pPr>
            <a:lvl4pPr marL="1828800" marR="0" lvl="3" indent="-228600" algn="l" rtl="0">
              <a:lnSpc>
                <a:spcPct val="100000"/>
              </a:lnSpc>
              <a:spcBef>
                <a:spcPts val="320"/>
              </a:spcBef>
              <a:spcAft>
                <a:spcPts val="0"/>
              </a:spcAft>
              <a:buClr>
                <a:schemeClr val="dk1"/>
              </a:buClr>
              <a:buSzPts val="1600"/>
              <a:buFont typeface="Arial"/>
              <a:buNone/>
              <a:defRPr sz="1600" b="1" i="0" u="none" strike="noStrike" cap="none">
                <a:solidFill>
                  <a:schemeClr val="dk1"/>
                </a:solidFill>
                <a:latin typeface="Arial"/>
                <a:ea typeface="Arial"/>
                <a:cs typeface="Arial"/>
                <a:sym typeface="Arial"/>
              </a:defRPr>
            </a:lvl4pPr>
            <a:lvl5pPr marL="2286000" marR="0" lvl="4" indent="-228600" algn="l" rtl="0">
              <a:lnSpc>
                <a:spcPct val="100000"/>
              </a:lnSpc>
              <a:spcBef>
                <a:spcPts val="320"/>
              </a:spcBef>
              <a:spcAft>
                <a:spcPts val="0"/>
              </a:spcAft>
              <a:buClr>
                <a:schemeClr val="dk1"/>
              </a:buClr>
              <a:buSzPts val="1600"/>
              <a:buFont typeface="Arial"/>
              <a:buNone/>
              <a:defRPr sz="1600" b="1" i="0" u="none" strike="noStrike" cap="none">
                <a:solidFill>
                  <a:schemeClr val="dk1"/>
                </a:solidFill>
                <a:latin typeface="Arial"/>
                <a:ea typeface="Arial"/>
                <a:cs typeface="Arial"/>
                <a:sym typeface="Arial"/>
              </a:defRPr>
            </a:lvl5pPr>
            <a:lvl6pPr marL="2743200" marR="0" lvl="5" indent="-228600" algn="l" rtl="0">
              <a:lnSpc>
                <a:spcPct val="100000"/>
              </a:lnSpc>
              <a:spcBef>
                <a:spcPts val="320"/>
              </a:spcBef>
              <a:spcAft>
                <a:spcPts val="0"/>
              </a:spcAft>
              <a:buClr>
                <a:schemeClr val="dk1"/>
              </a:buClr>
              <a:buSzPts val="1600"/>
              <a:buFont typeface="Arial"/>
              <a:buNone/>
              <a:defRPr sz="1600" b="1" i="0" u="none" strike="noStrike" cap="none">
                <a:solidFill>
                  <a:schemeClr val="dk1"/>
                </a:solidFill>
                <a:latin typeface="Arial"/>
                <a:ea typeface="Arial"/>
                <a:cs typeface="Arial"/>
                <a:sym typeface="Arial"/>
              </a:defRPr>
            </a:lvl6pPr>
            <a:lvl7pPr marL="3200400" marR="0" lvl="6" indent="-228600" algn="l" rtl="0">
              <a:lnSpc>
                <a:spcPct val="100000"/>
              </a:lnSpc>
              <a:spcBef>
                <a:spcPts val="320"/>
              </a:spcBef>
              <a:spcAft>
                <a:spcPts val="0"/>
              </a:spcAft>
              <a:buClr>
                <a:schemeClr val="dk1"/>
              </a:buClr>
              <a:buSzPts val="1600"/>
              <a:buFont typeface="Arial"/>
              <a:buNone/>
              <a:defRPr sz="1600" b="1" i="0" u="none" strike="noStrike" cap="none">
                <a:solidFill>
                  <a:schemeClr val="dk1"/>
                </a:solidFill>
                <a:latin typeface="Arial"/>
                <a:ea typeface="Arial"/>
                <a:cs typeface="Arial"/>
                <a:sym typeface="Arial"/>
              </a:defRPr>
            </a:lvl7pPr>
            <a:lvl8pPr marL="3657600" marR="0" lvl="7" indent="-228600" algn="l" rtl="0">
              <a:lnSpc>
                <a:spcPct val="100000"/>
              </a:lnSpc>
              <a:spcBef>
                <a:spcPts val="320"/>
              </a:spcBef>
              <a:spcAft>
                <a:spcPts val="0"/>
              </a:spcAft>
              <a:buClr>
                <a:schemeClr val="dk1"/>
              </a:buClr>
              <a:buSzPts val="1600"/>
              <a:buFont typeface="Arial"/>
              <a:buNone/>
              <a:defRPr sz="1600" b="1" i="0" u="none" strike="noStrike" cap="none">
                <a:solidFill>
                  <a:schemeClr val="dk1"/>
                </a:solidFill>
                <a:latin typeface="Arial"/>
                <a:ea typeface="Arial"/>
                <a:cs typeface="Arial"/>
                <a:sym typeface="Arial"/>
              </a:defRPr>
            </a:lvl8pPr>
            <a:lvl9pPr marL="4114800" marR="0" lvl="8" indent="-228600" algn="l" rtl="0">
              <a:lnSpc>
                <a:spcPct val="100000"/>
              </a:lnSpc>
              <a:spcBef>
                <a:spcPts val="320"/>
              </a:spcBef>
              <a:spcAft>
                <a:spcPts val="0"/>
              </a:spcAft>
              <a:buClr>
                <a:schemeClr val="dk1"/>
              </a:buClr>
              <a:buSzPts val="1600"/>
              <a:buFont typeface="Arial"/>
              <a:buNone/>
              <a:defRPr sz="1600" b="1" i="0" u="none" strike="noStrike" cap="none">
                <a:solidFill>
                  <a:schemeClr val="dk1"/>
                </a:solidFill>
                <a:latin typeface="Arial"/>
                <a:ea typeface="Arial"/>
                <a:cs typeface="Arial"/>
                <a:sym typeface="Arial"/>
              </a:defRPr>
            </a:lvl9pPr>
          </a:lstStyle>
          <a:p>
            <a:endParaRPr/>
          </a:p>
        </p:txBody>
      </p:sp>
      <p:sp>
        <p:nvSpPr>
          <p:cNvPr id="37" name="Google Shape;37;p7"/>
          <p:cNvSpPr txBox="1">
            <a:spLocks noGrp="1"/>
          </p:cNvSpPr>
          <p:nvPr>
            <p:ph type="body" idx="2"/>
          </p:nvPr>
        </p:nvSpPr>
        <p:spPr>
          <a:xfrm>
            <a:off x="457200" y="1631157"/>
            <a:ext cx="4040188" cy="2963466"/>
          </a:xfrm>
          <a:prstGeom prst="rect">
            <a:avLst/>
          </a:prstGeom>
          <a:noFill/>
          <a:ln>
            <a:noFill/>
          </a:ln>
        </p:spPr>
        <p:txBody>
          <a:bodyPr spcFirstLastPara="1" wrap="square" lIns="91425" tIns="45700" rIns="91425" bIns="45700" anchor="t" anchorCtr="0">
            <a:noAutofit/>
          </a:bodyPr>
          <a:lstStyle>
            <a:lvl1pPr marL="457200" marR="0" lvl="0" indent="-381000" algn="l" rtl="0">
              <a:lnSpc>
                <a:spcPct val="100000"/>
              </a:lnSpc>
              <a:spcBef>
                <a:spcPts val="480"/>
              </a:spcBef>
              <a:spcAft>
                <a:spcPts val="0"/>
              </a:spcAft>
              <a:buClr>
                <a:schemeClr val="dk1"/>
              </a:buClr>
              <a:buSzPts val="2400"/>
              <a:buFont typeface="Arial"/>
              <a:buChar char="•"/>
              <a:defRPr sz="2400" b="0" i="0" u="none" strike="noStrike" cap="none">
                <a:solidFill>
                  <a:schemeClr val="dk1"/>
                </a:solidFill>
                <a:latin typeface="Arial"/>
                <a:ea typeface="Arial"/>
                <a:cs typeface="Arial"/>
                <a:sym typeface="Arial"/>
              </a:defRPr>
            </a:lvl1pPr>
            <a:lvl2pPr marL="914400" marR="0" lvl="1" indent="-355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2pPr>
            <a:lvl3pPr marL="1371600" marR="0" lvl="2" indent="-342900" algn="l" rtl="0">
              <a:lnSpc>
                <a:spcPct val="100000"/>
              </a:lnSpc>
              <a:spcBef>
                <a:spcPts val="36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3pPr>
            <a:lvl4pPr marL="1828800" marR="0" lvl="3" indent="-228600" algn="l" rtl="0">
              <a:lnSpc>
                <a:spcPct val="100000"/>
              </a:lnSpc>
              <a:spcBef>
                <a:spcPts val="320"/>
              </a:spcBef>
              <a:spcAft>
                <a:spcPts val="0"/>
              </a:spcAft>
              <a:buClr>
                <a:srgbClr val="000000"/>
              </a:buClr>
              <a:buSzPts val="1400"/>
              <a:buFont typeface="Arial"/>
              <a:buNone/>
              <a:defRPr sz="1600" b="0" i="0" u="none" strike="noStrike" cap="none">
                <a:solidFill>
                  <a:schemeClr val="dk1"/>
                </a:solidFill>
                <a:latin typeface="Arial"/>
                <a:ea typeface="Arial"/>
                <a:cs typeface="Arial"/>
                <a:sym typeface="Arial"/>
              </a:defRPr>
            </a:lvl4pPr>
            <a:lvl5pPr marL="2286000" marR="0" lvl="4" indent="-330200" algn="l" rtl="0">
              <a:lnSpc>
                <a:spcPct val="100000"/>
              </a:lnSpc>
              <a:spcBef>
                <a:spcPts val="32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5pPr>
            <a:lvl6pPr marL="2743200" marR="0" lvl="5" indent="-330200" algn="l" rtl="0">
              <a:lnSpc>
                <a:spcPct val="100000"/>
              </a:lnSpc>
              <a:spcBef>
                <a:spcPts val="32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6pPr>
            <a:lvl7pPr marL="3200400" marR="0" lvl="6" indent="-330200" algn="l" rtl="0">
              <a:lnSpc>
                <a:spcPct val="100000"/>
              </a:lnSpc>
              <a:spcBef>
                <a:spcPts val="32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7pPr>
            <a:lvl8pPr marL="3657600" marR="0" lvl="7" indent="-330200" algn="l" rtl="0">
              <a:lnSpc>
                <a:spcPct val="100000"/>
              </a:lnSpc>
              <a:spcBef>
                <a:spcPts val="32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8pPr>
            <a:lvl9pPr marL="4114800" marR="0" lvl="8" indent="-330200" algn="l" rtl="0">
              <a:lnSpc>
                <a:spcPct val="100000"/>
              </a:lnSpc>
              <a:spcBef>
                <a:spcPts val="32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9pPr>
          </a:lstStyle>
          <a:p>
            <a:endParaRPr/>
          </a:p>
        </p:txBody>
      </p:sp>
      <p:sp>
        <p:nvSpPr>
          <p:cNvPr id="38" name="Google Shape;38;p7"/>
          <p:cNvSpPr txBox="1">
            <a:spLocks noGrp="1"/>
          </p:cNvSpPr>
          <p:nvPr>
            <p:ph type="body" idx="3"/>
          </p:nvPr>
        </p:nvSpPr>
        <p:spPr>
          <a:xfrm>
            <a:off x="4645027" y="1151335"/>
            <a:ext cx="4041775" cy="479822"/>
          </a:xfrm>
          <a:prstGeom prst="rect">
            <a:avLst/>
          </a:prstGeom>
          <a:noFill/>
          <a:ln>
            <a:noFill/>
          </a:ln>
        </p:spPr>
        <p:txBody>
          <a:bodyPr spcFirstLastPara="1" wrap="square" lIns="91425" tIns="45700" rIns="91425" bIns="45700" anchor="b" anchorCtr="0">
            <a:noAutofit/>
          </a:bodyPr>
          <a:lstStyle>
            <a:lvl1pPr marL="457200" marR="0" lvl="0" indent="-228600" algn="l" rtl="0">
              <a:lnSpc>
                <a:spcPct val="100000"/>
              </a:lnSpc>
              <a:spcBef>
                <a:spcPts val="480"/>
              </a:spcBef>
              <a:spcAft>
                <a:spcPts val="0"/>
              </a:spcAft>
              <a:buClr>
                <a:schemeClr val="dk1"/>
              </a:buClr>
              <a:buSzPts val="2400"/>
              <a:buFont typeface="Arial"/>
              <a:buNone/>
              <a:defRPr sz="2400" b="1" i="0" u="none" strike="noStrike" cap="none">
                <a:solidFill>
                  <a:schemeClr val="dk1"/>
                </a:solidFill>
                <a:latin typeface="Arial"/>
                <a:ea typeface="Arial"/>
                <a:cs typeface="Arial"/>
                <a:sym typeface="Arial"/>
              </a:defRPr>
            </a:lvl1pPr>
            <a:lvl2pPr marL="914400" marR="0" lvl="1" indent="-228600" algn="l" rtl="0">
              <a:lnSpc>
                <a:spcPct val="100000"/>
              </a:lnSpc>
              <a:spcBef>
                <a:spcPts val="400"/>
              </a:spcBef>
              <a:spcAft>
                <a:spcPts val="0"/>
              </a:spcAft>
              <a:buClr>
                <a:schemeClr val="dk1"/>
              </a:buClr>
              <a:buSzPts val="2000"/>
              <a:buFont typeface="Arial"/>
              <a:buNone/>
              <a:defRPr sz="2000" b="1" i="0" u="none" strike="noStrike" cap="none">
                <a:solidFill>
                  <a:schemeClr val="dk1"/>
                </a:solidFill>
                <a:latin typeface="Arial"/>
                <a:ea typeface="Arial"/>
                <a:cs typeface="Arial"/>
                <a:sym typeface="Arial"/>
              </a:defRPr>
            </a:lvl2pPr>
            <a:lvl3pPr marL="1371600" marR="0" lvl="2" indent="-228600" algn="l" rtl="0">
              <a:lnSpc>
                <a:spcPct val="100000"/>
              </a:lnSpc>
              <a:spcBef>
                <a:spcPts val="360"/>
              </a:spcBef>
              <a:spcAft>
                <a:spcPts val="0"/>
              </a:spcAft>
              <a:buClr>
                <a:schemeClr val="dk1"/>
              </a:buClr>
              <a:buSzPts val="1800"/>
              <a:buFont typeface="Arial"/>
              <a:buNone/>
              <a:defRPr sz="1800" b="1" i="0" u="none" strike="noStrike" cap="none">
                <a:solidFill>
                  <a:schemeClr val="dk1"/>
                </a:solidFill>
                <a:latin typeface="Arial"/>
                <a:ea typeface="Arial"/>
                <a:cs typeface="Arial"/>
                <a:sym typeface="Arial"/>
              </a:defRPr>
            </a:lvl3pPr>
            <a:lvl4pPr marL="1828800" marR="0" lvl="3" indent="-228600" algn="l" rtl="0">
              <a:lnSpc>
                <a:spcPct val="100000"/>
              </a:lnSpc>
              <a:spcBef>
                <a:spcPts val="320"/>
              </a:spcBef>
              <a:spcAft>
                <a:spcPts val="0"/>
              </a:spcAft>
              <a:buClr>
                <a:schemeClr val="dk1"/>
              </a:buClr>
              <a:buSzPts val="1600"/>
              <a:buFont typeface="Arial"/>
              <a:buNone/>
              <a:defRPr sz="1600" b="1" i="0" u="none" strike="noStrike" cap="none">
                <a:solidFill>
                  <a:schemeClr val="dk1"/>
                </a:solidFill>
                <a:latin typeface="Arial"/>
                <a:ea typeface="Arial"/>
                <a:cs typeface="Arial"/>
                <a:sym typeface="Arial"/>
              </a:defRPr>
            </a:lvl4pPr>
            <a:lvl5pPr marL="2286000" marR="0" lvl="4" indent="-228600" algn="l" rtl="0">
              <a:lnSpc>
                <a:spcPct val="100000"/>
              </a:lnSpc>
              <a:spcBef>
                <a:spcPts val="320"/>
              </a:spcBef>
              <a:spcAft>
                <a:spcPts val="0"/>
              </a:spcAft>
              <a:buClr>
                <a:schemeClr val="dk1"/>
              </a:buClr>
              <a:buSzPts val="1600"/>
              <a:buFont typeface="Arial"/>
              <a:buNone/>
              <a:defRPr sz="1600" b="1" i="0" u="none" strike="noStrike" cap="none">
                <a:solidFill>
                  <a:schemeClr val="dk1"/>
                </a:solidFill>
                <a:latin typeface="Arial"/>
                <a:ea typeface="Arial"/>
                <a:cs typeface="Arial"/>
                <a:sym typeface="Arial"/>
              </a:defRPr>
            </a:lvl5pPr>
            <a:lvl6pPr marL="2743200" marR="0" lvl="5" indent="-228600" algn="l" rtl="0">
              <a:lnSpc>
                <a:spcPct val="100000"/>
              </a:lnSpc>
              <a:spcBef>
                <a:spcPts val="320"/>
              </a:spcBef>
              <a:spcAft>
                <a:spcPts val="0"/>
              </a:spcAft>
              <a:buClr>
                <a:schemeClr val="dk1"/>
              </a:buClr>
              <a:buSzPts val="1600"/>
              <a:buFont typeface="Arial"/>
              <a:buNone/>
              <a:defRPr sz="1600" b="1" i="0" u="none" strike="noStrike" cap="none">
                <a:solidFill>
                  <a:schemeClr val="dk1"/>
                </a:solidFill>
                <a:latin typeface="Arial"/>
                <a:ea typeface="Arial"/>
                <a:cs typeface="Arial"/>
                <a:sym typeface="Arial"/>
              </a:defRPr>
            </a:lvl6pPr>
            <a:lvl7pPr marL="3200400" marR="0" lvl="6" indent="-228600" algn="l" rtl="0">
              <a:lnSpc>
                <a:spcPct val="100000"/>
              </a:lnSpc>
              <a:spcBef>
                <a:spcPts val="320"/>
              </a:spcBef>
              <a:spcAft>
                <a:spcPts val="0"/>
              </a:spcAft>
              <a:buClr>
                <a:schemeClr val="dk1"/>
              </a:buClr>
              <a:buSzPts val="1600"/>
              <a:buFont typeface="Arial"/>
              <a:buNone/>
              <a:defRPr sz="1600" b="1" i="0" u="none" strike="noStrike" cap="none">
                <a:solidFill>
                  <a:schemeClr val="dk1"/>
                </a:solidFill>
                <a:latin typeface="Arial"/>
                <a:ea typeface="Arial"/>
                <a:cs typeface="Arial"/>
                <a:sym typeface="Arial"/>
              </a:defRPr>
            </a:lvl7pPr>
            <a:lvl8pPr marL="3657600" marR="0" lvl="7" indent="-228600" algn="l" rtl="0">
              <a:lnSpc>
                <a:spcPct val="100000"/>
              </a:lnSpc>
              <a:spcBef>
                <a:spcPts val="320"/>
              </a:spcBef>
              <a:spcAft>
                <a:spcPts val="0"/>
              </a:spcAft>
              <a:buClr>
                <a:schemeClr val="dk1"/>
              </a:buClr>
              <a:buSzPts val="1600"/>
              <a:buFont typeface="Arial"/>
              <a:buNone/>
              <a:defRPr sz="1600" b="1" i="0" u="none" strike="noStrike" cap="none">
                <a:solidFill>
                  <a:schemeClr val="dk1"/>
                </a:solidFill>
                <a:latin typeface="Arial"/>
                <a:ea typeface="Arial"/>
                <a:cs typeface="Arial"/>
                <a:sym typeface="Arial"/>
              </a:defRPr>
            </a:lvl8pPr>
            <a:lvl9pPr marL="4114800" marR="0" lvl="8" indent="-228600" algn="l" rtl="0">
              <a:lnSpc>
                <a:spcPct val="100000"/>
              </a:lnSpc>
              <a:spcBef>
                <a:spcPts val="320"/>
              </a:spcBef>
              <a:spcAft>
                <a:spcPts val="0"/>
              </a:spcAft>
              <a:buClr>
                <a:schemeClr val="dk1"/>
              </a:buClr>
              <a:buSzPts val="1600"/>
              <a:buFont typeface="Arial"/>
              <a:buNone/>
              <a:defRPr sz="1600" b="1" i="0" u="none" strike="noStrike" cap="none">
                <a:solidFill>
                  <a:schemeClr val="dk1"/>
                </a:solidFill>
                <a:latin typeface="Arial"/>
                <a:ea typeface="Arial"/>
                <a:cs typeface="Arial"/>
                <a:sym typeface="Arial"/>
              </a:defRPr>
            </a:lvl9pPr>
          </a:lstStyle>
          <a:p>
            <a:endParaRPr/>
          </a:p>
        </p:txBody>
      </p:sp>
      <p:sp>
        <p:nvSpPr>
          <p:cNvPr id="39" name="Google Shape;39;p7"/>
          <p:cNvSpPr txBox="1">
            <a:spLocks noGrp="1"/>
          </p:cNvSpPr>
          <p:nvPr>
            <p:ph type="body" idx="4"/>
          </p:nvPr>
        </p:nvSpPr>
        <p:spPr>
          <a:xfrm>
            <a:off x="4645027" y="1631157"/>
            <a:ext cx="4041775" cy="2963466"/>
          </a:xfrm>
          <a:prstGeom prst="rect">
            <a:avLst/>
          </a:prstGeom>
          <a:noFill/>
          <a:ln>
            <a:noFill/>
          </a:ln>
        </p:spPr>
        <p:txBody>
          <a:bodyPr spcFirstLastPara="1" wrap="square" lIns="91425" tIns="45700" rIns="91425" bIns="45700" anchor="t" anchorCtr="0">
            <a:noAutofit/>
          </a:bodyPr>
          <a:lstStyle>
            <a:lvl1pPr marL="457200" marR="0" lvl="0" indent="-381000" algn="l" rtl="0">
              <a:lnSpc>
                <a:spcPct val="100000"/>
              </a:lnSpc>
              <a:spcBef>
                <a:spcPts val="480"/>
              </a:spcBef>
              <a:spcAft>
                <a:spcPts val="0"/>
              </a:spcAft>
              <a:buClr>
                <a:schemeClr val="dk1"/>
              </a:buClr>
              <a:buSzPts val="2400"/>
              <a:buFont typeface="Arial"/>
              <a:buChar char="•"/>
              <a:defRPr sz="2400" b="0" i="0" u="none" strike="noStrike" cap="none">
                <a:solidFill>
                  <a:schemeClr val="dk1"/>
                </a:solidFill>
                <a:latin typeface="Arial"/>
                <a:ea typeface="Arial"/>
                <a:cs typeface="Arial"/>
                <a:sym typeface="Arial"/>
              </a:defRPr>
            </a:lvl1pPr>
            <a:lvl2pPr marL="914400" marR="0" lvl="1" indent="-355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2pPr>
            <a:lvl3pPr marL="1371600" marR="0" lvl="2" indent="-342900" algn="l" rtl="0">
              <a:lnSpc>
                <a:spcPct val="100000"/>
              </a:lnSpc>
              <a:spcBef>
                <a:spcPts val="36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3pPr>
            <a:lvl4pPr marL="1828800" marR="0" lvl="3" indent="-228600" algn="l" rtl="0">
              <a:lnSpc>
                <a:spcPct val="100000"/>
              </a:lnSpc>
              <a:spcBef>
                <a:spcPts val="320"/>
              </a:spcBef>
              <a:spcAft>
                <a:spcPts val="0"/>
              </a:spcAft>
              <a:buClr>
                <a:srgbClr val="000000"/>
              </a:buClr>
              <a:buSzPts val="1400"/>
              <a:buFont typeface="Arial"/>
              <a:buNone/>
              <a:defRPr sz="1600" b="0" i="0" u="none" strike="noStrike" cap="none">
                <a:solidFill>
                  <a:schemeClr val="dk1"/>
                </a:solidFill>
                <a:latin typeface="Arial"/>
                <a:ea typeface="Arial"/>
                <a:cs typeface="Arial"/>
                <a:sym typeface="Arial"/>
              </a:defRPr>
            </a:lvl4pPr>
            <a:lvl5pPr marL="2286000" marR="0" lvl="4" indent="-330200" algn="l" rtl="0">
              <a:lnSpc>
                <a:spcPct val="100000"/>
              </a:lnSpc>
              <a:spcBef>
                <a:spcPts val="32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5pPr>
            <a:lvl6pPr marL="2743200" marR="0" lvl="5" indent="-330200" algn="l" rtl="0">
              <a:lnSpc>
                <a:spcPct val="100000"/>
              </a:lnSpc>
              <a:spcBef>
                <a:spcPts val="32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6pPr>
            <a:lvl7pPr marL="3200400" marR="0" lvl="6" indent="-330200" algn="l" rtl="0">
              <a:lnSpc>
                <a:spcPct val="100000"/>
              </a:lnSpc>
              <a:spcBef>
                <a:spcPts val="32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7pPr>
            <a:lvl8pPr marL="3657600" marR="0" lvl="7" indent="-330200" algn="l" rtl="0">
              <a:lnSpc>
                <a:spcPct val="100000"/>
              </a:lnSpc>
              <a:spcBef>
                <a:spcPts val="32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8pPr>
            <a:lvl9pPr marL="4114800" marR="0" lvl="8" indent="-330200" algn="l" rtl="0">
              <a:lnSpc>
                <a:spcPct val="100000"/>
              </a:lnSpc>
              <a:spcBef>
                <a:spcPts val="32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9pPr>
          </a:lstStyle>
          <a:p>
            <a:endParaRPr/>
          </a:p>
        </p:txBody>
      </p:sp>
      <p:sp>
        <p:nvSpPr>
          <p:cNvPr id="40" name="Google Shape;40;p7"/>
          <p:cNvSpPr txBox="1">
            <a:spLocks noGrp="1"/>
          </p:cNvSpPr>
          <p:nvPr>
            <p:ph type="sldNum" idx="12"/>
          </p:nvPr>
        </p:nvSpPr>
        <p:spPr>
          <a:xfrm>
            <a:off x="6400800" y="4661297"/>
            <a:ext cx="1828800" cy="321469"/>
          </a:xfrm>
          <a:prstGeom prst="rect">
            <a:avLst/>
          </a:prstGeom>
          <a:noFill/>
          <a:ln>
            <a:noFill/>
          </a:ln>
        </p:spPr>
        <p:txBody>
          <a:bodyPr spcFirstLastPara="1" wrap="square" lIns="0" tIns="0" rIns="0" bIns="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Arial"/>
                <a:ea typeface="Arial"/>
                <a:cs typeface="Arial"/>
                <a:sym typeface="Arial"/>
              </a:defRPr>
            </a:lvl9pPr>
          </a:lstStyle>
          <a:p>
            <a:pPr marL="0" lvl="0" indent="0" algn="r" rtl="0">
              <a:spcBef>
                <a:spcPts val="0"/>
              </a:spcBef>
              <a:spcAft>
                <a:spcPts val="0"/>
              </a:spcAft>
              <a:buNone/>
            </a:pPr>
            <a:r>
              <a:rPr lang="en-US"/>
              <a:t>2</a:t>
            </a:r>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41"/>
        <p:cNvGrpSpPr/>
        <p:nvPr/>
      </p:nvGrpSpPr>
      <p:grpSpPr>
        <a:xfrm>
          <a:off x="0" y="0"/>
          <a:ext cx="0" cy="0"/>
          <a:chOff x="0" y="0"/>
          <a:chExt cx="0" cy="0"/>
        </a:xfrm>
      </p:grpSpPr>
      <p:sp>
        <p:nvSpPr>
          <p:cNvPr id="42" name="Google Shape;42;p8"/>
          <p:cNvSpPr txBox="1">
            <a:spLocks noGrp="1"/>
          </p:cNvSpPr>
          <p:nvPr>
            <p:ph type="title"/>
          </p:nvPr>
        </p:nvSpPr>
        <p:spPr>
          <a:xfrm>
            <a:off x="457200" y="205978"/>
            <a:ext cx="8229600" cy="857250"/>
          </a:xfrm>
          <a:prstGeom prst="rect">
            <a:avLst/>
          </a:prstGeom>
          <a:noFill/>
          <a:ln>
            <a:noFill/>
          </a:ln>
        </p:spPr>
        <p:txBody>
          <a:bodyPr spcFirstLastPara="1" wrap="square" lIns="91425" tIns="45700" rIns="91425" bIns="45700" anchor="t" anchorCtr="0">
            <a:noAutofit/>
          </a:bodyPr>
          <a:lstStyle>
            <a:lvl1pPr marR="0" lvl="0" algn="r" rtl="0">
              <a:lnSpc>
                <a:spcPct val="100000"/>
              </a:lnSpc>
              <a:spcBef>
                <a:spcPts val="0"/>
              </a:spcBef>
              <a:spcAft>
                <a:spcPts val="0"/>
              </a:spcAft>
              <a:buClr>
                <a:srgbClr val="000000"/>
              </a:buClr>
              <a:buSzPts val="1400"/>
              <a:buFont typeface="Arial"/>
              <a:buNone/>
              <a:defRPr sz="2800" b="0" i="0" u="none" strike="noStrike" cap="none">
                <a:solidFill>
                  <a:srgbClr val="005087"/>
                </a:solidFill>
                <a:latin typeface="Arial"/>
                <a:ea typeface="Arial"/>
                <a:cs typeface="Arial"/>
                <a:sym typeface="Arial"/>
              </a:defRPr>
            </a:lvl1pPr>
            <a:lvl2pPr marR="0" lvl="1" algn="r" rtl="0">
              <a:lnSpc>
                <a:spcPct val="100000"/>
              </a:lnSpc>
              <a:spcBef>
                <a:spcPts val="0"/>
              </a:spcBef>
              <a:spcAft>
                <a:spcPts val="0"/>
              </a:spcAft>
              <a:buClr>
                <a:srgbClr val="000000"/>
              </a:buClr>
              <a:buSzPts val="1400"/>
              <a:buFont typeface="Arial"/>
              <a:buNone/>
              <a:defRPr sz="2800" b="0" i="0" u="none" strike="noStrike" cap="none">
                <a:solidFill>
                  <a:srgbClr val="005087"/>
                </a:solidFill>
                <a:latin typeface="Arial"/>
                <a:ea typeface="Arial"/>
                <a:cs typeface="Arial"/>
                <a:sym typeface="Arial"/>
              </a:defRPr>
            </a:lvl2pPr>
            <a:lvl3pPr marR="0" lvl="2" algn="r" rtl="0">
              <a:lnSpc>
                <a:spcPct val="100000"/>
              </a:lnSpc>
              <a:spcBef>
                <a:spcPts val="0"/>
              </a:spcBef>
              <a:spcAft>
                <a:spcPts val="0"/>
              </a:spcAft>
              <a:buClr>
                <a:srgbClr val="000000"/>
              </a:buClr>
              <a:buSzPts val="1400"/>
              <a:buFont typeface="Arial"/>
              <a:buNone/>
              <a:defRPr sz="2800" b="0" i="0" u="none" strike="noStrike" cap="none">
                <a:solidFill>
                  <a:srgbClr val="005087"/>
                </a:solidFill>
                <a:latin typeface="Arial"/>
                <a:ea typeface="Arial"/>
                <a:cs typeface="Arial"/>
                <a:sym typeface="Arial"/>
              </a:defRPr>
            </a:lvl3pPr>
            <a:lvl4pPr marR="0" lvl="3" algn="r" rtl="0">
              <a:lnSpc>
                <a:spcPct val="100000"/>
              </a:lnSpc>
              <a:spcBef>
                <a:spcPts val="0"/>
              </a:spcBef>
              <a:spcAft>
                <a:spcPts val="0"/>
              </a:spcAft>
              <a:buClr>
                <a:srgbClr val="000000"/>
              </a:buClr>
              <a:buSzPts val="1400"/>
              <a:buFont typeface="Arial"/>
              <a:buNone/>
              <a:defRPr sz="2800" b="0" i="0" u="none" strike="noStrike" cap="none">
                <a:solidFill>
                  <a:srgbClr val="005087"/>
                </a:solidFill>
                <a:latin typeface="Arial"/>
                <a:ea typeface="Arial"/>
                <a:cs typeface="Arial"/>
                <a:sym typeface="Arial"/>
              </a:defRPr>
            </a:lvl4pPr>
            <a:lvl5pPr marR="0" lvl="4" algn="r" rtl="0">
              <a:lnSpc>
                <a:spcPct val="100000"/>
              </a:lnSpc>
              <a:spcBef>
                <a:spcPts val="0"/>
              </a:spcBef>
              <a:spcAft>
                <a:spcPts val="0"/>
              </a:spcAft>
              <a:buClr>
                <a:srgbClr val="000000"/>
              </a:buClr>
              <a:buSzPts val="1400"/>
              <a:buFont typeface="Arial"/>
              <a:buNone/>
              <a:defRPr sz="2800" b="0" i="0" u="none" strike="noStrike" cap="none">
                <a:solidFill>
                  <a:srgbClr val="005087"/>
                </a:solidFill>
                <a:latin typeface="Arial"/>
                <a:ea typeface="Arial"/>
                <a:cs typeface="Arial"/>
                <a:sym typeface="Arial"/>
              </a:defRPr>
            </a:lvl5pPr>
            <a:lvl6pPr marR="0" lvl="5" algn="r" rtl="0">
              <a:lnSpc>
                <a:spcPct val="100000"/>
              </a:lnSpc>
              <a:spcBef>
                <a:spcPts val="0"/>
              </a:spcBef>
              <a:spcAft>
                <a:spcPts val="0"/>
              </a:spcAft>
              <a:buClr>
                <a:srgbClr val="000000"/>
              </a:buClr>
              <a:buSzPts val="1400"/>
              <a:buFont typeface="Arial"/>
              <a:buNone/>
              <a:defRPr sz="2800" b="0" i="0" u="none" strike="noStrike" cap="none">
                <a:solidFill>
                  <a:srgbClr val="005087"/>
                </a:solidFill>
                <a:latin typeface="Arial"/>
                <a:ea typeface="Arial"/>
                <a:cs typeface="Arial"/>
                <a:sym typeface="Arial"/>
              </a:defRPr>
            </a:lvl6pPr>
            <a:lvl7pPr marR="0" lvl="6" algn="r" rtl="0">
              <a:lnSpc>
                <a:spcPct val="100000"/>
              </a:lnSpc>
              <a:spcBef>
                <a:spcPts val="0"/>
              </a:spcBef>
              <a:spcAft>
                <a:spcPts val="0"/>
              </a:spcAft>
              <a:buClr>
                <a:srgbClr val="000000"/>
              </a:buClr>
              <a:buSzPts val="1400"/>
              <a:buFont typeface="Arial"/>
              <a:buNone/>
              <a:defRPr sz="2800" b="0" i="0" u="none" strike="noStrike" cap="none">
                <a:solidFill>
                  <a:srgbClr val="005087"/>
                </a:solidFill>
                <a:latin typeface="Arial"/>
                <a:ea typeface="Arial"/>
                <a:cs typeface="Arial"/>
                <a:sym typeface="Arial"/>
              </a:defRPr>
            </a:lvl7pPr>
            <a:lvl8pPr marR="0" lvl="7" algn="r" rtl="0">
              <a:lnSpc>
                <a:spcPct val="100000"/>
              </a:lnSpc>
              <a:spcBef>
                <a:spcPts val="0"/>
              </a:spcBef>
              <a:spcAft>
                <a:spcPts val="0"/>
              </a:spcAft>
              <a:buClr>
                <a:srgbClr val="000000"/>
              </a:buClr>
              <a:buSzPts val="1400"/>
              <a:buFont typeface="Arial"/>
              <a:buNone/>
              <a:defRPr sz="2800" b="0" i="0" u="none" strike="noStrike" cap="none">
                <a:solidFill>
                  <a:srgbClr val="005087"/>
                </a:solidFill>
                <a:latin typeface="Arial"/>
                <a:ea typeface="Arial"/>
                <a:cs typeface="Arial"/>
                <a:sym typeface="Arial"/>
              </a:defRPr>
            </a:lvl8pPr>
            <a:lvl9pPr marR="0" lvl="8" algn="r" rtl="0">
              <a:lnSpc>
                <a:spcPct val="100000"/>
              </a:lnSpc>
              <a:spcBef>
                <a:spcPts val="0"/>
              </a:spcBef>
              <a:spcAft>
                <a:spcPts val="0"/>
              </a:spcAft>
              <a:buClr>
                <a:srgbClr val="000000"/>
              </a:buClr>
              <a:buSzPts val="1400"/>
              <a:buFont typeface="Arial"/>
              <a:buNone/>
              <a:defRPr sz="2800" b="0" i="0" u="none" strike="noStrike" cap="none">
                <a:solidFill>
                  <a:srgbClr val="005087"/>
                </a:solidFill>
                <a:latin typeface="Arial"/>
                <a:ea typeface="Arial"/>
                <a:cs typeface="Arial"/>
                <a:sym typeface="Arial"/>
              </a:defRPr>
            </a:lvl9pPr>
          </a:lstStyle>
          <a:p>
            <a:endParaRPr/>
          </a:p>
        </p:txBody>
      </p:sp>
      <p:sp>
        <p:nvSpPr>
          <p:cNvPr id="43" name="Google Shape;43;p8"/>
          <p:cNvSpPr txBox="1">
            <a:spLocks noGrp="1"/>
          </p:cNvSpPr>
          <p:nvPr>
            <p:ph type="sldNum" idx="12"/>
          </p:nvPr>
        </p:nvSpPr>
        <p:spPr>
          <a:xfrm>
            <a:off x="6400800" y="4661297"/>
            <a:ext cx="1828800" cy="321469"/>
          </a:xfrm>
          <a:prstGeom prst="rect">
            <a:avLst/>
          </a:prstGeom>
          <a:noFill/>
          <a:ln>
            <a:noFill/>
          </a:ln>
        </p:spPr>
        <p:txBody>
          <a:bodyPr spcFirstLastPara="1" wrap="square" lIns="0" tIns="0" rIns="0" bIns="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Arial"/>
                <a:ea typeface="Arial"/>
                <a:cs typeface="Arial"/>
                <a:sym typeface="Arial"/>
              </a:defRPr>
            </a:lvl9pPr>
          </a:lstStyle>
          <a:p>
            <a:pPr marL="0" lvl="0" indent="0" algn="r" rtl="0">
              <a:spcBef>
                <a:spcPts val="0"/>
              </a:spcBef>
              <a:spcAft>
                <a:spcPts val="0"/>
              </a:spcAft>
              <a:buNone/>
            </a:pPr>
            <a:r>
              <a:rPr lang="en-US"/>
              <a:t>2</a:t>
            </a:r>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44"/>
        <p:cNvGrpSpPr/>
        <p:nvPr/>
      </p:nvGrpSpPr>
      <p:grpSpPr>
        <a:xfrm>
          <a:off x="0" y="0"/>
          <a:ext cx="0" cy="0"/>
          <a:chOff x="0" y="0"/>
          <a:chExt cx="0" cy="0"/>
        </a:xfrm>
      </p:grpSpPr>
      <p:sp>
        <p:nvSpPr>
          <p:cNvPr id="45" name="Google Shape;45;p9"/>
          <p:cNvSpPr txBox="1">
            <a:spLocks noGrp="1"/>
          </p:cNvSpPr>
          <p:nvPr>
            <p:ph type="title"/>
          </p:nvPr>
        </p:nvSpPr>
        <p:spPr>
          <a:xfrm>
            <a:off x="457202" y="204787"/>
            <a:ext cx="3008313" cy="871538"/>
          </a:xfrm>
          <a:prstGeom prst="rect">
            <a:avLst/>
          </a:prstGeom>
          <a:noFill/>
          <a:ln>
            <a:noFill/>
          </a:ln>
        </p:spPr>
        <p:txBody>
          <a:bodyPr spcFirstLastPara="1" wrap="square" lIns="91425" tIns="45700" rIns="91425" bIns="45700" anchor="b" anchorCtr="0">
            <a:noAutofit/>
          </a:bodyPr>
          <a:lstStyle>
            <a:lvl1pPr marR="0" lvl="0" algn="l" rtl="0">
              <a:lnSpc>
                <a:spcPct val="100000"/>
              </a:lnSpc>
              <a:spcBef>
                <a:spcPts val="0"/>
              </a:spcBef>
              <a:spcAft>
                <a:spcPts val="0"/>
              </a:spcAft>
              <a:buClr>
                <a:srgbClr val="000000"/>
              </a:buClr>
              <a:buSzPts val="1400"/>
              <a:buFont typeface="Arial"/>
              <a:buNone/>
              <a:defRPr sz="2000" b="1" i="0" u="none" strike="noStrike" cap="none">
                <a:solidFill>
                  <a:srgbClr val="005087"/>
                </a:solidFill>
                <a:latin typeface="Arial"/>
                <a:ea typeface="Arial"/>
                <a:cs typeface="Arial"/>
                <a:sym typeface="Arial"/>
              </a:defRPr>
            </a:lvl1pPr>
            <a:lvl2pPr marR="0" lvl="1" algn="r" rtl="0">
              <a:lnSpc>
                <a:spcPct val="100000"/>
              </a:lnSpc>
              <a:spcBef>
                <a:spcPts val="0"/>
              </a:spcBef>
              <a:spcAft>
                <a:spcPts val="0"/>
              </a:spcAft>
              <a:buClr>
                <a:srgbClr val="000000"/>
              </a:buClr>
              <a:buSzPts val="1400"/>
              <a:buFont typeface="Arial"/>
              <a:buNone/>
              <a:defRPr sz="2800" b="0" i="0" u="none" strike="noStrike" cap="none">
                <a:solidFill>
                  <a:srgbClr val="005087"/>
                </a:solidFill>
                <a:latin typeface="Arial"/>
                <a:ea typeface="Arial"/>
                <a:cs typeface="Arial"/>
                <a:sym typeface="Arial"/>
              </a:defRPr>
            </a:lvl2pPr>
            <a:lvl3pPr marR="0" lvl="2" algn="r" rtl="0">
              <a:lnSpc>
                <a:spcPct val="100000"/>
              </a:lnSpc>
              <a:spcBef>
                <a:spcPts val="0"/>
              </a:spcBef>
              <a:spcAft>
                <a:spcPts val="0"/>
              </a:spcAft>
              <a:buClr>
                <a:srgbClr val="000000"/>
              </a:buClr>
              <a:buSzPts val="1400"/>
              <a:buFont typeface="Arial"/>
              <a:buNone/>
              <a:defRPr sz="2800" b="0" i="0" u="none" strike="noStrike" cap="none">
                <a:solidFill>
                  <a:srgbClr val="005087"/>
                </a:solidFill>
                <a:latin typeface="Arial"/>
                <a:ea typeface="Arial"/>
                <a:cs typeface="Arial"/>
                <a:sym typeface="Arial"/>
              </a:defRPr>
            </a:lvl3pPr>
            <a:lvl4pPr marR="0" lvl="3" algn="r" rtl="0">
              <a:lnSpc>
                <a:spcPct val="100000"/>
              </a:lnSpc>
              <a:spcBef>
                <a:spcPts val="0"/>
              </a:spcBef>
              <a:spcAft>
                <a:spcPts val="0"/>
              </a:spcAft>
              <a:buClr>
                <a:srgbClr val="000000"/>
              </a:buClr>
              <a:buSzPts val="1400"/>
              <a:buFont typeface="Arial"/>
              <a:buNone/>
              <a:defRPr sz="2800" b="0" i="0" u="none" strike="noStrike" cap="none">
                <a:solidFill>
                  <a:srgbClr val="005087"/>
                </a:solidFill>
                <a:latin typeface="Arial"/>
                <a:ea typeface="Arial"/>
                <a:cs typeface="Arial"/>
                <a:sym typeface="Arial"/>
              </a:defRPr>
            </a:lvl4pPr>
            <a:lvl5pPr marR="0" lvl="4" algn="r" rtl="0">
              <a:lnSpc>
                <a:spcPct val="100000"/>
              </a:lnSpc>
              <a:spcBef>
                <a:spcPts val="0"/>
              </a:spcBef>
              <a:spcAft>
                <a:spcPts val="0"/>
              </a:spcAft>
              <a:buClr>
                <a:srgbClr val="000000"/>
              </a:buClr>
              <a:buSzPts val="1400"/>
              <a:buFont typeface="Arial"/>
              <a:buNone/>
              <a:defRPr sz="2800" b="0" i="0" u="none" strike="noStrike" cap="none">
                <a:solidFill>
                  <a:srgbClr val="005087"/>
                </a:solidFill>
                <a:latin typeface="Arial"/>
                <a:ea typeface="Arial"/>
                <a:cs typeface="Arial"/>
                <a:sym typeface="Arial"/>
              </a:defRPr>
            </a:lvl5pPr>
            <a:lvl6pPr marR="0" lvl="5" algn="r" rtl="0">
              <a:lnSpc>
                <a:spcPct val="100000"/>
              </a:lnSpc>
              <a:spcBef>
                <a:spcPts val="0"/>
              </a:spcBef>
              <a:spcAft>
                <a:spcPts val="0"/>
              </a:spcAft>
              <a:buClr>
                <a:srgbClr val="000000"/>
              </a:buClr>
              <a:buSzPts val="1400"/>
              <a:buFont typeface="Arial"/>
              <a:buNone/>
              <a:defRPr sz="2800" b="0" i="0" u="none" strike="noStrike" cap="none">
                <a:solidFill>
                  <a:srgbClr val="005087"/>
                </a:solidFill>
                <a:latin typeface="Arial"/>
                <a:ea typeface="Arial"/>
                <a:cs typeface="Arial"/>
                <a:sym typeface="Arial"/>
              </a:defRPr>
            </a:lvl6pPr>
            <a:lvl7pPr marR="0" lvl="6" algn="r" rtl="0">
              <a:lnSpc>
                <a:spcPct val="100000"/>
              </a:lnSpc>
              <a:spcBef>
                <a:spcPts val="0"/>
              </a:spcBef>
              <a:spcAft>
                <a:spcPts val="0"/>
              </a:spcAft>
              <a:buClr>
                <a:srgbClr val="000000"/>
              </a:buClr>
              <a:buSzPts val="1400"/>
              <a:buFont typeface="Arial"/>
              <a:buNone/>
              <a:defRPr sz="2800" b="0" i="0" u="none" strike="noStrike" cap="none">
                <a:solidFill>
                  <a:srgbClr val="005087"/>
                </a:solidFill>
                <a:latin typeface="Arial"/>
                <a:ea typeface="Arial"/>
                <a:cs typeface="Arial"/>
                <a:sym typeface="Arial"/>
              </a:defRPr>
            </a:lvl7pPr>
            <a:lvl8pPr marR="0" lvl="7" algn="r" rtl="0">
              <a:lnSpc>
                <a:spcPct val="100000"/>
              </a:lnSpc>
              <a:spcBef>
                <a:spcPts val="0"/>
              </a:spcBef>
              <a:spcAft>
                <a:spcPts val="0"/>
              </a:spcAft>
              <a:buClr>
                <a:srgbClr val="000000"/>
              </a:buClr>
              <a:buSzPts val="1400"/>
              <a:buFont typeface="Arial"/>
              <a:buNone/>
              <a:defRPr sz="2800" b="0" i="0" u="none" strike="noStrike" cap="none">
                <a:solidFill>
                  <a:srgbClr val="005087"/>
                </a:solidFill>
                <a:latin typeface="Arial"/>
                <a:ea typeface="Arial"/>
                <a:cs typeface="Arial"/>
                <a:sym typeface="Arial"/>
              </a:defRPr>
            </a:lvl8pPr>
            <a:lvl9pPr marR="0" lvl="8" algn="r" rtl="0">
              <a:lnSpc>
                <a:spcPct val="100000"/>
              </a:lnSpc>
              <a:spcBef>
                <a:spcPts val="0"/>
              </a:spcBef>
              <a:spcAft>
                <a:spcPts val="0"/>
              </a:spcAft>
              <a:buClr>
                <a:srgbClr val="000000"/>
              </a:buClr>
              <a:buSzPts val="1400"/>
              <a:buFont typeface="Arial"/>
              <a:buNone/>
              <a:defRPr sz="2800" b="0" i="0" u="none" strike="noStrike" cap="none">
                <a:solidFill>
                  <a:srgbClr val="005087"/>
                </a:solidFill>
                <a:latin typeface="Arial"/>
                <a:ea typeface="Arial"/>
                <a:cs typeface="Arial"/>
                <a:sym typeface="Arial"/>
              </a:defRPr>
            </a:lvl9pPr>
          </a:lstStyle>
          <a:p>
            <a:endParaRPr/>
          </a:p>
        </p:txBody>
      </p:sp>
      <p:sp>
        <p:nvSpPr>
          <p:cNvPr id="46" name="Google Shape;46;p9"/>
          <p:cNvSpPr txBox="1">
            <a:spLocks noGrp="1"/>
          </p:cNvSpPr>
          <p:nvPr>
            <p:ph type="body" idx="1"/>
          </p:nvPr>
        </p:nvSpPr>
        <p:spPr>
          <a:xfrm>
            <a:off x="3575050" y="204788"/>
            <a:ext cx="5111750" cy="4389835"/>
          </a:xfrm>
          <a:prstGeom prst="rect">
            <a:avLst/>
          </a:prstGeom>
          <a:noFill/>
          <a:ln>
            <a:noFill/>
          </a:ln>
        </p:spPr>
        <p:txBody>
          <a:bodyPr spcFirstLastPara="1" wrap="square" lIns="91425" tIns="45700" rIns="91425" bIns="45700" anchor="t" anchorCtr="0">
            <a:noAutofit/>
          </a:bodyPr>
          <a:lstStyle>
            <a:lvl1pPr marL="457200" marR="0" lvl="0" indent="-431800" algn="l" rtl="0">
              <a:lnSpc>
                <a:spcPct val="100000"/>
              </a:lnSpc>
              <a:spcBef>
                <a:spcPts val="640"/>
              </a:spcBef>
              <a:spcAft>
                <a:spcPts val="0"/>
              </a:spcAft>
              <a:buClr>
                <a:schemeClr val="dk1"/>
              </a:buClr>
              <a:buSzPts val="3200"/>
              <a:buFont typeface="Arial"/>
              <a:buChar char="•"/>
              <a:defRPr sz="3200" b="0" i="0" u="none" strike="noStrike" cap="none">
                <a:solidFill>
                  <a:schemeClr val="dk1"/>
                </a:solidFill>
                <a:latin typeface="Arial"/>
                <a:ea typeface="Arial"/>
                <a:cs typeface="Arial"/>
                <a:sym typeface="Arial"/>
              </a:defRPr>
            </a:lvl1pPr>
            <a:lvl2pPr marL="914400" marR="0" lvl="1" indent="-406400" algn="l" rtl="0">
              <a:lnSpc>
                <a:spcPct val="100000"/>
              </a:lnSpc>
              <a:spcBef>
                <a:spcPts val="560"/>
              </a:spcBef>
              <a:spcAft>
                <a:spcPts val="0"/>
              </a:spcAft>
              <a:buClr>
                <a:schemeClr val="dk1"/>
              </a:buClr>
              <a:buSzPts val="2800"/>
              <a:buFont typeface="Arial"/>
              <a:buChar char="–"/>
              <a:defRPr sz="2800" b="0" i="0" u="none" strike="noStrike" cap="none">
                <a:solidFill>
                  <a:schemeClr val="dk1"/>
                </a:solidFill>
                <a:latin typeface="Arial"/>
                <a:ea typeface="Arial"/>
                <a:cs typeface="Arial"/>
                <a:sym typeface="Arial"/>
              </a:defRPr>
            </a:lvl2pPr>
            <a:lvl3pPr marL="1371600" marR="0" lvl="2" indent="-381000" algn="l" rtl="0">
              <a:lnSpc>
                <a:spcPct val="100000"/>
              </a:lnSpc>
              <a:spcBef>
                <a:spcPts val="480"/>
              </a:spcBef>
              <a:spcAft>
                <a:spcPts val="0"/>
              </a:spcAft>
              <a:buClr>
                <a:schemeClr val="dk1"/>
              </a:buClr>
              <a:buSzPts val="2400"/>
              <a:buFont typeface="Arial"/>
              <a:buChar char="•"/>
              <a:defRPr sz="2400" b="0" i="0" u="none" strike="noStrike" cap="none">
                <a:solidFill>
                  <a:schemeClr val="dk1"/>
                </a:solidFill>
                <a:latin typeface="Arial"/>
                <a:ea typeface="Arial"/>
                <a:cs typeface="Arial"/>
                <a:sym typeface="Arial"/>
              </a:defRPr>
            </a:lvl3pPr>
            <a:lvl4pPr marL="1828800" marR="0" lvl="3" indent="-228600" algn="l" rtl="0">
              <a:lnSpc>
                <a:spcPct val="100000"/>
              </a:lnSpc>
              <a:spcBef>
                <a:spcPts val="400"/>
              </a:spcBef>
              <a:spcAft>
                <a:spcPts val="0"/>
              </a:spcAft>
              <a:buClr>
                <a:srgbClr val="000000"/>
              </a:buClr>
              <a:buSzPts val="1400"/>
              <a:buFont typeface="Arial"/>
              <a:buNone/>
              <a:defRPr sz="2000" b="0" i="0" u="none" strike="noStrike" cap="none">
                <a:solidFill>
                  <a:schemeClr val="dk1"/>
                </a:solidFill>
                <a:latin typeface="Arial"/>
                <a:ea typeface="Arial"/>
                <a:cs typeface="Arial"/>
                <a:sym typeface="Arial"/>
              </a:defRPr>
            </a:lvl4pPr>
            <a:lvl5pPr marL="2286000" marR="0" lvl="4" indent="-355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5pPr>
            <a:lvl6pPr marL="2743200" marR="0" lvl="5" indent="-355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6pPr>
            <a:lvl7pPr marL="3200400" marR="0" lvl="6" indent="-355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7pPr>
            <a:lvl8pPr marL="3657600" marR="0" lvl="7" indent="-355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8pPr>
            <a:lvl9pPr marL="4114800" marR="0" lvl="8" indent="-355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9pPr>
          </a:lstStyle>
          <a:p>
            <a:endParaRPr/>
          </a:p>
        </p:txBody>
      </p:sp>
      <p:sp>
        <p:nvSpPr>
          <p:cNvPr id="47" name="Google Shape;47;p9"/>
          <p:cNvSpPr txBox="1">
            <a:spLocks noGrp="1"/>
          </p:cNvSpPr>
          <p:nvPr>
            <p:ph type="body" idx="2"/>
          </p:nvPr>
        </p:nvSpPr>
        <p:spPr>
          <a:xfrm>
            <a:off x="457202" y="1076326"/>
            <a:ext cx="3008313" cy="3518298"/>
          </a:xfrm>
          <a:prstGeom prst="rect">
            <a:avLst/>
          </a:prstGeom>
          <a:noFill/>
          <a:ln>
            <a:noFill/>
          </a:ln>
        </p:spPr>
        <p:txBody>
          <a:bodyPr spcFirstLastPara="1" wrap="square" lIns="91425" tIns="45700" rIns="91425" bIns="45700" anchor="t" anchorCtr="0">
            <a:noAutofit/>
          </a:bodyPr>
          <a:lstStyle>
            <a:lvl1pPr marL="457200" marR="0" lvl="0" indent="-228600" algn="l" rtl="0">
              <a:lnSpc>
                <a:spcPct val="100000"/>
              </a:lnSpc>
              <a:spcBef>
                <a:spcPts val="280"/>
              </a:spcBef>
              <a:spcAft>
                <a:spcPts val="0"/>
              </a:spcAft>
              <a:buClr>
                <a:schemeClr val="dk1"/>
              </a:buClr>
              <a:buSzPts val="1400"/>
              <a:buFont typeface="Arial"/>
              <a:buNone/>
              <a:defRPr sz="1400" b="0" i="0" u="none" strike="noStrike" cap="none">
                <a:solidFill>
                  <a:schemeClr val="dk1"/>
                </a:solidFill>
                <a:latin typeface="Arial"/>
                <a:ea typeface="Arial"/>
                <a:cs typeface="Arial"/>
                <a:sym typeface="Arial"/>
              </a:defRPr>
            </a:lvl1pPr>
            <a:lvl2pPr marL="914400" marR="0" lvl="1" indent="-228600" algn="l" rtl="0">
              <a:lnSpc>
                <a:spcPct val="100000"/>
              </a:lnSpc>
              <a:spcBef>
                <a:spcPts val="240"/>
              </a:spcBef>
              <a:spcAft>
                <a:spcPts val="0"/>
              </a:spcAft>
              <a:buClr>
                <a:schemeClr val="dk1"/>
              </a:buClr>
              <a:buSzPts val="1200"/>
              <a:buFont typeface="Arial"/>
              <a:buNone/>
              <a:defRPr sz="1200" b="0" i="0" u="none" strike="noStrike" cap="none">
                <a:solidFill>
                  <a:schemeClr val="dk1"/>
                </a:solidFill>
                <a:latin typeface="Arial"/>
                <a:ea typeface="Arial"/>
                <a:cs typeface="Arial"/>
                <a:sym typeface="Arial"/>
              </a:defRPr>
            </a:lvl2pPr>
            <a:lvl3pPr marL="1371600" marR="0" lvl="2" indent="-228600" algn="l" rtl="0">
              <a:lnSpc>
                <a:spcPct val="100000"/>
              </a:lnSpc>
              <a:spcBef>
                <a:spcPts val="200"/>
              </a:spcBef>
              <a:spcAft>
                <a:spcPts val="0"/>
              </a:spcAft>
              <a:buClr>
                <a:schemeClr val="dk1"/>
              </a:buClr>
              <a:buSzPts val="1000"/>
              <a:buFont typeface="Arial"/>
              <a:buNone/>
              <a:defRPr sz="1000" b="0" i="0" u="none" strike="noStrike" cap="none">
                <a:solidFill>
                  <a:schemeClr val="dk1"/>
                </a:solidFill>
                <a:latin typeface="Arial"/>
                <a:ea typeface="Arial"/>
                <a:cs typeface="Arial"/>
                <a:sym typeface="Arial"/>
              </a:defRPr>
            </a:lvl3pPr>
            <a:lvl4pPr marL="1828800" marR="0" lvl="3" indent="-228600" algn="l" rtl="0">
              <a:lnSpc>
                <a:spcPct val="100000"/>
              </a:lnSpc>
              <a:spcBef>
                <a:spcPts val="180"/>
              </a:spcBef>
              <a:spcAft>
                <a:spcPts val="0"/>
              </a:spcAft>
              <a:buClr>
                <a:schemeClr val="dk1"/>
              </a:buClr>
              <a:buSzPts val="900"/>
              <a:buFont typeface="Arial"/>
              <a:buNone/>
              <a:defRPr sz="900" b="0" i="0" u="none" strike="noStrike" cap="none">
                <a:solidFill>
                  <a:schemeClr val="dk1"/>
                </a:solidFill>
                <a:latin typeface="Arial"/>
                <a:ea typeface="Arial"/>
                <a:cs typeface="Arial"/>
                <a:sym typeface="Arial"/>
              </a:defRPr>
            </a:lvl4pPr>
            <a:lvl5pPr marL="2286000" marR="0" lvl="4" indent="-228600" algn="l" rtl="0">
              <a:lnSpc>
                <a:spcPct val="100000"/>
              </a:lnSpc>
              <a:spcBef>
                <a:spcPts val="180"/>
              </a:spcBef>
              <a:spcAft>
                <a:spcPts val="0"/>
              </a:spcAft>
              <a:buClr>
                <a:schemeClr val="dk1"/>
              </a:buClr>
              <a:buSzPts val="900"/>
              <a:buFont typeface="Arial"/>
              <a:buNone/>
              <a:defRPr sz="900" b="0" i="0" u="none" strike="noStrike" cap="none">
                <a:solidFill>
                  <a:schemeClr val="dk1"/>
                </a:solidFill>
                <a:latin typeface="Arial"/>
                <a:ea typeface="Arial"/>
                <a:cs typeface="Arial"/>
                <a:sym typeface="Arial"/>
              </a:defRPr>
            </a:lvl5pPr>
            <a:lvl6pPr marL="2743200" marR="0" lvl="5" indent="-228600" algn="l" rtl="0">
              <a:lnSpc>
                <a:spcPct val="100000"/>
              </a:lnSpc>
              <a:spcBef>
                <a:spcPts val="180"/>
              </a:spcBef>
              <a:spcAft>
                <a:spcPts val="0"/>
              </a:spcAft>
              <a:buClr>
                <a:schemeClr val="dk1"/>
              </a:buClr>
              <a:buSzPts val="900"/>
              <a:buFont typeface="Arial"/>
              <a:buNone/>
              <a:defRPr sz="900" b="0" i="0" u="none" strike="noStrike" cap="none">
                <a:solidFill>
                  <a:schemeClr val="dk1"/>
                </a:solidFill>
                <a:latin typeface="Arial"/>
                <a:ea typeface="Arial"/>
                <a:cs typeface="Arial"/>
                <a:sym typeface="Arial"/>
              </a:defRPr>
            </a:lvl6pPr>
            <a:lvl7pPr marL="3200400" marR="0" lvl="6" indent="-228600" algn="l" rtl="0">
              <a:lnSpc>
                <a:spcPct val="100000"/>
              </a:lnSpc>
              <a:spcBef>
                <a:spcPts val="180"/>
              </a:spcBef>
              <a:spcAft>
                <a:spcPts val="0"/>
              </a:spcAft>
              <a:buClr>
                <a:schemeClr val="dk1"/>
              </a:buClr>
              <a:buSzPts val="900"/>
              <a:buFont typeface="Arial"/>
              <a:buNone/>
              <a:defRPr sz="900" b="0" i="0" u="none" strike="noStrike" cap="none">
                <a:solidFill>
                  <a:schemeClr val="dk1"/>
                </a:solidFill>
                <a:latin typeface="Arial"/>
                <a:ea typeface="Arial"/>
                <a:cs typeface="Arial"/>
                <a:sym typeface="Arial"/>
              </a:defRPr>
            </a:lvl7pPr>
            <a:lvl8pPr marL="3657600" marR="0" lvl="7" indent="-228600" algn="l" rtl="0">
              <a:lnSpc>
                <a:spcPct val="100000"/>
              </a:lnSpc>
              <a:spcBef>
                <a:spcPts val="180"/>
              </a:spcBef>
              <a:spcAft>
                <a:spcPts val="0"/>
              </a:spcAft>
              <a:buClr>
                <a:schemeClr val="dk1"/>
              </a:buClr>
              <a:buSzPts val="900"/>
              <a:buFont typeface="Arial"/>
              <a:buNone/>
              <a:defRPr sz="900" b="0" i="0" u="none" strike="noStrike" cap="none">
                <a:solidFill>
                  <a:schemeClr val="dk1"/>
                </a:solidFill>
                <a:latin typeface="Arial"/>
                <a:ea typeface="Arial"/>
                <a:cs typeface="Arial"/>
                <a:sym typeface="Arial"/>
              </a:defRPr>
            </a:lvl8pPr>
            <a:lvl9pPr marL="4114800" marR="0" lvl="8" indent="-228600" algn="l" rtl="0">
              <a:lnSpc>
                <a:spcPct val="100000"/>
              </a:lnSpc>
              <a:spcBef>
                <a:spcPts val="180"/>
              </a:spcBef>
              <a:spcAft>
                <a:spcPts val="0"/>
              </a:spcAft>
              <a:buClr>
                <a:schemeClr val="dk1"/>
              </a:buClr>
              <a:buSzPts val="900"/>
              <a:buFont typeface="Arial"/>
              <a:buNone/>
              <a:defRPr sz="900" b="0" i="0" u="none" strike="noStrike" cap="none">
                <a:solidFill>
                  <a:schemeClr val="dk1"/>
                </a:solidFill>
                <a:latin typeface="Arial"/>
                <a:ea typeface="Arial"/>
                <a:cs typeface="Arial"/>
                <a:sym typeface="Arial"/>
              </a:defRPr>
            </a:lvl9pPr>
          </a:lstStyle>
          <a:p>
            <a:endParaRPr/>
          </a:p>
        </p:txBody>
      </p:sp>
      <p:sp>
        <p:nvSpPr>
          <p:cNvPr id="48" name="Google Shape;48;p9"/>
          <p:cNvSpPr txBox="1">
            <a:spLocks noGrp="1"/>
          </p:cNvSpPr>
          <p:nvPr>
            <p:ph type="sldNum" idx="12"/>
          </p:nvPr>
        </p:nvSpPr>
        <p:spPr>
          <a:xfrm>
            <a:off x="6400800" y="4661297"/>
            <a:ext cx="1828800" cy="321469"/>
          </a:xfrm>
          <a:prstGeom prst="rect">
            <a:avLst/>
          </a:prstGeom>
          <a:noFill/>
          <a:ln>
            <a:noFill/>
          </a:ln>
        </p:spPr>
        <p:txBody>
          <a:bodyPr spcFirstLastPara="1" wrap="square" lIns="0" tIns="0" rIns="0" bIns="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Arial"/>
                <a:ea typeface="Arial"/>
                <a:cs typeface="Arial"/>
                <a:sym typeface="Arial"/>
              </a:defRPr>
            </a:lvl9pPr>
          </a:lstStyle>
          <a:p>
            <a:pPr marL="0" lvl="0" indent="0" algn="r" rtl="0">
              <a:spcBef>
                <a:spcPts val="0"/>
              </a:spcBef>
              <a:spcAft>
                <a:spcPts val="0"/>
              </a:spcAft>
              <a:buNone/>
            </a:pPr>
            <a:r>
              <a:rPr lang="en-US"/>
              <a:t>2</a:t>
            </a:r>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Picture with Caption" type="picTx">
  <p:cSld name="PICTURE_WITH_CAPTION_TEXT">
    <p:spTree>
      <p:nvGrpSpPr>
        <p:cNvPr id="1" name="Shape 49"/>
        <p:cNvGrpSpPr/>
        <p:nvPr/>
      </p:nvGrpSpPr>
      <p:grpSpPr>
        <a:xfrm>
          <a:off x="0" y="0"/>
          <a:ext cx="0" cy="0"/>
          <a:chOff x="0" y="0"/>
          <a:chExt cx="0" cy="0"/>
        </a:xfrm>
      </p:grpSpPr>
      <p:sp>
        <p:nvSpPr>
          <p:cNvPr id="50" name="Google Shape;50;p10"/>
          <p:cNvSpPr txBox="1">
            <a:spLocks noGrp="1"/>
          </p:cNvSpPr>
          <p:nvPr>
            <p:ph type="title"/>
          </p:nvPr>
        </p:nvSpPr>
        <p:spPr>
          <a:xfrm>
            <a:off x="1792288" y="3600450"/>
            <a:ext cx="5486400" cy="425054"/>
          </a:xfrm>
          <a:prstGeom prst="rect">
            <a:avLst/>
          </a:prstGeom>
          <a:noFill/>
          <a:ln>
            <a:noFill/>
          </a:ln>
        </p:spPr>
        <p:txBody>
          <a:bodyPr spcFirstLastPara="1" wrap="square" lIns="91425" tIns="45700" rIns="91425" bIns="45700" anchor="b" anchorCtr="0">
            <a:noAutofit/>
          </a:bodyPr>
          <a:lstStyle>
            <a:lvl1pPr marR="0" lvl="0" algn="l" rtl="0">
              <a:lnSpc>
                <a:spcPct val="100000"/>
              </a:lnSpc>
              <a:spcBef>
                <a:spcPts val="0"/>
              </a:spcBef>
              <a:spcAft>
                <a:spcPts val="0"/>
              </a:spcAft>
              <a:buClr>
                <a:srgbClr val="000000"/>
              </a:buClr>
              <a:buSzPts val="1400"/>
              <a:buFont typeface="Arial"/>
              <a:buNone/>
              <a:defRPr sz="2000" b="1" i="0" u="none" strike="noStrike" cap="none">
                <a:solidFill>
                  <a:srgbClr val="005087"/>
                </a:solidFill>
                <a:latin typeface="Arial"/>
                <a:ea typeface="Arial"/>
                <a:cs typeface="Arial"/>
                <a:sym typeface="Arial"/>
              </a:defRPr>
            </a:lvl1pPr>
            <a:lvl2pPr marR="0" lvl="1" algn="r" rtl="0">
              <a:lnSpc>
                <a:spcPct val="100000"/>
              </a:lnSpc>
              <a:spcBef>
                <a:spcPts val="0"/>
              </a:spcBef>
              <a:spcAft>
                <a:spcPts val="0"/>
              </a:spcAft>
              <a:buClr>
                <a:srgbClr val="000000"/>
              </a:buClr>
              <a:buSzPts val="1400"/>
              <a:buFont typeface="Arial"/>
              <a:buNone/>
              <a:defRPr sz="2800" b="0" i="0" u="none" strike="noStrike" cap="none">
                <a:solidFill>
                  <a:srgbClr val="005087"/>
                </a:solidFill>
                <a:latin typeface="Arial"/>
                <a:ea typeface="Arial"/>
                <a:cs typeface="Arial"/>
                <a:sym typeface="Arial"/>
              </a:defRPr>
            </a:lvl2pPr>
            <a:lvl3pPr marR="0" lvl="2" algn="r" rtl="0">
              <a:lnSpc>
                <a:spcPct val="100000"/>
              </a:lnSpc>
              <a:spcBef>
                <a:spcPts val="0"/>
              </a:spcBef>
              <a:spcAft>
                <a:spcPts val="0"/>
              </a:spcAft>
              <a:buClr>
                <a:srgbClr val="000000"/>
              </a:buClr>
              <a:buSzPts val="1400"/>
              <a:buFont typeface="Arial"/>
              <a:buNone/>
              <a:defRPr sz="2800" b="0" i="0" u="none" strike="noStrike" cap="none">
                <a:solidFill>
                  <a:srgbClr val="005087"/>
                </a:solidFill>
                <a:latin typeface="Arial"/>
                <a:ea typeface="Arial"/>
                <a:cs typeface="Arial"/>
                <a:sym typeface="Arial"/>
              </a:defRPr>
            </a:lvl3pPr>
            <a:lvl4pPr marR="0" lvl="3" algn="r" rtl="0">
              <a:lnSpc>
                <a:spcPct val="100000"/>
              </a:lnSpc>
              <a:spcBef>
                <a:spcPts val="0"/>
              </a:spcBef>
              <a:spcAft>
                <a:spcPts val="0"/>
              </a:spcAft>
              <a:buClr>
                <a:srgbClr val="000000"/>
              </a:buClr>
              <a:buSzPts val="1400"/>
              <a:buFont typeface="Arial"/>
              <a:buNone/>
              <a:defRPr sz="2800" b="0" i="0" u="none" strike="noStrike" cap="none">
                <a:solidFill>
                  <a:srgbClr val="005087"/>
                </a:solidFill>
                <a:latin typeface="Arial"/>
                <a:ea typeface="Arial"/>
                <a:cs typeface="Arial"/>
                <a:sym typeface="Arial"/>
              </a:defRPr>
            </a:lvl4pPr>
            <a:lvl5pPr marR="0" lvl="4" algn="r" rtl="0">
              <a:lnSpc>
                <a:spcPct val="100000"/>
              </a:lnSpc>
              <a:spcBef>
                <a:spcPts val="0"/>
              </a:spcBef>
              <a:spcAft>
                <a:spcPts val="0"/>
              </a:spcAft>
              <a:buClr>
                <a:srgbClr val="000000"/>
              </a:buClr>
              <a:buSzPts val="1400"/>
              <a:buFont typeface="Arial"/>
              <a:buNone/>
              <a:defRPr sz="2800" b="0" i="0" u="none" strike="noStrike" cap="none">
                <a:solidFill>
                  <a:srgbClr val="005087"/>
                </a:solidFill>
                <a:latin typeface="Arial"/>
                <a:ea typeface="Arial"/>
                <a:cs typeface="Arial"/>
                <a:sym typeface="Arial"/>
              </a:defRPr>
            </a:lvl5pPr>
            <a:lvl6pPr marR="0" lvl="5" algn="r" rtl="0">
              <a:lnSpc>
                <a:spcPct val="100000"/>
              </a:lnSpc>
              <a:spcBef>
                <a:spcPts val="0"/>
              </a:spcBef>
              <a:spcAft>
                <a:spcPts val="0"/>
              </a:spcAft>
              <a:buClr>
                <a:srgbClr val="000000"/>
              </a:buClr>
              <a:buSzPts val="1400"/>
              <a:buFont typeface="Arial"/>
              <a:buNone/>
              <a:defRPr sz="2800" b="0" i="0" u="none" strike="noStrike" cap="none">
                <a:solidFill>
                  <a:srgbClr val="005087"/>
                </a:solidFill>
                <a:latin typeface="Arial"/>
                <a:ea typeface="Arial"/>
                <a:cs typeface="Arial"/>
                <a:sym typeface="Arial"/>
              </a:defRPr>
            </a:lvl6pPr>
            <a:lvl7pPr marR="0" lvl="6" algn="r" rtl="0">
              <a:lnSpc>
                <a:spcPct val="100000"/>
              </a:lnSpc>
              <a:spcBef>
                <a:spcPts val="0"/>
              </a:spcBef>
              <a:spcAft>
                <a:spcPts val="0"/>
              </a:spcAft>
              <a:buClr>
                <a:srgbClr val="000000"/>
              </a:buClr>
              <a:buSzPts val="1400"/>
              <a:buFont typeface="Arial"/>
              <a:buNone/>
              <a:defRPr sz="2800" b="0" i="0" u="none" strike="noStrike" cap="none">
                <a:solidFill>
                  <a:srgbClr val="005087"/>
                </a:solidFill>
                <a:latin typeface="Arial"/>
                <a:ea typeface="Arial"/>
                <a:cs typeface="Arial"/>
                <a:sym typeface="Arial"/>
              </a:defRPr>
            </a:lvl7pPr>
            <a:lvl8pPr marR="0" lvl="7" algn="r" rtl="0">
              <a:lnSpc>
                <a:spcPct val="100000"/>
              </a:lnSpc>
              <a:spcBef>
                <a:spcPts val="0"/>
              </a:spcBef>
              <a:spcAft>
                <a:spcPts val="0"/>
              </a:spcAft>
              <a:buClr>
                <a:srgbClr val="000000"/>
              </a:buClr>
              <a:buSzPts val="1400"/>
              <a:buFont typeface="Arial"/>
              <a:buNone/>
              <a:defRPr sz="2800" b="0" i="0" u="none" strike="noStrike" cap="none">
                <a:solidFill>
                  <a:srgbClr val="005087"/>
                </a:solidFill>
                <a:latin typeface="Arial"/>
                <a:ea typeface="Arial"/>
                <a:cs typeface="Arial"/>
                <a:sym typeface="Arial"/>
              </a:defRPr>
            </a:lvl8pPr>
            <a:lvl9pPr marR="0" lvl="8" algn="r" rtl="0">
              <a:lnSpc>
                <a:spcPct val="100000"/>
              </a:lnSpc>
              <a:spcBef>
                <a:spcPts val="0"/>
              </a:spcBef>
              <a:spcAft>
                <a:spcPts val="0"/>
              </a:spcAft>
              <a:buClr>
                <a:srgbClr val="000000"/>
              </a:buClr>
              <a:buSzPts val="1400"/>
              <a:buFont typeface="Arial"/>
              <a:buNone/>
              <a:defRPr sz="2800" b="0" i="0" u="none" strike="noStrike" cap="none">
                <a:solidFill>
                  <a:srgbClr val="005087"/>
                </a:solidFill>
                <a:latin typeface="Arial"/>
                <a:ea typeface="Arial"/>
                <a:cs typeface="Arial"/>
                <a:sym typeface="Arial"/>
              </a:defRPr>
            </a:lvl9pPr>
          </a:lstStyle>
          <a:p>
            <a:endParaRPr/>
          </a:p>
        </p:txBody>
      </p:sp>
      <p:sp>
        <p:nvSpPr>
          <p:cNvPr id="51" name="Google Shape;51;p10"/>
          <p:cNvSpPr>
            <a:spLocks noGrp="1"/>
          </p:cNvSpPr>
          <p:nvPr>
            <p:ph type="pic" idx="2"/>
          </p:nvPr>
        </p:nvSpPr>
        <p:spPr>
          <a:xfrm>
            <a:off x="1792288" y="459581"/>
            <a:ext cx="5486400" cy="3086100"/>
          </a:xfrm>
          <a:prstGeom prst="rect">
            <a:avLst/>
          </a:prstGeom>
          <a:noFill/>
          <a:ln>
            <a:noFill/>
          </a:ln>
        </p:spPr>
      </p:sp>
      <p:sp>
        <p:nvSpPr>
          <p:cNvPr id="52" name="Google Shape;52;p10"/>
          <p:cNvSpPr txBox="1">
            <a:spLocks noGrp="1"/>
          </p:cNvSpPr>
          <p:nvPr>
            <p:ph type="body" idx="1"/>
          </p:nvPr>
        </p:nvSpPr>
        <p:spPr>
          <a:xfrm>
            <a:off x="1792288" y="4025504"/>
            <a:ext cx="5486400" cy="603646"/>
          </a:xfrm>
          <a:prstGeom prst="rect">
            <a:avLst/>
          </a:prstGeom>
          <a:noFill/>
          <a:ln>
            <a:noFill/>
          </a:ln>
        </p:spPr>
        <p:txBody>
          <a:bodyPr spcFirstLastPara="1" wrap="square" lIns="91425" tIns="45700" rIns="91425" bIns="45700" anchor="t" anchorCtr="0">
            <a:noAutofit/>
          </a:bodyPr>
          <a:lstStyle>
            <a:lvl1pPr marL="457200" marR="0" lvl="0" indent="-228600" algn="l" rtl="0">
              <a:lnSpc>
                <a:spcPct val="100000"/>
              </a:lnSpc>
              <a:spcBef>
                <a:spcPts val="280"/>
              </a:spcBef>
              <a:spcAft>
                <a:spcPts val="0"/>
              </a:spcAft>
              <a:buClr>
                <a:schemeClr val="dk1"/>
              </a:buClr>
              <a:buSzPts val="1400"/>
              <a:buFont typeface="Arial"/>
              <a:buNone/>
              <a:defRPr sz="1400" b="0" i="0" u="none" strike="noStrike" cap="none">
                <a:solidFill>
                  <a:schemeClr val="dk1"/>
                </a:solidFill>
                <a:latin typeface="Arial"/>
                <a:ea typeface="Arial"/>
                <a:cs typeface="Arial"/>
                <a:sym typeface="Arial"/>
              </a:defRPr>
            </a:lvl1pPr>
            <a:lvl2pPr marL="914400" marR="0" lvl="1" indent="-228600" algn="l" rtl="0">
              <a:lnSpc>
                <a:spcPct val="100000"/>
              </a:lnSpc>
              <a:spcBef>
                <a:spcPts val="240"/>
              </a:spcBef>
              <a:spcAft>
                <a:spcPts val="0"/>
              </a:spcAft>
              <a:buClr>
                <a:schemeClr val="dk1"/>
              </a:buClr>
              <a:buSzPts val="1200"/>
              <a:buFont typeface="Arial"/>
              <a:buNone/>
              <a:defRPr sz="1200" b="0" i="0" u="none" strike="noStrike" cap="none">
                <a:solidFill>
                  <a:schemeClr val="dk1"/>
                </a:solidFill>
                <a:latin typeface="Arial"/>
                <a:ea typeface="Arial"/>
                <a:cs typeface="Arial"/>
                <a:sym typeface="Arial"/>
              </a:defRPr>
            </a:lvl2pPr>
            <a:lvl3pPr marL="1371600" marR="0" lvl="2" indent="-228600" algn="l" rtl="0">
              <a:lnSpc>
                <a:spcPct val="100000"/>
              </a:lnSpc>
              <a:spcBef>
                <a:spcPts val="200"/>
              </a:spcBef>
              <a:spcAft>
                <a:spcPts val="0"/>
              </a:spcAft>
              <a:buClr>
                <a:schemeClr val="dk1"/>
              </a:buClr>
              <a:buSzPts val="1000"/>
              <a:buFont typeface="Arial"/>
              <a:buNone/>
              <a:defRPr sz="1000" b="0" i="0" u="none" strike="noStrike" cap="none">
                <a:solidFill>
                  <a:schemeClr val="dk1"/>
                </a:solidFill>
                <a:latin typeface="Arial"/>
                <a:ea typeface="Arial"/>
                <a:cs typeface="Arial"/>
                <a:sym typeface="Arial"/>
              </a:defRPr>
            </a:lvl3pPr>
            <a:lvl4pPr marL="1828800" marR="0" lvl="3" indent="-228600" algn="l" rtl="0">
              <a:lnSpc>
                <a:spcPct val="100000"/>
              </a:lnSpc>
              <a:spcBef>
                <a:spcPts val="180"/>
              </a:spcBef>
              <a:spcAft>
                <a:spcPts val="0"/>
              </a:spcAft>
              <a:buClr>
                <a:schemeClr val="dk1"/>
              </a:buClr>
              <a:buSzPts val="900"/>
              <a:buFont typeface="Arial"/>
              <a:buNone/>
              <a:defRPr sz="900" b="0" i="0" u="none" strike="noStrike" cap="none">
                <a:solidFill>
                  <a:schemeClr val="dk1"/>
                </a:solidFill>
                <a:latin typeface="Arial"/>
                <a:ea typeface="Arial"/>
                <a:cs typeface="Arial"/>
                <a:sym typeface="Arial"/>
              </a:defRPr>
            </a:lvl4pPr>
            <a:lvl5pPr marL="2286000" marR="0" lvl="4" indent="-228600" algn="l" rtl="0">
              <a:lnSpc>
                <a:spcPct val="100000"/>
              </a:lnSpc>
              <a:spcBef>
                <a:spcPts val="180"/>
              </a:spcBef>
              <a:spcAft>
                <a:spcPts val="0"/>
              </a:spcAft>
              <a:buClr>
                <a:schemeClr val="dk1"/>
              </a:buClr>
              <a:buSzPts val="900"/>
              <a:buFont typeface="Arial"/>
              <a:buNone/>
              <a:defRPr sz="900" b="0" i="0" u="none" strike="noStrike" cap="none">
                <a:solidFill>
                  <a:schemeClr val="dk1"/>
                </a:solidFill>
                <a:latin typeface="Arial"/>
                <a:ea typeface="Arial"/>
                <a:cs typeface="Arial"/>
                <a:sym typeface="Arial"/>
              </a:defRPr>
            </a:lvl5pPr>
            <a:lvl6pPr marL="2743200" marR="0" lvl="5" indent="-228600" algn="l" rtl="0">
              <a:lnSpc>
                <a:spcPct val="100000"/>
              </a:lnSpc>
              <a:spcBef>
                <a:spcPts val="180"/>
              </a:spcBef>
              <a:spcAft>
                <a:spcPts val="0"/>
              </a:spcAft>
              <a:buClr>
                <a:schemeClr val="dk1"/>
              </a:buClr>
              <a:buSzPts val="900"/>
              <a:buFont typeface="Arial"/>
              <a:buNone/>
              <a:defRPr sz="900" b="0" i="0" u="none" strike="noStrike" cap="none">
                <a:solidFill>
                  <a:schemeClr val="dk1"/>
                </a:solidFill>
                <a:latin typeface="Arial"/>
                <a:ea typeface="Arial"/>
                <a:cs typeface="Arial"/>
                <a:sym typeface="Arial"/>
              </a:defRPr>
            </a:lvl6pPr>
            <a:lvl7pPr marL="3200400" marR="0" lvl="6" indent="-228600" algn="l" rtl="0">
              <a:lnSpc>
                <a:spcPct val="100000"/>
              </a:lnSpc>
              <a:spcBef>
                <a:spcPts val="180"/>
              </a:spcBef>
              <a:spcAft>
                <a:spcPts val="0"/>
              </a:spcAft>
              <a:buClr>
                <a:schemeClr val="dk1"/>
              </a:buClr>
              <a:buSzPts val="900"/>
              <a:buFont typeface="Arial"/>
              <a:buNone/>
              <a:defRPr sz="900" b="0" i="0" u="none" strike="noStrike" cap="none">
                <a:solidFill>
                  <a:schemeClr val="dk1"/>
                </a:solidFill>
                <a:latin typeface="Arial"/>
                <a:ea typeface="Arial"/>
                <a:cs typeface="Arial"/>
                <a:sym typeface="Arial"/>
              </a:defRPr>
            </a:lvl7pPr>
            <a:lvl8pPr marL="3657600" marR="0" lvl="7" indent="-228600" algn="l" rtl="0">
              <a:lnSpc>
                <a:spcPct val="100000"/>
              </a:lnSpc>
              <a:spcBef>
                <a:spcPts val="180"/>
              </a:spcBef>
              <a:spcAft>
                <a:spcPts val="0"/>
              </a:spcAft>
              <a:buClr>
                <a:schemeClr val="dk1"/>
              </a:buClr>
              <a:buSzPts val="900"/>
              <a:buFont typeface="Arial"/>
              <a:buNone/>
              <a:defRPr sz="900" b="0" i="0" u="none" strike="noStrike" cap="none">
                <a:solidFill>
                  <a:schemeClr val="dk1"/>
                </a:solidFill>
                <a:latin typeface="Arial"/>
                <a:ea typeface="Arial"/>
                <a:cs typeface="Arial"/>
                <a:sym typeface="Arial"/>
              </a:defRPr>
            </a:lvl8pPr>
            <a:lvl9pPr marL="4114800" marR="0" lvl="8" indent="-228600" algn="l" rtl="0">
              <a:lnSpc>
                <a:spcPct val="100000"/>
              </a:lnSpc>
              <a:spcBef>
                <a:spcPts val="180"/>
              </a:spcBef>
              <a:spcAft>
                <a:spcPts val="0"/>
              </a:spcAft>
              <a:buClr>
                <a:schemeClr val="dk1"/>
              </a:buClr>
              <a:buSzPts val="900"/>
              <a:buFont typeface="Arial"/>
              <a:buNone/>
              <a:defRPr sz="900" b="0" i="0" u="none" strike="noStrike" cap="none">
                <a:solidFill>
                  <a:schemeClr val="dk1"/>
                </a:solidFill>
                <a:latin typeface="Arial"/>
                <a:ea typeface="Arial"/>
                <a:cs typeface="Arial"/>
                <a:sym typeface="Arial"/>
              </a:defRPr>
            </a:lvl9pPr>
          </a:lstStyle>
          <a:p>
            <a:endParaRPr/>
          </a:p>
        </p:txBody>
      </p:sp>
      <p:sp>
        <p:nvSpPr>
          <p:cNvPr id="53" name="Google Shape;53;p10"/>
          <p:cNvSpPr txBox="1">
            <a:spLocks noGrp="1"/>
          </p:cNvSpPr>
          <p:nvPr>
            <p:ph type="sldNum" idx="12"/>
          </p:nvPr>
        </p:nvSpPr>
        <p:spPr>
          <a:xfrm>
            <a:off x="6400800" y="4661297"/>
            <a:ext cx="1828800" cy="321469"/>
          </a:xfrm>
          <a:prstGeom prst="rect">
            <a:avLst/>
          </a:prstGeom>
          <a:noFill/>
          <a:ln>
            <a:noFill/>
          </a:ln>
        </p:spPr>
        <p:txBody>
          <a:bodyPr spcFirstLastPara="1" wrap="square" lIns="0" tIns="0" rIns="0" bIns="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Arial"/>
                <a:ea typeface="Arial"/>
                <a:cs typeface="Arial"/>
                <a:sym typeface="Arial"/>
              </a:defRPr>
            </a:lvl9pPr>
          </a:lstStyle>
          <a:p>
            <a:pPr marL="0" lvl="0" indent="0" algn="r" rtl="0">
              <a:spcBef>
                <a:spcPts val="0"/>
              </a:spcBef>
              <a:spcAft>
                <a:spcPts val="0"/>
              </a:spcAft>
              <a:buNone/>
            </a:pPr>
            <a:r>
              <a:rPr lang="en-US"/>
              <a:t>2</a:t>
            </a:r>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slideLayout" Target="../slideLayouts/slideLayout24.xml"/><Relationship Id="rId18" Type="http://schemas.openxmlformats.org/officeDocument/2006/relationships/slideLayout" Target="../slideLayouts/slideLayout29.xml"/><Relationship Id="rId3" Type="http://schemas.openxmlformats.org/officeDocument/2006/relationships/slideLayout" Target="../slideLayouts/slideLayout14.xml"/><Relationship Id="rId21" Type="http://schemas.openxmlformats.org/officeDocument/2006/relationships/slideLayout" Target="../slideLayouts/slideLayout32.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17" Type="http://schemas.openxmlformats.org/officeDocument/2006/relationships/slideLayout" Target="../slideLayouts/slideLayout28.xml"/><Relationship Id="rId2" Type="http://schemas.openxmlformats.org/officeDocument/2006/relationships/slideLayout" Target="../slideLayouts/slideLayout13.xml"/><Relationship Id="rId16" Type="http://schemas.openxmlformats.org/officeDocument/2006/relationships/slideLayout" Target="../slideLayouts/slideLayout27.xml"/><Relationship Id="rId20" Type="http://schemas.openxmlformats.org/officeDocument/2006/relationships/slideLayout" Target="../slideLayouts/slideLayout31.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5" Type="http://schemas.openxmlformats.org/officeDocument/2006/relationships/slideLayout" Target="../slideLayouts/slideLayout26.xml"/><Relationship Id="rId23" Type="http://schemas.openxmlformats.org/officeDocument/2006/relationships/image" Target="../media/image3.png"/><Relationship Id="rId10" Type="http://schemas.openxmlformats.org/officeDocument/2006/relationships/slideLayout" Target="../slideLayouts/slideLayout21.xml"/><Relationship Id="rId19" Type="http://schemas.openxmlformats.org/officeDocument/2006/relationships/slideLayout" Target="../slideLayouts/slideLayout30.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slideLayout" Target="../slideLayouts/slideLayout25.xml"/><Relationship Id="rId22"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Google Shape;10;p1"/>
          <p:cNvSpPr/>
          <p:nvPr/>
        </p:nvSpPr>
        <p:spPr>
          <a:xfrm>
            <a:off x="3177" y="4500562"/>
            <a:ext cx="9140825" cy="642938"/>
          </a:xfrm>
          <a:prstGeom prst="rect">
            <a:avLst/>
          </a:prstGeom>
          <a:solidFill>
            <a:srgbClr val="FFBA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2400"/>
              <a:buFont typeface="Arial"/>
              <a:buNone/>
            </a:pPr>
            <a:endParaRPr sz="2400" b="0" i="0" u="none" strike="noStrike" cap="none">
              <a:solidFill>
                <a:schemeClr val="dk1"/>
              </a:solidFill>
              <a:latin typeface="Arial"/>
              <a:ea typeface="Arial"/>
              <a:cs typeface="Arial"/>
              <a:sym typeface="Arial"/>
            </a:endParaRPr>
          </a:p>
        </p:txBody>
      </p:sp>
      <p:sp>
        <p:nvSpPr>
          <p:cNvPr id="11" name="Google Shape;11;p1"/>
          <p:cNvSpPr txBox="1">
            <a:spLocks noGrp="1"/>
          </p:cNvSpPr>
          <p:nvPr>
            <p:ph type="sldNum" idx="12"/>
          </p:nvPr>
        </p:nvSpPr>
        <p:spPr>
          <a:xfrm>
            <a:off x="6400800" y="4661297"/>
            <a:ext cx="1828800" cy="321469"/>
          </a:xfrm>
          <a:prstGeom prst="rect">
            <a:avLst/>
          </a:prstGeom>
          <a:noFill/>
          <a:ln>
            <a:noFill/>
          </a:ln>
        </p:spPr>
        <p:txBody>
          <a:bodyPr spcFirstLastPara="1" wrap="square" lIns="0" tIns="0" rIns="0" bIns="0" anchor="ctr" anchorCtr="0">
            <a:noAutofit/>
          </a:bodyPr>
          <a:lstStyle>
            <a:lvl1pPr marL="0" marR="0" lvl="0" indent="0" algn="r" rtl="0">
              <a:lnSpc>
                <a:spcPct val="100000"/>
              </a:lnSpc>
              <a:spcBef>
                <a:spcPts val="0"/>
              </a:spcBef>
              <a:spcAft>
                <a:spcPts val="0"/>
              </a:spcAft>
              <a:buClr>
                <a:srgbClr val="000000"/>
              </a:buClr>
              <a:buSzPts val="1200"/>
              <a:buFont typeface="Arial"/>
              <a:buNone/>
              <a:defRPr sz="1200" b="0" i="0" u="none" strike="noStrike" cap="none">
                <a:solidFill>
                  <a:schemeClr val="lt1"/>
                </a:solidFill>
                <a:latin typeface="Arial"/>
                <a:ea typeface="Arial"/>
                <a:cs typeface="Arial"/>
                <a:sym typeface="Arial"/>
              </a:defRPr>
            </a:lvl1pPr>
            <a:lvl2pPr marL="0" marR="0" lvl="1" indent="0" algn="r" rtl="0">
              <a:lnSpc>
                <a:spcPct val="100000"/>
              </a:lnSpc>
              <a:spcBef>
                <a:spcPts val="0"/>
              </a:spcBef>
              <a:spcAft>
                <a:spcPts val="0"/>
              </a:spcAft>
              <a:buClr>
                <a:srgbClr val="000000"/>
              </a:buClr>
              <a:buSzPts val="1200"/>
              <a:buFont typeface="Arial"/>
              <a:buNone/>
              <a:defRPr sz="1200" b="0" i="0" u="none" strike="noStrike" cap="none">
                <a:solidFill>
                  <a:schemeClr val="lt1"/>
                </a:solidFill>
                <a:latin typeface="Arial"/>
                <a:ea typeface="Arial"/>
                <a:cs typeface="Arial"/>
                <a:sym typeface="Arial"/>
              </a:defRPr>
            </a:lvl2pPr>
            <a:lvl3pPr marL="0" marR="0" lvl="2" indent="0" algn="r" rtl="0">
              <a:lnSpc>
                <a:spcPct val="100000"/>
              </a:lnSpc>
              <a:spcBef>
                <a:spcPts val="0"/>
              </a:spcBef>
              <a:spcAft>
                <a:spcPts val="0"/>
              </a:spcAft>
              <a:buClr>
                <a:srgbClr val="000000"/>
              </a:buClr>
              <a:buSzPts val="1200"/>
              <a:buFont typeface="Arial"/>
              <a:buNone/>
              <a:defRPr sz="1200" b="0" i="0" u="none" strike="noStrike" cap="none">
                <a:solidFill>
                  <a:schemeClr val="lt1"/>
                </a:solidFill>
                <a:latin typeface="Arial"/>
                <a:ea typeface="Arial"/>
                <a:cs typeface="Arial"/>
                <a:sym typeface="Arial"/>
              </a:defRPr>
            </a:lvl3pPr>
            <a:lvl4pPr marL="0" marR="0" lvl="3" indent="0" algn="r" rtl="0">
              <a:lnSpc>
                <a:spcPct val="100000"/>
              </a:lnSpc>
              <a:spcBef>
                <a:spcPts val="0"/>
              </a:spcBef>
              <a:spcAft>
                <a:spcPts val="0"/>
              </a:spcAft>
              <a:buClr>
                <a:srgbClr val="000000"/>
              </a:buClr>
              <a:buSzPts val="1200"/>
              <a:buFont typeface="Arial"/>
              <a:buNone/>
              <a:defRPr sz="1200" b="0" i="0" u="none" strike="noStrike" cap="none">
                <a:solidFill>
                  <a:schemeClr val="lt1"/>
                </a:solidFill>
                <a:latin typeface="Arial"/>
                <a:ea typeface="Arial"/>
                <a:cs typeface="Arial"/>
                <a:sym typeface="Arial"/>
              </a:defRPr>
            </a:lvl4pPr>
            <a:lvl5pPr marL="0" marR="0" lvl="4" indent="0" algn="r" rtl="0">
              <a:lnSpc>
                <a:spcPct val="100000"/>
              </a:lnSpc>
              <a:spcBef>
                <a:spcPts val="0"/>
              </a:spcBef>
              <a:spcAft>
                <a:spcPts val="0"/>
              </a:spcAft>
              <a:buClr>
                <a:srgbClr val="000000"/>
              </a:buClr>
              <a:buSzPts val="1200"/>
              <a:buFont typeface="Arial"/>
              <a:buNone/>
              <a:defRPr sz="1200" b="0" i="0" u="none" strike="noStrike" cap="none">
                <a:solidFill>
                  <a:schemeClr val="lt1"/>
                </a:solidFill>
                <a:latin typeface="Arial"/>
                <a:ea typeface="Arial"/>
                <a:cs typeface="Arial"/>
                <a:sym typeface="Arial"/>
              </a:defRPr>
            </a:lvl5pPr>
            <a:lvl6pPr marL="0" marR="0" lvl="5" indent="0" algn="r" rtl="0">
              <a:lnSpc>
                <a:spcPct val="100000"/>
              </a:lnSpc>
              <a:spcBef>
                <a:spcPts val="0"/>
              </a:spcBef>
              <a:spcAft>
                <a:spcPts val="0"/>
              </a:spcAft>
              <a:buClr>
                <a:srgbClr val="000000"/>
              </a:buClr>
              <a:buSzPts val="1200"/>
              <a:buFont typeface="Arial"/>
              <a:buNone/>
              <a:defRPr sz="1200" b="0" i="0" u="none" strike="noStrike" cap="none">
                <a:solidFill>
                  <a:schemeClr val="lt1"/>
                </a:solidFill>
                <a:latin typeface="Arial"/>
                <a:ea typeface="Arial"/>
                <a:cs typeface="Arial"/>
                <a:sym typeface="Arial"/>
              </a:defRPr>
            </a:lvl6pPr>
            <a:lvl7pPr marL="0" marR="0" lvl="6" indent="0" algn="r" rtl="0">
              <a:lnSpc>
                <a:spcPct val="100000"/>
              </a:lnSpc>
              <a:spcBef>
                <a:spcPts val="0"/>
              </a:spcBef>
              <a:spcAft>
                <a:spcPts val="0"/>
              </a:spcAft>
              <a:buClr>
                <a:srgbClr val="000000"/>
              </a:buClr>
              <a:buSzPts val="1200"/>
              <a:buFont typeface="Arial"/>
              <a:buNone/>
              <a:defRPr sz="1200" b="0" i="0" u="none" strike="noStrike" cap="none">
                <a:solidFill>
                  <a:schemeClr val="lt1"/>
                </a:solidFill>
                <a:latin typeface="Arial"/>
                <a:ea typeface="Arial"/>
                <a:cs typeface="Arial"/>
                <a:sym typeface="Arial"/>
              </a:defRPr>
            </a:lvl7pPr>
            <a:lvl8pPr marL="0" marR="0" lvl="7" indent="0" algn="r" rtl="0">
              <a:lnSpc>
                <a:spcPct val="100000"/>
              </a:lnSpc>
              <a:spcBef>
                <a:spcPts val="0"/>
              </a:spcBef>
              <a:spcAft>
                <a:spcPts val="0"/>
              </a:spcAft>
              <a:buClr>
                <a:srgbClr val="000000"/>
              </a:buClr>
              <a:buSzPts val="1200"/>
              <a:buFont typeface="Arial"/>
              <a:buNone/>
              <a:defRPr sz="1200" b="0" i="0" u="none" strike="noStrike" cap="none">
                <a:solidFill>
                  <a:schemeClr val="lt1"/>
                </a:solidFill>
                <a:latin typeface="Arial"/>
                <a:ea typeface="Arial"/>
                <a:cs typeface="Arial"/>
                <a:sym typeface="Arial"/>
              </a:defRPr>
            </a:lvl8pPr>
            <a:lvl9pPr marL="0" marR="0" lvl="8" indent="0" algn="r" rtl="0">
              <a:lnSpc>
                <a:spcPct val="100000"/>
              </a:lnSpc>
              <a:spcBef>
                <a:spcPts val="0"/>
              </a:spcBef>
              <a:spcAft>
                <a:spcPts val="0"/>
              </a:spcAft>
              <a:buClr>
                <a:srgbClr val="000000"/>
              </a:buClr>
              <a:buSzPts val="1200"/>
              <a:buFont typeface="Arial"/>
              <a:buNone/>
              <a:defRPr sz="1200" b="0" i="0" u="none" strike="noStrike" cap="none">
                <a:solidFill>
                  <a:schemeClr val="lt1"/>
                </a:solidFill>
                <a:latin typeface="Arial"/>
                <a:ea typeface="Arial"/>
                <a:cs typeface="Arial"/>
                <a:sym typeface="Arial"/>
              </a:defRPr>
            </a:lvl9pPr>
          </a:lstStyle>
          <a:p>
            <a:pPr marL="0" lvl="0" indent="0" algn="r" rtl="0">
              <a:spcBef>
                <a:spcPts val="0"/>
              </a:spcBef>
              <a:spcAft>
                <a:spcPts val="0"/>
              </a:spcAft>
              <a:buNone/>
            </a:pPr>
            <a:r>
              <a:rPr lang="en-US"/>
              <a:t>2</a:t>
            </a:r>
            <a:endParaRPr sz="1400">
              <a:solidFill>
                <a:srgbClr val="000000"/>
              </a:solidFill>
            </a:endParaRPr>
          </a:p>
        </p:txBody>
      </p:sp>
      <p:sp>
        <p:nvSpPr>
          <p:cNvPr id="12" name="Google Shape;12;p1"/>
          <p:cNvSpPr/>
          <p:nvPr/>
        </p:nvSpPr>
        <p:spPr>
          <a:xfrm>
            <a:off x="0" y="0"/>
            <a:ext cx="9144000" cy="4800600"/>
          </a:xfrm>
          <a:prstGeom prst="rect">
            <a:avLst/>
          </a:prstGeom>
          <a:no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2400"/>
              <a:buFont typeface="Arial"/>
              <a:buNone/>
            </a:pPr>
            <a:endParaRPr sz="2400" b="0" i="0" u="none" strike="noStrike" cap="none">
              <a:solidFill>
                <a:schemeClr val="dk1"/>
              </a:solidFill>
              <a:latin typeface="Arial"/>
              <a:ea typeface="Arial"/>
              <a:cs typeface="Arial"/>
              <a:sym typeface="Arial"/>
            </a:endParaRPr>
          </a:p>
        </p:txBody>
      </p:sp>
      <p:sp>
        <p:nvSpPr>
          <p:cNvPr id="13" name="Google Shape;13;p1"/>
          <p:cNvSpPr/>
          <p:nvPr/>
        </p:nvSpPr>
        <p:spPr>
          <a:xfrm>
            <a:off x="0" y="0"/>
            <a:ext cx="9144000" cy="4500563"/>
          </a:xfrm>
          <a:prstGeom prst="rect">
            <a:avLst/>
          </a:prstGeom>
          <a:solidFill>
            <a:srgbClr val="F2F2F2"/>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chemeClr val="dk1"/>
              </a:buClr>
              <a:buSzPts val="2400"/>
              <a:buFont typeface="Arial"/>
              <a:buNone/>
            </a:pPr>
            <a:endParaRPr sz="2400" b="0" i="0" u="none" strike="noStrike" cap="none">
              <a:solidFill>
                <a:schemeClr val="dk1"/>
              </a:solidFill>
              <a:latin typeface="Arial"/>
              <a:ea typeface="Arial"/>
              <a:cs typeface="Arial"/>
              <a:sym typeface="Arial"/>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62"/>
        <p:cNvGrpSpPr/>
        <p:nvPr/>
      </p:nvGrpSpPr>
      <p:grpSpPr>
        <a:xfrm>
          <a:off x="0" y="0"/>
          <a:ext cx="0" cy="0"/>
          <a:chOff x="0" y="0"/>
          <a:chExt cx="0" cy="0"/>
        </a:xfrm>
      </p:grpSpPr>
      <p:sp>
        <p:nvSpPr>
          <p:cNvPr id="63" name="Google Shape;63;p13"/>
          <p:cNvSpPr/>
          <p:nvPr/>
        </p:nvSpPr>
        <p:spPr>
          <a:xfrm>
            <a:off x="3177" y="4500562"/>
            <a:ext cx="9140700" cy="642900"/>
          </a:xfrm>
          <a:prstGeom prst="rect">
            <a:avLst/>
          </a:prstGeom>
          <a:solidFill>
            <a:srgbClr val="FFBA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2400"/>
              <a:buFont typeface="Arial"/>
              <a:buNone/>
            </a:pPr>
            <a:endParaRPr sz="2400" b="0" i="0" u="none" strike="noStrike" cap="none">
              <a:solidFill>
                <a:schemeClr val="dk1"/>
              </a:solidFill>
              <a:latin typeface="Arial"/>
              <a:ea typeface="Arial"/>
              <a:cs typeface="Arial"/>
              <a:sym typeface="Arial"/>
            </a:endParaRPr>
          </a:p>
        </p:txBody>
      </p:sp>
      <p:sp>
        <p:nvSpPr>
          <p:cNvPr id="64" name="Google Shape;64;p13"/>
          <p:cNvSpPr txBox="1">
            <a:spLocks noGrp="1"/>
          </p:cNvSpPr>
          <p:nvPr>
            <p:ph type="sldNum" idx="12"/>
          </p:nvPr>
        </p:nvSpPr>
        <p:spPr>
          <a:xfrm>
            <a:off x="3253740" y="4661297"/>
            <a:ext cx="1828800" cy="321600"/>
          </a:xfrm>
          <a:prstGeom prst="rect">
            <a:avLst/>
          </a:prstGeom>
          <a:noFill/>
          <a:ln>
            <a:noFill/>
          </a:ln>
        </p:spPr>
        <p:txBody>
          <a:bodyPr spcFirstLastPara="1" wrap="square" lIns="0" tIns="0" rIns="0" bIns="0" anchor="ctr" anchorCtr="0">
            <a:noAutofit/>
          </a:bodyPr>
          <a:lstStyle>
            <a:lvl1pPr marL="0" marR="0" lvl="0" indent="0" algn="ctr" rtl="0">
              <a:lnSpc>
                <a:spcPct val="100000"/>
              </a:lnSpc>
              <a:spcBef>
                <a:spcPts val="0"/>
              </a:spcBef>
              <a:spcAft>
                <a:spcPts val="0"/>
              </a:spcAft>
              <a:buClr>
                <a:srgbClr val="000000"/>
              </a:buClr>
              <a:buSzPts val="1200"/>
              <a:buFont typeface="Arial"/>
              <a:buNone/>
              <a:defRPr sz="1200" b="0" i="0" u="none" strike="noStrike" cap="none">
                <a:solidFill>
                  <a:schemeClr val="lt1"/>
                </a:solidFill>
                <a:latin typeface="Arial"/>
                <a:ea typeface="Arial"/>
                <a:cs typeface="Arial"/>
                <a:sym typeface="Arial"/>
              </a:defRPr>
            </a:lvl1pPr>
            <a:lvl2pPr marL="0" marR="0" lvl="1" indent="0" algn="ctr" rtl="0">
              <a:lnSpc>
                <a:spcPct val="100000"/>
              </a:lnSpc>
              <a:spcBef>
                <a:spcPts val="0"/>
              </a:spcBef>
              <a:spcAft>
                <a:spcPts val="0"/>
              </a:spcAft>
              <a:buClr>
                <a:srgbClr val="000000"/>
              </a:buClr>
              <a:buSzPts val="1200"/>
              <a:buFont typeface="Arial"/>
              <a:buNone/>
              <a:defRPr sz="1200" b="0" i="0" u="none" strike="noStrike" cap="none">
                <a:solidFill>
                  <a:schemeClr val="lt1"/>
                </a:solidFill>
                <a:latin typeface="Arial"/>
                <a:ea typeface="Arial"/>
                <a:cs typeface="Arial"/>
                <a:sym typeface="Arial"/>
              </a:defRPr>
            </a:lvl2pPr>
            <a:lvl3pPr marL="0" marR="0" lvl="2" indent="0" algn="ctr" rtl="0">
              <a:lnSpc>
                <a:spcPct val="100000"/>
              </a:lnSpc>
              <a:spcBef>
                <a:spcPts val="0"/>
              </a:spcBef>
              <a:spcAft>
                <a:spcPts val="0"/>
              </a:spcAft>
              <a:buClr>
                <a:srgbClr val="000000"/>
              </a:buClr>
              <a:buSzPts val="1200"/>
              <a:buFont typeface="Arial"/>
              <a:buNone/>
              <a:defRPr sz="1200" b="0" i="0" u="none" strike="noStrike" cap="none">
                <a:solidFill>
                  <a:schemeClr val="lt1"/>
                </a:solidFill>
                <a:latin typeface="Arial"/>
                <a:ea typeface="Arial"/>
                <a:cs typeface="Arial"/>
                <a:sym typeface="Arial"/>
              </a:defRPr>
            </a:lvl3pPr>
            <a:lvl4pPr marL="0" marR="0" lvl="3" indent="0" algn="ctr" rtl="0">
              <a:lnSpc>
                <a:spcPct val="100000"/>
              </a:lnSpc>
              <a:spcBef>
                <a:spcPts val="0"/>
              </a:spcBef>
              <a:spcAft>
                <a:spcPts val="0"/>
              </a:spcAft>
              <a:buClr>
                <a:srgbClr val="000000"/>
              </a:buClr>
              <a:buSzPts val="1200"/>
              <a:buFont typeface="Arial"/>
              <a:buNone/>
              <a:defRPr sz="1200" b="0" i="0" u="none" strike="noStrike" cap="none">
                <a:solidFill>
                  <a:schemeClr val="lt1"/>
                </a:solidFill>
                <a:latin typeface="Arial"/>
                <a:ea typeface="Arial"/>
                <a:cs typeface="Arial"/>
                <a:sym typeface="Arial"/>
              </a:defRPr>
            </a:lvl4pPr>
            <a:lvl5pPr marL="0" marR="0" lvl="4" indent="0" algn="ctr" rtl="0">
              <a:lnSpc>
                <a:spcPct val="100000"/>
              </a:lnSpc>
              <a:spcBef>
                <a:spcPts val="0"/>
              </a:spcBef>
              <a:spcAft>
                <a:spcPts val="0"/>
              </a:spcAft>
              <a:buClr>
                <a:srgbClr val="000000"/>
              </a:buClr>
              <a:buSzPts val="1200"/>
              <a:buFont typeface="Arial"/>
              <a:buNone/>
              <a:defRPr sz="1200" b="0" i="0" u="none" strike="noStrike" cap="none">
                <a:solidFill>
                  <a:schemeClr val="lt1"/>
                </a:solidFill>
                <a:latin typeface="Arial"/>
                <a:ea typeface="Arial"/>
                <a:cs typeface="Arial"/>
                <a:sym typeface="Arial"/>
              </a:defRPr>
            </a:lvl5pPr>
            <a:lvl6pPr marL="0" marR="0" lvl="5" indent="0" algn="ctr" rtl="0">
              <a:lnSpc>
                <a:spcPct val="100000"/>
              </a:lnSpc>
              <a:spcBef>
                <a:spcPts val="0"/>
              </a:spcBef>
              <a:spcAft>
                <a:spcPts val="0"/>
              </a:spcAft>
              <a:buClr>
                <a:srgbClr val="000000"/>
              </a:buClr>
              <a:buSzPts val="1200"/>
              <a:buFont typeface="Arial"/>
              <a:buNone/>
              <a:defRPr sz="1200" b="0" i="0" u="none" strike="noStrike" cap="none">
                <a:solidFill>
                  <a:schemeClr val="lt1"/>
                </a:solidFill>
                <a:latin typeface="Arial"/>
                <a:ea typeface="Arial"/>
                <a:cs typeface="Arial"/>
                <a:sym typeface="Arial"/>
              </a:defRPr>
            </a:lvl6pPr>
            <a:lvl7pPr marL="0" marR="0" lvl="6" indent="0" algn="ctr" rtl="0">
              <a:lnSpc>
                <a:spcPct val="100000"/>
              </a:lnSpc>
              <a:spcBef>
                <a:spcPts val="0"/>
              </a:spcBef>
              <a:spcAft>
                <a:spcPts val="0"/>
              </a:spcAft>
              <a:buClr>
                <a:srgbClr val="000000"/>
              </a:buClr>
              <a:buSzPts val="1200"/>
              <a:buFont typeface="Arial"/>
              <a:buNone/>
              <a:defRPr sz="1200" b="0" i="0" u="none" strike="noStrike" cap="none">
                <a:solidFill>
                  <a:schemeClr val="lt1"/>
                </a:solidFill>
                <a:latin typeface="Arial"/>
                <a:ea typeface="Arial"/>
                <a:cs typeface="Arial"/>
                <a:sym typeface="Arial"/>
              </a:defRPr>
            </a:lvl7pPr>
            <a:lvl8pPr marL="0" marR="0" lvl="7" indent="0" algn="ctr" rtl="0">
              <a:lnSpc>
                <a:spcPct val="100000"/>
              </a:lnSpc>
              <a:spcBef>
                <a:spcPts val="0"/>
              </a:spcBef>
              <a:spcAft>
                <a:spcPts val="0"/>
              </a:spcAft>
              <a:buClr>
                <a:srgbClr val="000000"/>
              </a:buClr>
              <a:buSzPts val="1200"/>
              <a:buFont typeface="Arial"/>
              <a:buNone/>
              <a:defRPr sz="1200" b="0" i="0" u="none" strike="noStrike" cap="none">
                <a:solidFill>
                  <a:schemeClr val="lt1"/>
                </a:solidFill>
                <a:latin typeface="Arial"/>
                <a:ea typeface="Arial"/>
                <a:cs typeface="Arial"/>
                <a:sym typeface="Arial"/>
              </a:defRPr>
            </a:lvl8pPr>
            <a:lvl9pPr marL="0" marR="0" lvl="8" indent="0" algn="ctr" rtl="0">
              <a:lnSpc>
                <a:spcPct val="100000"/>
              </a:lnSpc>
              <a:spcBef>
                <a:spcPts val="0"/>
              </a:spcBef>
              <a:spcAft>
                <a:spcPts val="0"/>
              </a:spcAft>
              <a:buClr>
                <a:srgbClr val="000000"/>
              </a:buClr>
              <a:buSzPts val="1200"/>
              <a:buFont typeface="Arial"/>
              <a:buNone/>
              <a:defRPr sz="1200" b="0" i="0" u="none" strike="noStrike" cap="none">
                <a:solidFill>
                  <a:schemeClr val="lt1"/>
                </a:solidFill>
                <a:latin typeface="Arial"/>
                <a:ea typeface="Arial"/>
                <a:cs typeface="Arial"/>
                <a:sym typeface="Arial"/>
              </a:defRPr>
            </a:lvl9pPr>
          </a:lstStyle>
          <a:p>
            <a:pPr marL="0" lvl="0" indent="0" algn="ctr" rtl="0">
              <a:spcBef>
                <a:spcPts val="0"/>
              </a:spcBef>
              <a:spcAft>
                <a:spcPts val="0"/>
              </a:spcAft>
              <a:buNone/>
            </a:pPr>
            <a:r>
              <a:rPr lang="en-US"/>
              <a:t>2</a:t>
            </a:r>
            <a:endParaRPr sz="1400">
              <a:solidFill>
                <a:srgbClr val="000000"/>
              </a:solidFill>
            </a:endParaRPr>
          </a:p>
        </p:txBody>
      </p:sp>
      <p:sp>
        <p:nvSpPr>
          <p:cNvPr id="65" name="Google Shape;65;p13"/>
          <p:cNvSpPr/>
          <p:nvPr/>
        </p:nvSpPr>
        <p:spPr>
          <a:xfrm>
            <a:off x="0" y="0"/>
            <a:ext cx="9144000" cy="4800600"/>
          </a:xfrm>
          <a:prstGeom prst="rect">
            <a:avLst/>
          </a:prstGeom>
          <a:no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2400"/>
              <a:buFont typeface="Arial"/>
              <a:buNone/>
            </a:pPr>
            <a:endParaRPr sz="2400" b="0" i="0" u="none" strike="noStrike" cap="none">
              <a:solidFill>
                <a:schemeClr val="dk1"/>
              </a:solidFill>
              <a:latin typeface="Arial"/>
              <a:ea typeface="Arial"/>
              <a:cs typeface="Arial"/>
              <a:sym typeface="Arial"/>
            </a:endParaRPr>
          </a:p>
        </p:txBody>
      </p:sp>
      <p:sp>
        <p:nvSpPr>
          <p:cNvPr id="66" name="Google Shape;66;p13"/>
          <p:cNvSpPr/>
          <p:nvPr/>
        </p:nvSpPr>
        <p:spPr>
          <a:xfrm>
            <a:off x="0" y="0"/>
            <a:ext cx="9144000" cy="4500600"/>
          </a:xfrm>
          <a:prstGeom prst="rect">
            <a:avLst/>
          </a:prstGeom>
          <a:solidFill>
            <a:srgbClr val="F2F2F2"/>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chemeClr val="dk1"/>
              </a:buClr>
              <a:buSzPts val="2400"/>
              <a:buFont typeface="Arial"/>
              <a:buNone/>
            </a:pPr>
            <a:endParaRPr sz="2400" b="0" i="0" u="none" strike="noStrike" cap="none">
              <a:solidFill>
                <a:schemeClr val="dk1"/>
              </a:solidFill>
              <a:latin typeface="Arial"/>
              <a:ea typeface="Arial"/>
              <a:cs typeface="Arial"/>
              <a:sym typeface="Arial"/>
            </a:endParaRPr>
          </a:p>
        </p:txBody>
      </p:sp>
      <p:pic>
        <p:nvPicPr>
          <p:cNvPr id="67" name="Google Shape;67;p13"/>
          <p:cNvPicPr preferRelativeResize="0"/>
          <p:nvPr/>
        </p:nvPicPr>
        <p:blipFill>
          <a:blip r:embed="rId23">
            <a:alphaModFix/>
          </a:blip>
          <a:stretch>
            <a:fillRect/>
          </a:stretch>
        </p:blipFill>
        <p:spPr>
          <a:xfrm>
            <a:off x="7974550" y="4528550"/>
            <a:ext cx="1093248" cy="614949"/>
          </a:xfrm>
          <a:prstGeom prst="rect">
            <a:avLst/>
          </a:prstGeom>
          <a:noFill/>
          <a:ln>
            <a:noFill/>
          </a:ln>
        </p:spPr>
      </p:pic>
    </p:spTree>
  </p:cSld>
  <p:clrMap bg1="lt1" tx1="dk1" bg2="dk2" tx2="lt2" accent1="accent1" accent2="accent2" accent3="accent3" accent4="accent4" accent5="accent5" accent6="accent6" hlink="hlink" folHlink="folHlink"/>
  <p:sldLayoutIdLst>
    <p:sldLayoutId id="2147483659" r:id="rId1"/>
    <p:sldLayoutId id="2147483660" r:id="rId2"/>
    <p:sldLayoutId id="2147483661" r:id="rId3"/>
    <p:sldLayoutId id="2147483662" r:id="rId4"/>
    <p:sldLayoutId id="2147483663" r:id="rId5"/>
    <p:sldLayoutId id="2147483664" r:id="rId6"/>
    <p:sldLayoutId id="2147483665" r:id="rId7"/>
    <p:sldLayoutId id="2147483666" r:id="rId8"/>
    <p:sldLayoutId id="2147483667" r:id="rId9"/>
    <p:sldLayoutId id="2147483668" r:id="rId10"/>
    <p:sldLayoutId id="2147483669" r:id="rId11"/>
    <p:sldLayoutId id="2147483670" r:id="rId12"/>
    <p:sldLayoutId id="2147483671" r:id="rId13"/>
    <p:sldLayoutId id="2147483672" r:id="rId14"/>
    <p:sldLayoutId id="2147483673" r:id="rId15"/>
    <p:sldLayoutId id="2147483674" r:id="rId16"/>
    <p:sldLayoutId id="2147483675" r:id="rId17"/>
    <p:sldLayoutId id="2147483676" r:id="rId18"/>
    <p:sldLayoutId id="2147483677" r:id="rId19"/>
    <p:sldLayoutId id="2147483678" r:id="rId20"/>
    <p:sldLayoutId id="2147483679" r:id="rId2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2.xml"/><Relationship Id="rId4" Type="http://schemas.openxmlformats.org/officeDocument/2006/relationships/image" Target="../media/image8.png"/></Relationships>
</file>

<file path=ppt/slides/_rels/slide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3" Type="http://schemas.openxmlformats.org/officeDocument/2006/relationships/hyperlink" Target="http://www.sam.gov/" TargetMode="External"/><Relationship Id="rId7" Type="http://schemas.openxmlformats.org/officeDocument/2006/relationships/image" Target="../media/image3.png"/><Relationship Id="rId2" Type="http://schemas.openxmlformats.org/officeDocument/2006/relationships/notesSlide" Target="../notesSlides/notesSlide42.xml"/><Relationship Id="rId1" Type="http://schemas.openxmlformats.org/officeDocument/2006/relationships/slideLayout" Target="../slideLayouts/slideLayout2.xml"/><Relationship Id="rId6" Type="http://schemas.openxmlformats.org/officeDocument/2006/relationships/hyperlink" Target="https://www.acquisition.gov/isdc-home" TargetMode="External"/><Relationship Id="rId5" Type="http://schemas.openxmlformats.org/officeDocument/2006/relationships/hyperlink" Target="https://www.ussc.gov/guidelines/2021-guidelines-manual/annotated-2021-chapter-8" TargetMode="External"/><Relationship Id="rId4" Type="http://schemas.openxmlformats.org/officeDocument/2006/relationships/hyperlink" Target="https://www.acquisition.gov/far/part-9" TargetMode="External"/></Relationships>
</file>

<file path=ppt/slides/_rels/slide4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3" Type="http://schemas.openxmlformats.org/officeDocument/2006/relationships/hyperlink" Target="mailto:Dylan.mooney@gsa.gov" TargetMode="External"/><Relationship Id="rId2" Type="http://schemas.openxmlformats.org/officeDocument/2006/relationships/notesSlide" Target="../notesSlides/notesSlide44.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4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6.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7.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8.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9.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0.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1.xm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3" Type="http://schemas.openxmlformats.org/officeDocument/2006/relationships/image" Target="../media/image9.jpg"/><Relationship Id="rId2" Type="http://schemas.openxmlformats.org/officeDocument/2006/relationships/notesSlide" Target="../notesSlides/notesSlide52.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65"/>
        <p:cNvGrpSpPr/>
        <p:nvPr/>
      </p:nvGrpSpPr>
      <p:grpSpPr>
        <a:xfrm>
          <a:off x="0" y="0"/>
          <a:ext cx="0" cy="0"/>
          <a:chOff x="0" y="0"/>
          <a:chExt cx="0" cy="0"/>
        </a:xfrm>
      </p:grpSpPr>
      <p:sp>
        <p:nvSpPr>
          <p:cNvPr id="166" name="Google Shape;166;p35"/>
          <p:cNvSpPr txBox="1"/>
          <p:nvPr/>
        </p:nvSpPr>
        <p:spPr>
          <a:xfrm>
            <a:off x="1459250" y="687500"/>
            <a:ext cx="7093500" cy="369300"/>
          </a:xfrm>
          <a:prstGeom prst="rect">
            <a:avLst/>
          </a:prstGeom>
          <a:noFill/>
          <a:ln>
            <a:noFill/>
          </a:ln>
        </p:spPr>
        <p:txBody>
          <a:bodyPr spcFirstLastPara="1" wrap="square" lIns="91425" tIns="91425" rIns="0" bIns="91425" anchor="t" anchorCtr="0">
            <a:spAutoFit/>
          </a:bodyPr>
          <a:lstStyle/>
          <a:p>
            <a:pPr marL="0" lvl="0" indent="0" algn="r" rtl="0">
              <a:spcBef>
                <a:spcPts val="0"/>
              </a:spcBef>
              <a:spcAft>
                <a:spcPts val="0"/>
              </a:spcAft>
              <a:buClr>
                <a:schemeClr val="dk1"/>
              </a:buClr>
              <a:buFont typeface="Arial"/>
              <a:buNone/>
            </a:pPr>
            <a:r>
              <a:rPr lang="en-US" sz="1200" b="1">
                <a:solidFill>
                  <a:schemeClr val="lt2"/>
                </a:solidFill>
              </a:rPr>
              <a:t>U.S. General Services Administration</a:t>
            </a:r>
            <a:endParaRPr>
              <a:solidFill>
                <a:schemeClr val="dk1"/>
              </a:solidFill>
            </a:endParaRPr>
          </a:p>
        </p:txBody>
      </p:sp>
      <p:pic>
        <p:nvPicPr>
          <p:cNvPr id="167" name="Google Shape;167;p35" descr="Small Business Works logo"/>
          <p:cNvPicPr preferRelativeResize="0"/>
          <p:nvPr/>
        </p:nvPicPr>
        <p:blipFill>
          <a:blip r:embed="rId3">
            <a:alphaModFix/>
          </a:blip>
          <a:stretch>
            <a:fillRect/>
          </a:stretch>
        </p:blipFill>
        <p:spPr>
          <a:xfrm>
            <a:off x="7242425" y="4100925"/>
            <a:ext cx="1782400" cy="1002600"/>
          </a:xfrm>
          <a:prstGeom prst="rect">
            <a:avLst/>
          </a:prstGeom>
          <a:noFill/>
          <a:ln>
            <a:noFill/>
          </a:ln>
        </p:spPr>
      </p:pic>
      <p:sp>
        <p:nvSpPr>
          <p:cNvPr id="168" name="Google Shape;168;p35"/>
          <p:cNvSpPr txBox="1">
            <a:spLocks noGrp="1"/>
          </p:cNvSpPr>
          <p:nvPr>
            <p:ph type="title" idx="4294967295"/>
          </p:nvPr>
        </p:nvSpPr>
        <p:spPr>
          <a:xfrm>
            <a:off x="2571750" y="2091875"/>
            <a:ext cx="6039000" cy="1631700"/>
          </a:xfrm>
          <a:prstGeom prst="rect">
            <a:avLst/>
          </a:prstGeom>
          <a:noFill/>
          <a:ln>
            <a:noFill/>
            <a:prstDash/>
          </a:ln>
          <a:effectLst/>
        </p:spPr>
        <p:txBody>
          <a:bodyPr rot="0" spcFirstLastPara="1" vertOverflow="overflow" horzOverflow="overflow" vert="horz" wrap="square" lIns="91425" tIns="91425" rIns="0" bIns="91425" numCol="1" spcCol="0" rtlCol="0" fromWordArt="0" anchor="t" anchorCtr="0" forceAA="0" compatLnSpc="1">
            <a:prstTxWarp prst="textNoShape">
              <a:avLst/>
            </a:prstTxWarp>
            <a:spAutoFit/>
          </a:bodyPr>
          <a:lstStyle/>
          <a:p>
            <a:pPr marL="0" marR="0" lvl="0" indent="0" algn="r" defTabSz="914400" rtl="0" eaLnBrk="1" fontAlgn="auto" latinLnBrk="0" hangingPunct="1">
              <a:lnSpc>
                <a:spcPct val="90000"/>
              </a:lnSpc>
              <a:spcBef>
                <a:spcPts val="1900"/>
              </a:spcBef>
              <a:spcAft>
                <a:spcPts val="0"/>
              </a:spcAft>
              <a:buClr>
                <a:srgbClr val="000000"/>
              </a:buClr>
              <a:buSzTx/>
              <a:buFont typeface="Arial"/>
              <a:buNone/>
              <a:tabLst/>
              <a:defRPr/>
            </a:pPr>
            <a:r>
              <a:rPr kumimoji="0" lang="en-US" sz="3500" b="1" i="0" u="none" strike="noStrike" kern="0" cap="none" spc="0" normalizeH="0" baseline="0" noProof="0" dirty="0">
                <a:ln>
                  <a:noFill/>
                </a:ln>
                <a:solidFill>
                  <a:srgbClr val="0059A8"/>
                </a:solidFill>
                <a:effectLst/>
                <a:uLnTx/>
                <a:uFillTx/>
                <a:latin typeface="Arial"/>
                <a:ea typeface="Arial"/>
                <a:cs typeface="Arial"/>
                <a:sym typeface="Arial"/>
              </a:rPr>
              <a:t>Small Business Works 2024</a:t>
            </a:r>
            <a:r>
              <a:rPr kumimoji="0" lang="en-US" sz="3600" b="0" i="0" u="none" strike="noStrike" kern="0" cap="none" spc="0" normalizeH="0" baseline="0" noProof="0" dirty="0">
                <a:ln>
                  <a:noFill/>
                </a:ln>
                <a:solidFill>
                  <a:srgbClr val="0059A8"/>
                </a:solidFill>
                <a:effectLst/>
                <a:uLnTx/>
                <a:uFillTx/>
                <a:latin typeface="Arial"/>
                <a:ea typeface="Arial"/>
                <a:cs typeface="Arial"/>
                <a:sym typeface="Arial"/>
              </a:rPr>
              <a:t> </a:t>
            </a:r>
          </a:p>
          <a:p>
            <a:pPr marL="0" marR="0" lvl="0" indent="0" algn="r" defTabSz="914400" rtl="0" eaLnBrk="1" fontAlgn="auto" latinLnBrk="0" hangingPunct="1">
              <a:lnSpc>
                <a:spcPct val="90000"/>
              </a:lnSpc>
              <a:spcBef>
                <a:spcPts val="1200"/>
              </a:spcBef>
              <a:spcAft>
                <a:spcPts val="0"/>
              </a:spcAft>
              <a:buClr>
                <a:srgbClr val="000000"/>
              </a:buClr>
              <a:buSzTx/>
              <a:buFont typeface="Arial"/>
              <a:buNone/>
              <a:tabLst/>
              <a:defRPr/>
            </a:pPr>
            <a:r>
              <a:rPr kumimoji="0" lang="en-US" sz="2400" b="1" i="0" u="none" strike="noStrike" kern="0" cap="none" spc="0" normalizeH="0" baseline="0" noProof="0" dirty="0">
                <a:ln>
                  <a:noFill/>
                </a:ln>
                <a:solidFill>
                  <a:srgbClr val="595959"/>
                </a:solidFill>
                <a:effectLst/>
                <a:uLnTx/>
                <a:uFillTx/>
                <a:latin typeface="Arial"/>
                <a:ea typeface="Arial"/>
                <a:cs typeface="Arial"/>
                <a:sym typeface="Arial"/>
              </a:rPr>
              <a:t>GSA OSDBU A.C.T.S on Maximizing Small Business Opportunities</a:t>
            </a:r>
            <a:endParaRPr kumimoji="0" lang="en-US" sz="1400" b="0" i="0" u="none" strike="noStrike" kern="0" cap="none" spc="0" normalizeH="0" baseline="0" noProof="0" dirty="0">
              <a:ln>
                <a:noFill/>
              </a:ln>
              <a:solidFill>
                <a:srgbClr val="0059A8"/>
              </a:solidFill>
              <a:effectLst/>
              <a:uLnTx/>
              <a:uFillTx/>
              <a:latin typeface="Arial"/>
              <a:ea typeface="Arial"/>
              <a:cs typeface="Arial"/>
              <a:sym typeface="Arial"/>
            </a:endParaRPr>
          </a:p>
        </p:txBody>
      </p:sp>
      <p:pic>
        <p:nvPicPr>
          <p:cNvPr id="169" name="Google Shape;169;p35" descr="GSA Starmark"/>
          <p:cNvPicPr preferRelativeResize="0"/>
          <p:nvPr/>
        </p:nvPicPr>
        <p:blipFill>
          <a:blip r:embed="rId4">
            <a:alphaModFix/>
          </a:blip>
          <a:stretch>
            <a:fillRect/>
          </a:stretch>
        </p:blipFill>
        <p:spPr>
          <a:xfrm>
            <a:off x="739600" y="311500"/>
            <a:ext cx="698675" cy="632650"/>
          </a:xfrm>
          <a:prstGeom prst="rect">
            <a:avLst/>
          </a:prstGeom>
          <a:noFill/>
          <a:ln>
            <a:noFill/>
          </a:ln>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227"/>
        <p:cNvGrpSpPr/>
        <p:nvPr/>
      </p:nvGrpSpPr>
      <p:grpSpPr>
        <a:xfrm>
          <a:off x="0" y="0"/>
          <a:ext cx="0" cy="0"/>
          <a:chOff x="0" y="0"/>
          <a:chExt cx="0" cy="0"/>
        </a:xfrm>
      </p:grpSpPr>
      <p:sp>
        <p:nvSpPr>
          <p:cNvPr id="228" name="Google Shape;228;p44"/>
          <p:cNvSpPr/>
          <p:nvPr/>
        </p:nvSpPr>
        <p:spPr>
          <a:xfrm>
            <a:off x="684225" y="1362200"/>
            <a:ext cx="7772400" cy="3081000"/>
          </a:xfrm>
          <a:prstGeom prst="rect">
            <a:avLst/>
          </a:prstGeom>
          <a:noFill/>
          <a:ln>
            <a:noFill/>
          </a:ln>
        </p:spPr>
        <p:txBody>
          <a:bodyPr spcFirstLastPara="1" wrap="square" lIns="0" tIns="0" rIns="0" bIns="0" anchor="ctr" anchorCtr="0">
            <a:noAutofit/>
          </a:bodyPr>
          <a:lstStyle/>
          <a:p>
            <a:pPr marL="0" marR="0" lvl="0" indent="0" algn="l" rtl="0">
              <a:lnSpc>
                <a:spcPct val="115000"/>
              </a:lnSpc>
              <a:spcBef>
                <a:spcPts val="0"/>
              </a:spcBef>
              <a:spcAft>
                <a:spcPts val="0"/>
              </a:spcAft>
              <a:buClr>
                <a:srgbClr val="000000"/>
              </a:buClr>
              <a:buSzPts val="2000"/>
              <a:buFont typeface="Arial"/>
              <a:buNone/>
            </a:pPr>
            <a:endParaRPr sz="2000" b="0" i="0" u="none" strike="noStrike" cap="none">
              <a:solidFill>
                <a:schemeClr val="dk1"/>
              </a:solidFill>
              <a:latin typeface="Arial"/>
              <a:ea typeface="Arial"/>
              <a:cs typeface="Arial"/>
              <a:sym typeface="Arial"/>
            </a:endParaRPr>
          </a:p>
          <a:p>
            <a:pPr marL="0" marR="0" lvl="0" indent="0" algn="l" rtl="0">
              <a:lnSpc>
                <a:spcPct val="115000"/>
              </a:lnSpc>
              <a:spcBef>
                <a:spcPts val="0"/>
              </a:spcBef>
              <a:spcAft>
                <a:spcPts val="0"/>
              </a:spcAft>
              <a:buClr>
                <a:srgbClr val="000000"/>
              </a:buClr>
              <a:buSzPts val="2000"/>
              <a:buFont typeface="Arial"/>
              <a:buNone/>
            </a:pPr>
            <a:endParaRPr sz="2000" b="0" i="0" u="none" strike="noStrike" cap="none">
              <a:solidFill>
                <a:schemeClr val="dk1"/>
              </a:solidFill>
              <a:latin typeface="Arial"/>
              <a:ea typeface="Arial"/>
              <a:cs typeface="Arial"/>
              <a:sym typeface="Arial"/>
            </a:endParaRPr>
          </a:p>
          <a:p>
            <a:pPr marL="0" marR="0" lvl="0" indent="0" algn="l" rtl="0">
              <a:lnSpc>
                <a:spcPct val="115000"/>
              </a:lnSpc>
              <a:spcBef>
                <a:spcPts val="0"/>
              </a:spcBef>
              <a:spcAft>
                <a:spcPts val="0"/>
              </a:spcAft>
              <a:buClr>
                <a:srgbClr val="000000"/>
              </a:buClr>
              <a:buSzPts val="2000"/>
              <a:buFont typeface="Arial"/>
              <a:buNone/>
            </a:pPr>
            <a:endParaRPr sz="2000" b="0" i="0" u="none" strike="noStrike" cap="none">
              <a:solidFill>
                <a:schemeClr val="dk1"/>
              </a:solidFill>
              <a:latin typeface="Arial"/>
              <a:ea typeface="Arial"/>
              <a:cs typeface="Arial"/>
              <a:sym typeface="Arial"/>
            </a:endParaRPr>
          </a:p>
          <a:p>
            <a:pPr marL="0" marR="0" lvl="0" indent="0" algn="l" rtl="0">
              <a:lnSpc>
                <a:spcPct val="115000"/>
              </a:lnSpc>
              <a:spcBef>
                <a:spcPts val="0"/>
              </a:spcBef>
              <a:spcAft>
                <a:spcPts val="0"/>
              </a:spcAft>
              <a:buClr>
                <a:srgbClr val="000000"/>
              </a:buClr>
              <a:buSzPts val="1800"/>
              <a:buFont typeface="Arial"/>
              <a:buNone/>
            </a:pPr>
            <a:r>
              <a:rPr lang="en-US" sz="1800" b="1" i="0" u="none" strike="noStrike" cap="none">
                <a:solidFill>
                  <a:schemeClr val="dk1"/>
                </a:solidFill>
              </a:rPr>
              <a:t>Any company or individual who is a “contractor”:</a:t>
            </a:r>
            <a:endParaRPr sz="1800" b="1" i="0" u="none" strike="noStrike" cap="none">
              <a:solidFill>
                <a:schemeClr val="dk1"/>
              </a:solidFill>
            </a:endParaRPr>
          </a:p>
          <a:p>
            <a:pPr marL="457200" marR="0" lvl="0" indent="-342900" algn="l" rtl="0">
              <a:lnSpc>
                <a:spcPct val="115000"/>
              </a:lnSpc>
              <a:spcBef>
                <a:spcPts val="500"/>
              </a:spcBef>
              <a:spcAft>
                <a:spcPts val="0"/>
              </a:spcAft>
              <a:buClr>
                <a:schemeClr val="dk1"/>
              </a:buClr>
              <a:buSzPts val="1800"/>
              <a:buFont typeface="Arial"/>
              <a:buChar char="●"/>
            </a:pPr>
            <a:r>
              <a:rPr lang="en-US" sz="1800" b="0" i="0" u="none" strike="noStrike" cap="none">
                <a:solidFill>
                  <a:schemeClr val="dk1"/>
                </a:solidFill>
                <a:latin typeface="Arial"/>
                <a:ea typeface="Arial"/>
                <a:cs typeface="Arial"/>
                <a:sym typeface="Arial"/>
              </a:rPr>
              <a:t>Have submitted offers for, have been awarded, or reasonably may submit offers for a Government contract</a:t>
            </a:r>
            <a:endParaRPr sz="1800">
              <a:solidFill>
                <a:schemeClr val="dk1"/>
              </a:solidFill>
            </a:endParaRPr>
          </a:p>
          <a:p>
            <a:pPr marL="457200" marR="0" lvl="0" indent="-342900" algn="l" rtl="0">
              <a:lnSpc>
                <a:spcPct val="115000"/>
              </a:lnSpc>
              <a:spcBef>
                <a:spcPts val="0"/>
              </a:spcBef>
              <a:spcAft>
                <a:spcPts val="0"/>
              </a:spcAft>
              <a:buClr>
                <a:schemeClr val="dk1"/>
              </a:buClr>
              <a:buSzPts val="1800"/>
              <a:buFont typeface="Arial"/>
              <a:buChar char="●"/>
            </a:pPr>
            <a:r>
              <a:rPr lang="en-US" sz="1800" b="0" i="0" u="none" strike="noStrike" cap="none">
                <a:solidFill>
                  <a:schemeClr val="dk1"/>
                </a:solidFill>
                <a:latin typeface="Arial"/>
                <a:ea typeface="Arial"/>
                <a:cs typeface="Arial"/>
                <a:sym typeface="Arial"/>
              </a:rPr>
              <a:t>Reasonably may be expected to do business with the Government as agent/ representative of another contractor</a:t>
            </a:r>
            <a:endParaRPr sz="1800" b="0" i="0" u="none" strike="noStrike" cap="none">
              <a:solidFill>
                <a:schemeClr val="dk1"/>
              </a:solidFill>
              <a:latin typeface="Arial"/>
              <a:ea typeface="Arial"/>
              <a:cs typeface="Arial"/>
              <a:sym typeface="Arial"/>
            </a:endParaRPr>
          </a:p>
          <a:p>
            <a:pPr marL="469900" marR="0" lvl="0" indent="0" algn="l" rtl="0">
              <a:lnSpc>
                <a:spcPct val="115000"/>
              </a:lnSpc>
              <a:spcBef>
                <a:spcPts val="500"/>
              </a:spcBef>
              <a:spcAft>
                <a:spcPts val="0"/>
              </a:spcAft>
              <a:buClr>
                <a:srgbClr val="000000"/>
              </a:buClr>
              <a:buSzPts val="1000"/>
              <a:buFont typeface="Arial"/>
              <a:buNone/>
            </a:pPr>
            <a:endParaRPr sz="1000" b="0" i="0" u="none" strike="noStrike" cap="none">
              <a:solidFill>
                <a:schemeClr val="dk1"/>
              </a:solidFill>
              <a:latin typeface="Arial"/>
              <a:ea typeface="Arial"/>
              <a:cs typeface="Arial"/>
              <a:sym typeface="Arial"/>
            </a:endParaRPr>
          </a:p>
          <a:p>
            <a:pPr marL="0" marR="0" lvl="0" indent="0" algn="l" rtl="0">
              <a:lnSpc>
                <a:spcPct val="115000"/>
              </a:lnSpc>
              <a:spcBef>
                <a:spcPts val="500"/>
              </a:spcBef>
              <a:spcAft>
                <a:spcPts val="0"/>
              </a:spcAft>
              <a:buClr>
                <a:srgbClr val="000000"/>
              </a:buClr>
              <a:buSzPts val="1800"/>
              <a:buFont typeface="Arial"/>
              <a:buNone/>
            </a:pPr>
            <a:r>
              <a:rPr lang="en-US" sz="1800" b="1" i="0" u="none" strike="noStrike" cap="none">
                <a:solidFill>
                  <a:schemeClr val="dk1"/>
                </a:solidFill>
              </a:rPr>
              <a:t>Companies or individuals directly involved in the wrongdoing</a:t>
            </a:r>
            <a:endParaRPr sz="1800" b="1" i="0" u="none" strike="noStrike" cap="none">
              <a:solidFill>
                <a:schemeClr val="dk1"/>
              </a:solidFill>
            </a:endParaRPr>
          </a:p>
          <a:p>
            <a:pPr marL="0" marR="0" lvl="0" indent="0" algn="l" rtl="0">
              <a:lnSpc>
                <a:spcPct val="115000"/>
              </a:lnSpc>
              <a:spcBef>
                <a:spcPts val="500"/>
              </a:spcBef>
              <a:spcAft>
                <a:spcPts val="0"/>
              </a:spcAft>
              <a:buClr>
                <a:srgbClr val="000000"/>
              </a:buClr>
              <a:buSzPts val="1800"/>
              <a:buFont typeface="Arial"/>
              <a:buNone/>
            </a:pPr>
            <a:r>
              <a:rPr lang="en-US" sz="1800" b="1" i="0" u="none" strike="noStrike" cap="none">
                <a:solidFill>
                  <a:schemeClr val="dk1"/>
                </a:solidFill>
              </a:rPr>
              <a:t>Companies or individuals not directly involved in the wrongdoing by:</a:t>
            </a:r>
            <a:endParaRPr sz="1800" b="1" i="0" u="none" strike="noStrike" cap="none">
              <a:solidFill>
                <a:schemeClr val="dk1"/>
              </a:solidFill>
            </a:endParaRPr>
          </a:p>
          <a:p>
            <a:pPr marL="457200" marR="0" lvl="0" indent="-342900" algn="l" rtl="0">
              <a:lnSpc>
                <a:spcPct val="115000"/>
              </a:lnSpc>
              <a:spcBef>
                <a:spcPts val="500"/>
              </a:spcBef>
              <a:spcAft>
                <a:spcPts val="0"/>
              </a:spcAft>
              <a:buClr>
                <a:schemeClr val="dk1"/>
              </a:buClr>
              <a:buSzPts val="1800"/>
              <a:buFont typeface="Arial"/>
              <a:buChar char="●"/>
            </a:pPr>
            <a:r>
              <a:rPr lang="en-US" sz="1800" b="0" i="0" u="none" strike="noStrike" cap="none">
                <a:solidFill>
                  <a:schemeClr val="dk1"/>
                </a:solidFill>
                <a:latin typeface="Arial"/>
                <a:ea typeface="Arial"/>
                <a:cs typeface="Arial"/>
                <a:sym typeface="Arial"/>
              </a:rPr>
              <a:t>Affiliation</a:t>
            </a:r>
            <a:endParaRPr sz="1800">
              <a:solidFill>
                <a:schemeClr val="dk1"/>
              </a:solidFill>
            </a:endParaRPr>
          </a:p>
          <a:p>
            <a:pPr marL="457200" marR="0" lvl="0" indent="-342900" algn="l" rtl="0">
              <a:lnSpc>
                <a:spcPct val="115000"/>
              </a:lnSpc>
              <a:spcBef>
                <a:spcPts val="0"/>
              </a:spcBef>
              <a:spcAft>
                <a:spcPts val="0"/>
              </a:spcAft>
              <a:buClr>
                <a:schemeClr val="dk1"/>
              </a:buClr>
              <a:buSzPts val="1800"/>
              <a:buFont typeface="Arial"/>
              <a:buChar char="●"/>
            </a:pPr>
            <a:r>
              <a:rPr lang="en-US" sz="1800" b="0" i="0" u="none" strike="noStrike" cap="none">
                <a:solidFill>
                  <a:schemeClr val="dk1"/>
                </a:solidFill>
                <a:latin typeface="Arial"/>
                <a:ea typeface="Arial"/>
                <a:cs typeface="Arial"/>
                <a:sym typeface="Arial"/>
              </a:rPr>
              <a:t>Imputation </a:t>
            </a:r>
            <a:endParaRPr sz="1800" b="0" i="0" u="none" strike="noStrike" cap="none">
              <a:solidFill>
                <a:schemeClr val="dk1"/>
              </a:solidFill>
              <a:latin typeface="Arial"/>
              <a:ea typeface="Arial"/>
              <a:cs typeface="Arial"/>
              <a:sym typeface="Arial"/>
            </a:endParaRPr>
          </a:p>
          <a:p>
            <a:pPr marL="0" marR="0" lvl="0" indent="0" algn="l" rtl="0">
              <a:lnSpc>
                <a:spcPct val="115000"/>
              </a:lnSpc>
              <a:spcBef>
                <a:spcPts val="500"/>
              </a:spcBef>
              <a:spcAft>
                <a:spcPts val="0"/>
              </a:spcAft>
              <a:buClr>
                <a:srgbClr val="000000"/>
              </a:buClr>
              <a:buSzPts val="2000"/>
              <a:buFont typeface="Arial"/>
              <a:buNone/>
            </a:pPr>
            <a:endParaRPr sz="2000" b="0" i="0" u="none" strike="noStrike" cap="none">
              <a:solidFill>
                <a:schemeClr val="dk1"/>
              </a:solidFill>
              <a:latin typeface="Arial"/>
              <a:ea typeface="Arial"/>
              <a:cs typeface="Arial"/>
              <a:sym typeface="Arial"/>
            </a:endParaRPr>
          </a:p>
          <a:p>
            <a:pPr marL="469900" marR="0" lvl="0" indent="444500" algn="l" rtl="0">
              <a:lnSpc>
                <a:spcPct val="115000"/>
              </a:lnSpc>
              <a:spcBef>
                <a:spcPts val="500"/>
              </a:spcBef>
              <a:spcAft>
                <a:spcPts val="0"/>
              </a:spcAft>
              <a:buClr>
                <a:srgbClr val="000000"/>
              </a:buClr>
              <a:buSzPts val="1700"/>
              <a:buFont typeface="Arial"/>
              <a:buNone/>
            </a:pPr>
            <a:endParaRPr sz="1700" b="0" i="0" u="none" strike="noStrike" cap="none">
              <a:solidFill>
                <a:schemeClr val="dk1"/>
              </a:solidFill>
              <a:latin typeface="Arial"/>
              <a:ea typeface="Arial"/>
              <a:cs typeface="Arial"/>
              <a:sym typeface="Arial"/>
            </a:endParaRPr>
          </a:p>
          <a:p>
            <a:pPr marL="469900" marR="0" lvl="0" indent="0" algn="l" rtl="0">
              <a:lnSpc>
                <a:spcPct val="115000"/>
              </a:lnSpc>
              <a:spcBef>
                <a:spcPts val="500"/>
              </a:spcBef>
              <a:spcAft>
                <a:spcPts val="0"/>
              </a:spcAft>
              <a:buClr>
                <a:srgbClr val="000000"/>
              </a:buClr>
              <a:buSzPts val="2000"/>
              <a:buFont typeface="Arial"/>
              <a:buNone/>
            </a:pPr>
            <a:endParaRPr sz="2000" b="0" i="0" u="none" strike="noStrike" cap="none">
              <a:solidFill>
                <a:schemeClr val="dk1"/>
              </a:solidFill>
              <a:latin typeface="Arial"/>
              <a:ea typeface="Arial"/>
              <a:cs typeface="Arial"/>
              <a:sym typeface="Arial"/>
            </a:endParaRPr>
          </a:p>
          <a:p>
            <a:pPr marL="0" marR="0" lvl="0" indent="0" algn="l" rtl="0">
              <a:lnSpc>
                <a:spcPct val="115000"/>
              </a:lnSpc>
              <a:spcBef>
                <a:spcPts val="0"/>
              </a:spcBef>
              <a:spcAft>
                <a:spcPts val="0"/>
              </a:spcAft>
              <a:buClr>
                <a:srgbClr val="000000"/>
              </a:buClr>
              <a:buSzPts val="2000"/>
              <a:buFont typeface="Arial"/>
              <a:buNone/>
            </a:pPr>
            <a:endParaRPr sz="2000" b="1" i="0" u="none" strike="noStrike" cap="none">
              <a:solidFill>
                <a:schemeClr val="dk1"/>
              </a:solidFill>
              <a:latin typeface="Arial"/>
              <a:ea typeface="Arial"/>
              <a:cs typeface="Arial"/>
              <a:sym typeface="Arial"/>
            </a:endParaRPr>
          </a:p>
        </p:txBody>
      </p:sp>
      <p:sp>
        <p:nvSpPr>
          <p:cNvPr id="229" name="Google Shape;229;p44"/>
          <p:cNvSpPr txBox="1">
            <a:spLocks noGrp="1"/>
          </p:cNvSpPr>
          <p:nvPr>
            <p:ph type="title" idx="4294967295"/>
          </p:nvPr>
        </p:nvSpPr>
        <p:spPr>
          <a:xfrm>
            <a:off x="438675" y="184700"/>
            <a:ext cx="8375700" cy="603000"/>
          </a:xfrm>
          <a:prstGeom prst="rect">
            <a:avLst/>
          </a:prstGeom>
          <a:noFill/>
          <a:ln>
            <a:noFill/>
            <a:prstDash/>
          </a:ln>
          <a:effectLst/>
        </p:spPr>
        <p:txBody>
          <a:bodyPr rot="0" spcFirstLastPara="1" vertOverflow="overflow" horzOverflow="overflow" vert="horz" wrap="square" lIns="91425" tIns="91425" rIns="91425" bIns="91425" numCol="1" spcCol="0" rtlCol="0" fromWordArt="0" anchor="t"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
                <a:srgbClr val="000000"/>
              </a:buClr>
              <a:buSzPts val="3600"/>
              <a:buFont typeface="Arial"/>
              <a:buNone/>
              <a:tabLst/>
              <a:defRPr/>
            </a:pPr>
            <a:r>
              <a:rPr kumimoji="0" lang="en-US" sz="3600" b="0" i="0" u="none" strike="noStrike" kern="0" cap="none" spc="0" normalizeH="0" baseline="0" noProof="0" dirty="0">
                <a:ln>
                  <a:noFill/>
                </a:ln>
                <a:solidFill>
                  <a:srgbClr val="005087"/>
                </a:solidFill>
                <a:effectLst/>
                <a:uLnTx/>
                <a:uFillTx/>
                <a:latin typeface="Arial"/>
                <a:ea typeface="Arial"/>
                <a:cs typeface="Arial"/>
                <a:sym typeface="Arial"/>
              </a:rPr>
              <a:t>Who Can Be Suspended or Debarred?</a:t>
            </a:r>
            <a:endParaRPr kumimoji="0" lang="en-US" sz="1400" b="0" i="0" u="none" strike="noStrike" kern="0" cap="none" spc="0" normalizeH="0" baseline="0" noProof="0" dirty="0">
              <a:ln>
                <a:noFill/>
              </a:ln>
              <a:solidFill>
                <a:srgbClr val="000000"/>
              </a:solidFill>
              <a:effectLst/>
              <a:uLnTx/>
              <a:uFillTx/>
              <a:latin typeface="Arial"/>
              <a:ea typeface="Arial"/>
              <a:cs typeface="Arial"/>
              <a:sym typeface="Arial"/>
            </a:endParaRPr>
          </a:p>
        </p:txBody>
      </p:sp>
      <p:pic>
        <p:nvPicPr>
          <p:cNvPr id="2" name="Google Shape;183;p37" descr="Small Business Works logo">
            <a:extLst>
              <a:ext uri="{FF2B5EF4-FFF2-40B4-BE49-F238E27FC236}">
                <a16:creationId xmlns:a16="http://schemas.microsoft.com/office/drawing/2014/main" id="{BCAE7595-6F78-3F76-FFDF-79E605D67357}"/>
              </a:ext>
            </a:extLst>
          </p:cNvPr>
          <p:cNvPicPr preferRelativeResize="0"/>
          <p:nvPr/>
        </p:nvPicPr>
        <p:blipFill>
          <a:blip r:embed="rId3">
            <a:alphaModFix/>
          </a:blip>
          <a:stretch>
            <a:fillRect/>
          </a:stretch>
        </p:blipFill>
        <p:spPr>
          <a:xfrm>
            <a:off x="7789850" y="4521150"/>
            <a:ext cx="1219098" cy="685751"/>
          </a:xfrm>
          <a:prstGeom prst="rect">
            <a:avLst/>
          </a:prstGeom>
          <a:noFill/>
          <a:ln>
            <a:noFill/>
          </a:ln>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234"/>
        <p:cNvGrpSpPr/>
        <p:nvPr/>
      </p:nvGrpSpPr>
      <p:grpSpPr>
        <a:xfrm>
          <a:off x="0" y="0"/>
          <a:ext cx="0" cy="0"/>
          <a:chOff x="0" y="0"/>
          <a:chExt cx="0" cy="0"/>
        </a:xfrm>
      </p:grpSpPr>
      <p:sp>
        <p:nvSpPr>
          <p:cNvPr id="235" name="Google Shape;235;p45"/>
          <p:cNvSpPr>
            <a:spLocks noGrp="1"/>
          </p:cNvSpPr>
          <p:nvPr>
            <p:ph type="title" idx="4294967295"/>
          </p:nvPr>
        </p:nvSpPr>
        <p:spPr>
          <a:xfrm>
            <a:off x="684213" y="1285875"/>
            <a:ext cx="7772400" cy="2571600"/>
          </a:xfrm>
          <a:prstGeom prst="rect">
            <a:avLst/>
          </a:prstGeom>
          <a:noFill/>
          <a:ln>
            <a:noFill/>
            <a:prstDash/>
          </a:ln>
          <a:effectLst/>
        </p:spPr>
        <p:txBody>
          <a:bodyPr rot="0" spcFirstLastPara="1" vertOverflow="overflow" horzOverflow="overflow" vert="horz" wrap="square" lIns="0" tIns="0" rIns="0" bIns="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
                <a:srgbClr val="000000"/>
              </a:buClr>
              <a:buSzPts val="3600"/>
              <a:buFont typeface="Arial"/>
              <a:buNone/>
              <a:tabLst/>
              <a:defRPr/>
            </a:pPr>
            <a:r>
              <a:rPr kumimoji="0" lang="en-US" sz="3600" b="0" i="0" u="none" strike="noStrike" kern="0" cap="none" spc="0" normalizeH="0" baseline="0" noProof="0" dirty="0">
                <a:ln>
                  <a:noFill/>
                </a:ln>
                <a:solidFill>
                  <a:srgbClr val="005087"/>
                </a:solidFill>
                <a:effectLst/>
                <a:uLnTx/>
                <a:uFillTx/>
                <a:latin typeface="Arial"/>
                <a:ea typeface="Arial"/>
                <a:cs typeface="Arial"/>
                <a:sym typeface="Arial"/>
              </a:rPr>
              <a:t>WHY IS A COMPANY OR INDIVIDUAL SUSPENDED OR DEBARRED?</a:t>
            </a:r>
            <a:endParaRPr kumimoji="0" lang="en-US" sz="2000" b="0" i="0" u="none" strike="noStrike" kern="0" cap="none" spc="0" normalizeH="0" baseline="0" noProof="0" dirty="0">
              <a:ln>
                <a:noFill/>
              </a:ln>
              <a:solidFill>
                <a:schemeClr val="dk1"/>
              </a:solidFill>
              <a:effectLst/>
              <a:uLnTx/>
              <a:uFillTx/>
              <a:latin typeface="Arial"/>
              <a:ea typeface="Arial"/>
              <a:cs typeface="Arial"/>
              <a:sym typeface="Arial"/>
            </a:endParaRPr>
          </a:p>
        </p:txBody>
      </p:sp>
      <p:pic>
        <p:nvPicPr>
          <p:cNvPr id="2" name="Google Shape;183;p37" descr="Small Business Works logo">
            <a:extLst>
              <a:ext uri="{FF2B5EF4-FFF2-40B4-BE49-F238E27FC236}">
                <a16:creationId xmlns:a16="http://schemas.microsoft.com/office/drawing/2014/main" id="{074BB867-B01A-054E-4F5F-A88A6A57E1FA}"/>
              </a:ext>
            </a:extLst>
          </p:cNvPr>
          <p:cNvPicPr preferRelativeResize="0"/>
          <p:nvPr/>
        </p:nvPicPr>
        <p:blipFill>
          <a:blip r:embed="rId3">
            <a:alphaModFix/>
          </a:blip>
          <a:stretch>
            <a:fillRect/>
          </a:stretch>
        </p:blipFill>
        <p:spPr>
          <a:xfrm>
            <a:off x="7789850" y="4521150"/>
            <a:ext cx="1219098" cy="685751"/>
          </a:xfrm>
          <a:prstGeom prst="rect">
            <a:avLst/>
          </a:prstGeom>
          <a:noFill/>
          <a:ln>
            <a:noFill/>
          </a:ln>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240"/>
        <p:cNvGrpSpPr/>
        <p:nvPr/>
      </p:nvGrpSpPr>
      <p:grpSpPr>
        <a:xfrm>
          <a:off x="0" y="0"/>
          <a:ext cx="0" cy="0"/>
          <a:chOff x="0" y="0"/>
          <a:chExt cx="0" cy="0"/>
        </a:xfrm>
      </p:grpSpPr>
      <p:sp>
        <p:nvSpPr>
          <p:cNvPr id="241" name="Google Shape;241;p46"/>
          <p:cNvSpPr/>
          <p:nvPr/>
        </p:nvSpPr>
        <p:spPr>
          <a:xfrm>
            <a:off x="684225" y="1362200"/>
            <a:ext cx="7772400" cy="3781200"/>
          </a:xfrm>
          <a:prstGeom prst="rect">
            <a:avLst/>
          </a:prstGeom>
          <a:noFill/>
          <a:ln>
            <a:noFill/>
          </a:ln>
        </p:spPr>
        <p:txBody>
          <a:bodyPr spcFirstLastPara="1" wrap="square" lIns="0" tIns="0" rIns="0" bIns="0" anchor="ctr" anchorCtr="0">
            <a:noAutofit/>
          </a:bodyPr>
          <a:lstStyle/>
          <a:p>
            <a:pPr marL="0" marR="0" lvl="0" indent="0" algn="l" rtl="0">
              <a:lnSpc>
                <a:spcPct val="115000"/>
              </a:lnSpc>
              <a:spcBef>
                <a:spcPts val="0"/>
              </a:spcBef>
              <a:spcAft>
                <a:spcPts val="0"/>
              </a:spcAft>
              <a:buClr>
                <a:srgbClr val="000000"/>
              </a:buClr>
              <a:buSzPts val="2000"/>
              <a:buFont typeface="Arial"/>
              <a:buNone/>
            </a:pPr>
            <a:endParaRPr sz="2000" b="0" i="0" u="none" strike="noStrike" cap="none">
              <a:solidFill>
                <a:schemeClr val="dk1"/>
              </a:solidFill>
              <a:latin typeface="Arial"/>
              <a:ea typeface="Arial"/>
              <a:cs typeface="Arial"/>
              <a:sym typeface="Arial"/>
            </a:endParaRPr>
          </a:p>
          <a:p>
            <a:pPr marL="0" marR="0" lvl="0" indent="0" algn="l" rtl="0">
              <a:lnSpc>
                <a:spcPct val="115000"/>
              </a:lnSpc>
              <a:spcBef>
                <a:spcPts val="0"/>
              </a:spcBef>
              <a:spcAft>
                <a:spcPts val="0"/>
              </a:spcAft>
              <a:buClr>
                <a:srgbClr val="000000"/>
              </a:buClr>
              <a:buSzPts val="2000"/>
              <a:buFont typeface="Arial"/>
              <a:buNone/>
            </a:pPr>
            <a:endParaRPr sz="2000" b="0" i="0" u="none" strike="noStrike" cap="none">
              <a:solidFill>
                <a:schemeClr val="dk1"/>
              </a:solidFill>
              <a:latin typeface="Arial"/>
              <a:ea typeface="Arial"/>
              <a:cs typeface="Arial"/>
              <a:sym typeface="Arial"/>
            </a:endParaRPr>
          </a:p>
          <a:p>
            <a:pPr marL="0" marR="0" lvl="0" indent="0" algn="just" rtl="0">
              <a:lnSpc>
                <a:spcPct val="115000"/>
              </a:lnSpc>
              <a:spcBef>
                <a:spcPts val="0"/>
              </a:spcBef>
              <a:spcAft>
                <a:spcPts val="0"/>
              </a:spcAft>
              <a:buClr>
                <a:srgbClr val="000000"/>
              </a:buClr>
              <a:buSzPts val="2000"/>
              <a:buFont typeface="Arial"/>
              <a:buNone/>
            </a:pPr>
            <a:endParaRPr sz="2000" b="0" i="0" u="none" strike="noStrike" cap="none">
              <a:solidFill>
                <a:schemeClr val="dk1"/>
              </a:solidFill>
              <a:latin typeface="Arial"/>
              <a:ea typeface="Arial"/>
              <a:cs typeface="Arial"/>
              <a:sym typeface="Arial"/>
            </a:endParaRPr>
          </a:p>
          <a:p>
            <a:pPr marL="0" marR="0" lvl="0" indent="0" algn="just" rtl="0">
              <a:lnSpc>
                <a:spcPct val="115000"/>
              </a:lnSpc>
              <a:spcBef>
                <a:spcPts val="0"/>
              </a:spcBef>
              <a:spcAft>
                <a:spcPts val="0"/>
              </a:spcAft>
              <a:buClr>
                <a:srgbClr val="000000"/>
              </a:buClr>
              <a:buSzPts val="2000"/>
              <a:buFont typeface="Arial"/>
              <a:buNone/>
            </a:pPr>
            <a:r>
              <a:rPr lang="en-US" sz="2000" b="0" i="0" u="none" strike="noStrike" cap="none">
                <a:solidFill>
                  <a:schemeClr val="dk1"/>
                </a:solidFill>
                <a:latin typeface="Arial"/>
                <a:ea typeface="Arial"/>
                <a:cs typeface="Arial"/>
                <a:sym typeface="Arial"/>
              </a:rPr>
              <a:t>● A conviction or civil judgment for committing fraud or a criminal offense in connection with obtaining, attempting to</a:t>
            </a:r>
            <a:r>
              <a:rPr lang="en-US" sz="2000">
                <a:solidFill>
                  <a:schemeClr val="dk1"/>
                </a:solidFill>
              </a:rPr>
              <a:t> </a:t>
            </a:r>
            <a:r>
              <a:rPr lang="en-US" sz="2000" b="0" i="0" u="none" strike="noStrike" cap="none">
                <a:solidFill>
                  <a:schemeClr val="dk1"/>
                </a:solidFill>
                <a:latin typeface="Arial"/>
                <a:ea typeface="Arial"/>
                <a:cs typeface="Arial"/>
                <a:sym typeface="Arial"/>
              </a:rPr>
              <a:t>obtain, or performing a public contract or subcontract</a:t>
            </a:r>
            <a:endParaRPr sz="2000" b="0" i="0" u="none" strike="noStrike" cap="none">
              <a:solidFill>
                <a:schemeClr val="dk1"/>
              </a:solidFill>
              <a:latin typeface="Arial"/>
              <a:ea typeface="Arial"/>
              <a:cs typeface="Arial"/>
              <a:sym typeface="Arial"/>
            </a:endParaRPr>
          </a:p>
          <a:p>
            <a:pPr marL="0" marR="0" lvl="0" indent="0" algn="l" rtl="0">
              <a:lnSpc>
                <a:spcPct val="115000"/>
              </a:lnSpc>
              <a:spcBef>
                <a:spcPts val="0"/>
              </a:spcBef>
              <a:spcAft>
                <a:spcPts val="0"/>
              </a:spcAft>
              <a:buClr>
                <a:srgbClr val="000000"/>
              </a:buClr>
              <a:buSzPts val="1000"/>
              <a:buFont typeface="Arial"/>
              <a:buNone/>
            </a:pPr>
            <a:endParaRPr sz="1000" b="0" i="0" u="none" strike="noStrike" cap="none">
              <a:solidFill>
                <a:schemeClr val="dk1"/>
              </a:solidFill>
              <a:latin typeface="Arial"/>
              <a:ea typeface="Arial"/>
              <a:cs typeface="Arial"/>
              <a:sym typeface="Arial"/>
            </a:endParaRPr>
          </a:p>
          <a:p>
            <a:pPr marL="0" marR="0" lvl="0" indent="0" algn="l" rtl="0">
              <a:lnSpc>
                <a:spcPct val="115000"/>
              </a:lnSpc>
              <a:spcBef>
                <a:spcPts val="500"/>
              </a:spcBef>
              <a:spcAft>
                <a:spcPts val="0"/>
              </a:spcAft>
              <a:buClr>
                <a:srgbClr val="000000"/>
              </a:buClr>
              <a:buSzPts val="2000"/>
              <a:buFont typeface="Arial"/>
              <a:buNone/>
            </a:pPr>
            <a:r>
              <a:rPr lang="en-US" sz="2000" b="0" i="0" u="none" strike="noStrike" cap="none">
                <a:solidFill>
                  <a:schemeClr val="dk1"/>
                </a:solidFill>
                <a:latin typeface="Arial"/>
                <a:ea typeface="Arial"/>
                <a:cs typeface="Arial"/>
                <a:sym typeface="Arial"/>
              </a:rPr>
              <a:t>● Violating antitrust statutes related to offer submission</a:t>
            </a:r>
            <a:endParaRPr sz="2000" b="0" i="0" u="none" strike="noStrike" cap="none">
              <a:solidFill>
                <a:schemeClr val="dk1"/>
              </a:solidFill>
              <a:latin typeface="Arial"/>
              <a:ea typeface="Arial"/>
              <a:cs typeface="Arial"/>
              <a:sym typeface="Arial"/>
            </a:endParaRPr>
          </a:p>
          <a:p>
            <a:pPr marL="0" marR="0" lvl="0" indent="0" algn="l" rtl="0">
              <a:lnSpc>
                <a:spcPct val="115000"/>
              </a:lnSpc>
              <a:spcBef>
                <a:spcPts val="500"/>
              </a:spcBef>
              <a:spcAft>
                <a:spcPts val="0"/>
              </a:spcAft>
              <a:buClr>
                <a:srgbClr val="000000"/>
              </a:buClr>
              <a:buSzPts val="1000"/>
              <a:buFont typeface="Arial"/>
              <a:buNone/>
            </a:pPr>
            <a:endParaRPr sz="1000" b="0" i="0" u="none" strike="noStrike" cap="none">
              <a:solidFill>
                <a:schemeClr val="dk1"/>
              </a:solidFill>
              <a:latin typeface="Arial"/>
              <a:ea typeface="Arial"/>
              <a:cs typeface="Arial"/>
              <a:sym typeface="Arial"/>
            </a:endParaRPr>
          </a:p>
          <a:p>
            <a:pPr marL="0" marR="0" lvl="0" indent="0" algn="just" rtl="0">
              <a:lnSpc>
                <a:spcPct val="115000"/>
              </a:lnSpc>
              <a:spcBef>
                <a:spcPts val="500"/>
              </a:spcBef>
              <a:spcAft>
                <a:spcPts val="0"/>
              </a:spcAft>
              <a:buClr>
                <a:srgbClr val="000000"/>
              </a:buClr>
              <a:buSzPts val="2000"/>
              <a:buFont typeface="Arial"/>
              <a:buNone/>
            </a:pPr>
            <a:r>
              <a:rPr lang="en-US" sz="2000" b="0" i="0" u="none" strike="noStrike" cap="none">
                <a:solidFill>
                  <a:schemeClr val="dk1"/>
                </a:solidFill>
                <a:latin typeface="Arial"/>
                <a:ea typeface="Arial"/>
                <a:cs typeface="Arial"/>
                <a:sym typeface="Arial"/>
              </a:rPr>
              <a:t>● Commission of embezzlement, theft, forgery, bribery, falsification or destruction of records, making false statements, tax evasion, violating Federal criminal tax laws, or receiving stolen property</a:t>
            </a:r>
            <a:endParaRPr sz="2000" b="0" i="0" u="none" strike="noStrike" cap="none">
              <a:solidFill>
                <a:schemeClr val="dk1"/>
              </a:solidFill>
              <a:latin typeface="Arial"/>
              <a:ea typeface="Arial"/>
              <a:cs typeface="Arial"/>
              <a:sym typeface="Arial"/>
            </a:endParaRPr>
          </a:p>
          <a:p>
            <a:pPr marL="12700" marR="0" lvl="0" indent="444500" algn="l" rtl="0">
              <a:lnSpc>
                <a:spcPct val="115000"/>
              </a:lnSpc>
              <a:spcBef>
                <a:spcPts val="500"/>
              </a:spcBef>
              <a:spcAft>
                <a:spcPts val="0"/>
              </a:spcAft>
              <a:buClr>
                <a:srgbClr val="000000"/>
              </a:buClr>
              <a:buSzPts val="1800"/>
              <a:buFont typeface="Arial"/>
              <a:buNone/>
            </a:pPr>
            <a:endParaRPr sz="1800" b="0" i="0" u="none" strike="noStrike" cap="none">
              <a:solidFill>
                <a:schemeClr val="dk1"/>
              </a:solidFill>
              <a:latin typeface="Arial"/>
              <a:ea typeface="Arial"/>
              <a:cs typeface="Arial"/>
              <a:sym typeface="Arial"/>
            </a:endParaRPr>
          </a:p>
          <a:p>
            <a:pPr marL="0" marR="0" lvl="0" indent="0" algn="l" rtl="0">
              <a:lnSpc>
                <a:spcPct val="115000"/>
              </a:lnSpc>
              <a:spcBef>
                <a:spcPts val="500"/>
              </a:spcBef>
              <a:spcAft>
                <a:spcPts val="0"/>
              </a:spcAft>
              <a:buClr>
                <a:srgbClr val="000000"/>
              </a:buClr>
              <a:buSzPts val="2000"/>
              <a:buFont typeface="Arial"/>
              <a:buNone/>
            </a:pPr>
            <a:endParaRPr sz="2000" b="0" i="0" u="none" strike="noStrike" cap="none">
              <a:solidFill>
                <a:schemeClr val="dk1"/>
              </a:solidFill>
              <a:latin typeface="Arial"/>
              <a:ea typeface="Arial"/>
              <a:cs typeface="Arial"/>
              <a:sym typeface="Arial"/>
            </a:endParaRPr>
          </a:p>
          <a:p>
            <a:pPr marL="469900" marR="0" lvl="0" indent="444500" algn="l" rtl="0">
              <a:lnSpc>
                <a:spcPct val="115000"/>
              </a:lnSpc>
              <a:spcBef>
                <a:spcPts val="500"/>
              </a:spcBef>
              <a:spcAft>
                <a:spcPts val="0"/>
              </a:spcAft>
              <a:buClr>
                <a:srgbClr val="000000"/>
              </a:buClr>
              <a:buSzPts val="1700"/>
              <a:buFont typeface="Arial"/>
              <a:buNone/>
            </a:pPr>
            <a:endParaRPr sz="1700" b="0" i="0" u="none" strike="noStrike" cap="none">
              <a:solidFill>
                <a:schemeClr val="dk1"/>
              </a:solidFill>
              <a:latin typeface="Arial"/>
              <a:ea typeface="Arial"/>
              <a:cs typeface="Arial"/>
              <a:sym typeface="Arial"/>
            </a:endParaRPr>
          </a:p>
          <a:p>
            <a:pPr marL="469900" marR="0" lvl="0" indent="0" algn="l" rtl="0">
              <a:lnSpc>
                <a:spcPct val="115000"/>
              </a:lnSpc>
              <a:spcBef>
                <a:spcPts val="500"/>
              </a:spcBef>
              <a:spcAft>
                <a:spcPts val="0"/>
              </a:spcAft>
              <a:buClr>
                <a:srgbClr val="000000"/>
              </a:buClr>
              <a:buSzPts val="2000"/>
              <a:buFont typeface="Arial"/>
              <a:buNone/>
            </a:pPr>
            <a:endParaRPr sz="2000" b="0" i="0" u="none" strike="noStrike" cap="none">
              <a:solidFill>
                <a:schemeClr val="dk1"/>
              </a:solidFill>
              <a:latin typeface="Arial"/>
              <a:ea typeface="Arial"/>
              <a:cs typeface="Arial"/>
              <a:sym typeface="Arial"/>
            </a:endParaRPr>
          </a:p>
          <a:p>
            <a:pPr marL="0" marR="0" lvl="0" indent="0" algn="l" rtl="0">
              <a:lnSpc>
                <a:spcPct val="115000"/>
              </a:lnSpc>
              <a:spcBef>
                <a:spcPts val="0"/>
              </a:spcBef>
              <a:spcAft>
                <a:spcPts val="0"/>
              </a:spcAft>
              <a:buClr>
                <a:srgbClr val="000000"/>
              </a:buClr>
              <a:buSzPts val="2000"/>
              <a:buFont typeface="Arial"/>
              <a:buNone/>
            </a:pPr>
            <a:endParaRPr sz="2000" b="1" i="0" u="none" strike="noStrike" cap="none">
              <a:solidFill>
                <a:schemeClr val="dk1"/>
              </a:solidFill>
              <a:latin typeface="Arial"/>
              <a:ea typeface="Arial"/>
              <a:cs typeface="Arial"/>
              <a:sym typeface="Arial"/>
            </a:endParaRPr>
          </a:p>
        </p:txBody>
      </p:sp>
      <p:sp>
        <p:nvSpPr>
          <p:cNvPr id="242" name="Google Shape;242;p46"/>
          <p:cNvSpPr txBox="1">
            <a:spLocks noGrp="1"/>
          </p:cNvSpPr>
          <p:nvPr>
            <p:ph type="title" idx="4294967295"/>
          </p:nvPr>
        </p:nvSpPr>
        <p:spPr>
          <a:xfrm>
            <a:off x="438675" y="184700"/>
            <a:ext cx="8375700" cy="603000"/>
          </a:xfrm>
          <a:prstGeom prst="rect">
            <a:avLst/>
          </a:prstGeom>
          <a:noFill/>
          <a:ln>
            <a:noFill/>
            <a:prstDash/>
          </a:ln>
          <a:effectLst/>
        </p:spPr>
        <p:txBody>
          <a:bodyPr rot="0" spcFirstLastPara="1" vertOverflow="overflow" horzOverflow="overflow" vert="horz" wrap="square" lIns="91425" tIns="91425" rIns="91425" bIns="91425" numCol="1" spcCol="0" rtlCol="0" fromWordArt="0" anchor="t"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
                <a:srgbClr val="000000"/>
              </a:buClr>
              <a:buSzPts val="3600"/>
              <a:buFont typeface="Arial"/>
              <a:buNone/>
              <a:tabLst/>
              <a:defRPr/>
            </a:pPr>
            <a:r>
              <a:rPr kumimoji="0" lang="en-US" sz="3600" b="0" i="0" u="none" strike="noStrike" kern="0" cap="none" spc="0" normalizeH="0" baseline="0" noProof="0" dirty="0">
                <a:ln>
                  <a:noFill/>
                </a:ln>
                <a:solidFill>
                  <a:srgbClr val="005087"/>
                </a:solidFill>
                <a:effectLst/>
                <a:uLnTx/>
                <a:uFillTx/>
                <a:latin typeface="Arial"/>
                <a:ea typeface="Arial"/>
                <a:cs typeface="Arial"/>
                <a:sym typeface="Arial"/>
              </a:rPr>
              <a:t>Causes for Suspension and Debarment</a:t>
            </a:r>
          </a:p>
          <a:p>
            <a:pPr marL="0" marR="0" lvl="0" indent="0" algn="l" defTabSz="914400" rtl="0" eaLnBrk="1" fontAlgn="auto" latinLnBrk="0" hangingPunct="1">
              <a:lnSpc>
                <a:spcPct val="100000"/>
              </a:lnSpc>
              <a:spcBef>
                <a:spcPts val="0"/>
              </a:spcBef>
              <a:spcAft>
                <a:spcPts val="0"/>
              </a:spcAft>
              <a:buClr>
                <a:srgbClr val="000000"/>
              </a:buClr>
              <a:buSzPts val="3600"/>
              <a:buFont typeface="Arial"/>
              <a:buNone/>
              <a:tabLst/>
              <a:defRPr/>
            </a:pPr>
            <a:endParaRPr kumimoji="0" lang="en-US" sz="3600" b="0" i="0" u="none" strike="noStrike" kern="0" cap="none" spc="0" normalizeH="0" baseline="0" noProof="0" dirty="0">
              <a:ln>
                <a:noFill/>
              </a:ln>
              <a:solidFill>
                <a:srgbClr val="005087"/>
              </a:solidFill>
              <a:effectLst/>
              <a:uLnTx/>
              <a:uFillTx/>
              <a:latin typeface="Arial"/>
              <a:ea typeface="Arial"/>
              <a:cs typeface="Arial"/>
              <a:sym typeface="Arial"/>
            </a:endParaRPr>
          </a:p>
        </p:txBody>
      </p:sp>
      <p:pic>
        <p:nvPicPr>
          <p:cNvPr id="2" name="Google Shape;183;p37" descr="Small Business Works logo">
            <a:extLst>
              <a:ext uri="{FF2B5EF4-FFF2-40B4-BE49-F238E27FC236}">
                <a16:creationId xmlns:a16="http://schemas.microsoft.com/office/drawing/2014/main" id="{27FC6E1D-0778-E9CB-01CC-2BDB9D1658C2}"/>
              </a:ext>
            </a:extLst>
          </p:cNvPr>
          <p:cNvPicPr preferRelativeResize="0"/>
          <p:nvPr/>
        </p:nvPicPr>
        <p:blipFill>
          <a:blip r:embed="rId3">
            <a:alphaModFix/>
          </a:blip>
          <a:stretch>
            <a:fillRect/>
          </a:stretch>
        </p:blipFill>
        <p:spPr>
          <a:xfrm>
            <a:off x="7789850" y="4521150"/>
            <a:ext cx="1219098" cy="685751"/>
          </a:xfrm>
          <a:prstGeom prst="rect">
            <a:avLst/>
          </a:prstGeom>
          <a:noFill/>
          <a:ln>
            <a:noFill/>
          </a:ln>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247"/>
        <p:cNvGrpSpPr/>
        <p:nvPr/>
      </p:nvGrpSpPr>
      <p:grpSpPr>
        <a:xfrm>
          <a:off x="0" y="0"/>
          <a:ext cx="0" cy="0"/>
          <a:chOff x="0" y="0"/>
          <a:chExt cx="0" cy="0"/>
        </a:xfrm>
      </p:grpSpPr>
      <p:sp>
        <p:nvSpPr>
          <p:cNvPr id="248" name="Google Shape;248;p47"/>
          <p:cNvSpPr/>
          <p:nvPr/>
        </p:nvSpPr>
        <p:spPr>
          <a:xfrm>
            <a:off x="684225" y="1362200"/>
            <a:ext cx="7772400" cy="3978900"/>
          </a:xfrm>
          <a:prstGeom prst="rect">
            <a:avLst/>
          </a:prstGeom>
          <a:noFill/>
          <a:ln>
            <a:noFill/>
          </a:ln>
        </p:spPr>
        <p:txBody>
          <a:bodyPr spcFirstLastPara="1" wrap="square" lIns="0" tIns="0" rIns="0" bIns="0" anchor="ctr" anchorCtr="0">
            <a:noAutofit/>
          </a:bodyPr>
          <a:lstStyle/>
          <a:p>
            <a:pPr marL="0" marR="0" lvl="0" indent="0" algn="l" rtl="0">
              <a:lnSpc>
                <a:spcPct val="115000"/>
              </a:lnSpc>
              <a:spcBef>
                <a:spcPts val="0"/>
              </a:spcBef>
              <a:spcAft>
                <a:spcPts val="0"/>
              </a:spcAft>
              <a:buClr>
                <a:srgbClr val="000000"/>
              </a:buClr>
              <a:buSzPts val="2000"/>
              <a:buFont typeface="Arial"/>
              <a:buNone/>
            </a:pPr>
            <a:endParaRPr sz="2000" b="0" i="0" u="none" strike="noStrike" cap="none">
              <a:solidFill>
                <a:schemeClr val="dk1"/>
              </a:solidFill>
              <a:latin typeface="Arial"/>
              <a:ea typeface="Arial"/>
              <a:cs typeface="Arial"/>
              <a:sym typeface="Arial"/>
            </a:endParaRPr>
          </a:p>
          <a:p>
            <a:pPr marL="0" marR="0" lvl="0" indent="0" algn="l" rtl="0">
              <a:lnSpc>
                <a:spcPct val="115000"/>
              </a:lnSpc>
              <a:spcBef>
                <a:spcPts val="0"/>
              </a:spcBef>
              <a:spcAft>
                <a:spcPts val="0"/>
              </a:spcAft>
              <a:buClr>
                <a:srgbClr val="000000"/>
              </a:buClr>
              <a:buSzPts val="2000"/>
              <a:buFont typeface="Arial"/>
              <a:buNone/>
            </a:pPr>
            <a:endParaRPr sz="2000" b="0" i="0" u="none" strike="noStrike" cap="none">
              <a:solidFill>
                <a:schemeClr val="dk1"/>
              </a:solidFill>
              <a:latin typeface="Arial"/>
              <a:ea typeface="Arial"/>
              <a:cs typeface="Arial"/>
              <a:sym typeface="Arial"/>
            </a:endParaRPr>
          </a:p>
          <a:p>
            <a:pPr marL="0" marR="0" lvl="0" indent="0" algn="just" rtl="0">
              <a:lnSpc>
                <a:spcPct val="115000"/>
              </a:lnSpc>
              <a:spcBef>
                <a:spcPts val="0"/>
              </a:spcBef>
              <a:spcAft>
                <a:spcPts val="0"/>
              </a:spcAft>
              <a:buClr>
                <a:srgbClr val="000000"/>
              </a:buClr>
              <a:buSzPts val="2000"/>
              <a:buFont typeface="Arial"/>
              <a:buNone/>
            </a:pPr>
            <a:endParaRPr sz="2000" b="0" i="0" u="none" strike="noStrike" cap="none">
              <a:solidFill>
                <a:schemeClr val="dk1"/>
              </a:solidFill>
              <a:latin typeface="Arial"/>
              <a:ea typeface="Arial"/>
              <a:cs typeface="Arial"/>
              <a:sym typeface="Arial"/>
            </a:endParaRPr>
          </a:p>
          <a:p>
            <a:pPr marL="0" marR="0" lvl="0" indent="0" algn="just" rtl="0">
              <a:lnSpc>
                <a:spcPct val="115000"/>
              </a:lnSpc>
              <a:spcBef>
                <a:spcPts val="0"/>
              </a:spcBef>
              <a:spcAft>
                <a:spcPts val="0"/>
              </a:spcAft>
              <a:buClr>
                <a:srgbClr val="000000"/>
              </a:buClr>
              <a:buSzPts val="2000"/>
              <a:buFont typeface="Arial"/>
              <a:buNone/>
            </a:pPr>
            <a:r>
              <a:rPr lang="en-US" sz="2000" b="0" i="0" u="none" strike="noStrike" cap="none">
                <a:solidFill>
                  <a:schemeClr val="dk1"/>
                </a:solidFill>
                <a:latin typeface="Arial"/>
                <a:ea typeface="Arial"/>
                <a:cs typeface="Arial"/>
                <a:sym typeface="Arial"/>
              </a:rPr>
              <a:t>● Intentionally using “Made in America” or similar inscription on item sold or shipped to U.S./outlying areas when not made in either</a:t>
            </a:r>
            <a:endParaRPr sz="2000" b="0" i="0" u="none" strike="noStrike" cap="none">
              <a:solidFill>
                <a:schemeClr val="dk1"/>
              </a:solidFill>
              <a:latin typeface="Arial"/>
              <a:ea typeface="Arial"/>
              <a:cs typeface="Arial"/>
              <a:sym typeface="Arial"/>
            </a:endParaRPr>
          </a:p>
          <a:p>
            <a:pPr marL="0" marR="0" lvl="0" indent="0" algn="just" rtl="0">
              <a:lnSpc>
                <a:spcPct val="115000"/>
              </a:lnSpc>
              <a:spcBef>
                <a:spcPts val="0"/>
              </a:spcBef>
              <a:spcAft>
                <a:spcPts val="0"/>
              </a:spcAft>
              <a:buClr>
                <a:srgbClr val="000000"/>
              </a:buClr>
              <a:buSzPts val="2000"/>
              <a:buFont typeface="Arial"/>
              <a:buNone/>
            </a:pPr>
            <a:endParaRPr sz="2000" b="0" i="0" u="none" strike="noStrike" cap="none">
              <a:solidFill>
                <a:schemeClr val="dk1"/>
              </a:solidFill>
              <a:latin typeface="Arial"/>
              <a:ea typeface="Arial"/>
              <a:cs typeface="Arial"/>
              <a:sym typeface="Arial"/>
            </a:endParaRPr>
          </a:p>
          <a:p>
            <a:pPr marL="0" marR="0" lvl="0" indent="0" algn="just" rtl="0">
              <a:lnSpc>
                <a:spcPct val="115000"/>
              </a:lnSpc>
              <a:spcBef>
                <a:spcPts val="500"/>
              </a:spcBef>
              <a:spcAft>
                <a:spcPts val="0"/>
              </a:spcAft>
              <a:buClr>
                <a:srgbClr val="000000"/>
              </a:buClr>
              <a:buSzPts val="2000"/>
              <a:buFont typeface="Arial"/>
              <a:buNone/>
            </a:pPr>
            <a:r>
              <a:rPr lang="en-US" sz="2000" b="0" i="0" u="none" strike="noStrike" cap="none">
                <a:solidFill>
                  <a:schemeClr val="dk1"/>
                </a:solidFill>
                <a:latin typeface="Arial"/>
                <a:ea typeface="Arial"/>
                <a:cs typeface="Arial"/>
                <a:sym typeface="Arial"/>
              </a:rPr>
              <a:t>● Committing other offenses indicating a lack of business integrity or business honesty (that affects the present responsibility of the contractor)</a:t>
            </a:r>
            <a:endParaRPr sz="2000" b="0" i="0" u="none" strike="noStrike" cap="none">
              <a:solidFill>
                <a:schemeClr val="dk1"/>
              </a:solidFill>
              <a:latin typeface="Arial"/>
              <a:ea typeface="Arial"/>
              <a:cs typeface="Arial"/>
              <a:sym typeface="Arial"/>
            </a:endParaRPr>
          </a:p>
          <a:p>
            <a:pPr marL="0" marR="0" lvl="0" indent="0" algn="l" rtl="0">
              <a:lnSpc>
                <a:spcPct val="115000"/>
              </a:lnSpc>
              <a:spcBef>
                <a:spcPts val="500"/>
              </a:spcBef>
              <a:spcAft>
                <a:spcPts val="0"/>
              </a:spcAft>
              <a:buClr>
                <a:srgbClr val="000000"/>
              </a:buClr>
              <a:buSzPts val="2000"/>
              <a:buFont typeface="Arial"/>
              <a:buNone/>
            </a:pPr>
            <a:endParaRPr sz="2000" b="0" i="0" u="none" strike="noStrike" cap="none">
              <a:solidFill>
                <a:schemeClr val="dk1"/>
              </a:solidFill>
              <a:latin typeface="Arial"/>
              <a:ea typeface="Arial"/>
              <a:cs typeface="Arial"/>
              <a:sym typeface="Arial"/>
            </a:endParaRPr>
          </a:p>
          <a:p>
            <a:pPr marL="0" marR="0" lvl="0" indent="0" algn="l" rtl="0">
              <a:lnSpc>
                <a:spcPct val="115000"/>
              </a:lnSpc>
              <a:spcBef>
                <a:spcPts val="500"/>
              </a:spcBef>
              <a:spcAft>
                <a:spcPts val="0"/>
              </a:spcAft>
              <a:buClr>
                <a:srgbClr val="000000"/>
              </a:buClr>
              <a:buSzPts val="2000"/>
              <a:buFont typeface="Arial"/>
              <a:buNone/>
            </a:pPr>
            <a:r>
              <a:rPr lang="en-US" sz="2000" b="0" i="0" u="none" strike="noStrike" cap="none">
                <a:solidFill>
                  <a:schemeClr val="dk1"/>
                </a:solidFill>
                <a:latin typeface="Arial"/>
                <a:ea typeface="Arial"/>
                <a:cs typeface="Arial"/>
                <a:sym typeface="Arial"/>
              </a:rPr>
              <a:t>●Violation of Drug-Free Workplace Act</a:t>
            </a:r>
            <a:endParaRPr sz="2000" b="0" i="0" u="none" strike="noStrike" cap="none">
              <a:solidFill>
                <a:schemeClr val="dk1"/>
              </a:solidFill>
              <a:latin typeface="Arial"/>
              <a:ea typeface="Arial"/>
              <a:cs typeface="Arial"/>
              <a:sym typeface="Arial"/>
            </a:endParaRPr>
          </a:p>
          <a:p>
            <a:pPr marL="0" marR="0" lvl="0" indent="0" algn="just" rtl="0">
              <a:lnSpc>
                <a:spcPct val="115000"/>
              </a:lnSpc>
              <a:spcBef>
                <a:spcPts val="500"/>
              </a:spcBef>
              <a:spcAft>
                <a:spcPts val="0"/>
              </a:spcAft>
              <a:buClr>
                <a:srgbClr val="000000"/>
              </a:buClr>
              <a:buSzPts val="2000"/>
              <a:buFont typeface="Arial"/>
              <a:buNone/>
            </a:pPr>
            <a:endParaRPr sz="2000" b="0" i="0" u="none" strike="noStrike" cap="none">
              <a:solidFill>
                <a:schemeClr val="dk1"/>
              </a:solidFill>
              <a:latin typeface="Arial"/>
              <a:ea typeface="Arial"/>
              <a:cs typeface="Arial"/>
              <a:sym typeface="Arial"/>
            </a:endParaRPr>
          </a:p>
          <a:p>
            <a:pPr marL="12700" marR="0" lvl="0" indent="444500" algn="l" rtl="0">
              <a:lnSpc>
                <a:spcPct val="115000"/>
              </a:lnSpc>
              <a:spcBef>
                <a:spcPts val="500"/>
              </a:spcBef>
              <a:spcAft>
                <a:spcPts val="0"/>
              </a:spcAft>
              <a:buClr>
                <a:srgbClr val="000000"/>
              </a:buClr>
              <a:buSzPts val="1800"/>
              <a:buFont typeface="Arial"/>
              <a:buNone/>
            </a:pPr>
            <a:endParaRPr sz="1800" b="0" i="0" u="none" strike="noStrike" cap="none">
              <a:solidFill>
                <a:schemeClr val="dk1"/>
              </a:solidFill>
              <a:latin typeface="Arial"/>
              <a:ea typeface="Arial"/>
              <a:cs typeface="Arial"/>
              <a:sym typeface="Arial"/>
            </a:endParaRPr>
          </a:p>
          <a:p>
            <a:pPr marL="0" marR="0" lvl="0" indent="0" algn="l" rtl="0">
              <a:lnSpc>
                <a:spcPct val="115000"/>
              </a:lnSpc>
              <a:spcBef>
                <a:spcPts val="500"/>
              </a:spcBef>
              <a:spcAft>
                <a:spcPts val="0"/>
              </a:spcAft>
              <a:buClr>
                <a:srgbClr val="000000"/>
              </a:buClr>
              <a:buSzPts val="2000"/>
              <a:buFont typeface="Arial"/>
              <a:buNone/>
            </a:pPr>
            <a:endParaRPr sz="2000" b="0" i="0" u="none" strike="noStrike" cap="none">
              <a:solidFill>
                <a:schemeClr val="dk1"/>
              </a:solidFill>
              <a:latin typeface="Arial"/>
              <a:ea typeface="Arial"/>
              <a:cs typeface="Arial"/>
              <a:sym typeface="Arial"/>
            </a:endParaRPr>
          </a:p>
          <a:p>
            <a:pPr marL="469900" marR="0" lvl="0" indent="444500" algn="l" rtl="0">
              <a:lnSpc>
                <a:spcPct val="115000"/>
              </a:lnSpc>
              <a:spcBef>
                <a:spcPts val="500"/>
              </a:spcBef>
              <a:spcAft>
                <a:spcPts val="0"/>
              </a:spcAft>
              <a:buClr>
                <a:srgbClr val="000000"/>
              </a:buClr>
              <a:buSzPts val="1700"/>
              <a:buFont typeface="Arial"/>
              <a:buNone/>
            </a:pPr>
            <a:endParaRPr sz="1700" b="0" i="0" u="none" strike="noStrike" cap="none">
              <a:solidFill>
                <a:schemeClr val="dk1"/>
              </a:solidFill>
              <a:latin typeface="Arial"/>
              <a:ea typeface="Arial"/>
              <a:cs typeface="Arial"/>
              <a:sym typeface="Arial"/>
            </a:endParaRPr>
          </a:p>
          <a:p>
            <a:pPr marL="469900" marR="0" lvl="0" indent="0" algn="l" rtl="0">
              <a:lnSpc>
                <a:spcPct val="115000"/>
              </a:lnSpc>
              <a:spcBef>
                <a:spcPts val="500"/>
              </a:spcBef>
              <a:spcAft>
                <a:spcPts val="0"/>
              </a:spcAft>
              <a:buClr>
                <a:srgbClr val="000000"/>
              </a:buClr>
              <a:buSzPts val="2000"/>
              <a:buFont typeface="Arial"/>
              <a:buNone/>
            </a:pPr>
            <a:endParaRPr sz="2000" b="0" i="0" u="none" strike="noStrike" cap="none">
              <a:solidFill>
                <a:schemeClr val="dk1"/>
              </a:solidFill>
              <a:latin typeface="Arial"/>
              <a:ea typeface="Arial"/>
              <a:cs typeface="Arial"/>
              <a:sym typeface="Arial"/>
            </a:endParaRPr>
          </a:p>
          <a:p>
            <a:pPr marL="0" marR="0" lvl="0" indent="0" algn="l" rtl="0">
              <a:lnSpc>
                <a:spcPct val="115000"/>
              </a:lnSpc>
              <a:spcBef>
                <a:spcPts val="0"/>
              </a:spcBef>
              <a:spcAft>
                <a:spcPts val="0"/>
              </a:spcAft>
              <a:buClr>
                <a:srgbClr val="000000"/>
              </a:buClr>
              <a:buSzPts val="2000"/>
              <a:buFont typeface="Arial"/>
              <a:buNone/>
            </a:pPr>
            <a:endParaRPr sz="2000" b="1" i="0" u="none" strike="noStrike" cap="none">
              <a:solidFill>
                <a:schemeClr val="dk1"/>
              </a:solidFill>
              <a:latin typeface="Arial"/>
              <a:ea typeface="Arial"/>
              <a:cs typeface="Arial"/>
              <a:sym typeface="Arial"/>
            </a:endParaRPr>
          </a:p>
        </p:txBody>
      </p:sp>
      <p:sp>
        <p:nvSpPr>
          <p:cNvPr id="249" name="Google Shape;249;p47"/>
          <p:cNvSpPr txBox="1">
            <a:spLocks noGrp="1"/>
          </p:cNvSpPr>
          <p:nvPr>
            <p:ph type="title" idx="4294967295"/>
          </p:nvPr>
        </p:nvSpPr>
        <p:spPr>
          <a:xfrm>
            <a:off x="438675" y="184700"/>
            <a:ext cx="8375700" cy="603000"/>
          </a:xfrm>
          <a:prstGeom prst="rect">
            <a:avLst/>
          </a:prstGeom>
          <a:noFill/>
          <a:ln>
            <a:noFill/>
            <a:prstDash/>
          </a:ln>
          <a:effectLst/>
        </p:spPr>
        <p:txBody>
          <a:bodyPr rot="0" spcFirstLastPara="1" vertOverflow="overflow" horzOverflow="overflow" vert="horz" wrap="square" lIns="91425" tIns="91425" rIns="91425" bIns="91425" numCol="1" spcCol="0" rtlCol="0" fromWordArt="0" anchor="t"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
                <a:srgbClr val="000000"/>
              </a:buClr>
              <a:buSzPts val="3100"/>
              <a:buFont typeface="Arial"/>
              <a:buNone/>
              <a:tabLst/>
              <a:defRPr/>
            </a:pPr>
            <a:r>
              <a:rPr kumimoji="0" lang="en-US" sz="3100" b="0" i="0" u="none" strike="noStrike" kern="0" cap="none" spc="0" normalizeH="0" baseline="0" noProof="0" dirty="0">
                <a:ln>
                  <a:noFill/>
                </a:ln>
                <a:solidFill>
                  <a:srgbClr val="005087"/>
                </a:solidFill>
                <a:effectLst/>
                <a:uLnTx/>
                <a:uFillTx/>
                <a:latin typeface="Arial"/>
                <a:ea typeface="Arial"/>
                <a:cs typeface="Arial"/>
                <a:sym typeface="Arial"/>
              </a:rPr>
              <a:t>Causes for Suspension and Debarment, </a:t>
            </a:r>
            <a:r>
              <a:rPr kumimoji="0" lang="en-US" sz="3100" b="0" i="0" u="none" strike="noStrike" kern="0" cap="none" spc="0" normalizeH="0" baseline="0" noProof="0" dirty="0" err="1">
                <a:ln>
                  <a:noFill/>
                </a:ln>
                <a:solidFill>
                  <a:srgbClr val="005087"/>
                </a:solidFill>
                <a:effectLst/>
                <a:uLnTx/>
                <a:uFillTx/>
                <a:latin typeface="Arial"/>
                <a:ea typeface="Arial"/>
                <a:cs typeface="Arial"/>
                <a:sym typeface="Arial"/>
              </a:rPr>
              <a:t>Con’t</a:t>
            </a:r>
            <a:r>
              <a:rPr kumimoji="0" lang="en-US" sz="3100" b="0" i="0" u="none" strike="noStrike" kern="0" cap="none" spc="0" normalizeH="0" baseline="0" noProof="0" dirty="0">
                <a:ln>
                  <a:noFill/>
                </a:ln>
                <a:solidFill>
                  <a:srgbClr val="005087"/>
                </a:solidFill>
                <a:effectLst/>
                <a:uLnTx/>
                <a:uFillTx/>
                <a:latin typeface="Arial"/>
                <a:ea typeface="Arial"/>
                <a:cs typeface="Arial"/>
                <a:sym typeface="Arial"/>
              </a:rPr>
              <a:t>.</a:t>
            </a:r>
          </a:p>
          <a:p>
            <a:pPr marL="0" marR="0" lvl="0" indent="0" algn="l" defTabSz="914400" rtl="0" eaLnBrk="1" fontAlgn="auto" latinLnBrk="0" hangingPunct="1">
              <a:lnSpc>
                <a:spcPct val="100000"/>
              </a:lnSpc>
              <a:spcBef>
                <a:spcPts val="0"/>
              </a:spcBef>
              <a:spcAft>
                <a:spcPts val="0"/>
              </a:spcAft>
              <a:buClr>
                <a:srgbClr val="000000"/>
              </a:buClr>
              <a:buSzPts val="3600"/>
              <a:buFont typeface="Arial"/>
              <a:buNone/>
              <a:tabLst/>
              <a:defRPr/>
            </a:pPr>
            <a:endParaRPr kumimoji="0" lang="en-US" sz="3600" b="0" i="0" u="none" strike="noStrike" kern="0" cap="none" spc="0" normalizeH="0" baseline="0" noProof="0" dirty="0">
              <a:ln>
                <a:noFill/>
              </a:ln>
              <a:solidFill>
                <a:srgbClr val="005087"/>
              </a:solidFill>
              <a:effectLst/>
              <a:uLnTx/>
              <a:uFillTx/>
              <a:latin typeface="Arial"/>
              <a:ea typeface="Arial"/>
              <a:cs typeface="Arial"/>
              <a:sym typeface="Arial"/>
            </a:endParaRPr>
          </a:p>
        </p:txBody>
      </p:sp>
      <p:pic>
        <p:nvPicPr>
          <p:cNvPr id="2" name="Google Shape;183;p37" descr="Small Business Works logo">
            <a:extLst>
              <a:ext uri="{FF2B5EF4-FFF2-40B4-BE49-F238E27FC236}">
                <a16:creationId xmlns:a16="http://schemas.microsoft.com/office/drawing/2014/main" id="{AF0F3564-CEFC-98E0-5F16-83D9AB27A526}"/>
              </a:ext>
            </a:extLst>
          </p:cNvPr>
          <p:cNvPicPr preferRelativeResize="0"/>
          <p:nvPr/>
        </p:nvPicPr>
        <p:blipFill>
          <a:blip r:embed="rId3">
            <a:alphaModFix/>
          </a:blip>
          <a:stretch>
            <a:fillRect/>
          </a:stretch>
        </p:blipFill>
        <p:spPr>
          <a:xfrm>
            <a:off x="7789850" y="4521150"/>
            <a:ext cx="1219098" cy="685751"/>
          </a:xfrm>
          <a:prstGeom prst="rect">
            <a:avLst/>
          </a:prstGeom>
          <a:noFill/>
          <a:ln>
            <a:noFill/>
          </a:ln>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254"/>
        <p:cNvGrpSpPr/>
        <p:nvPr/>
      </p:nvGrpSpPr>
      <p:grpSpPr>
        <a:xfrm>
          <a:off x="0" y="0"/>
          <a:ext cx="0" cy="0"/>
          <a:chOff x="0" y="0"/>
          <a:chExt cx="0" cy="0"/>
        </a:xfrm>
      </p:grpSpPr>
      <p:sp>
        <p:nvSpPr>
          <p:cNvPr id="255" name="Google Shape;255;p48"/>
          <p:cNvSpPr/>
          <p:nvPr/>
        </p:nvSpPr>
        <p:spPr>
          <a:xfrm>
            <a:off x="684225" y="1362200"/>
            <a:ext cx="7772400" cy="3978900"/>
          </a:xfrm>
          <a:prstGeom prst="rect">
            <a:avLst/>
          </a:prstGeom>
          <a:noFill/>
          <a:ln>
            <a:noFill/>
          </a:ln>
        </p:spPr>
        <p:txBody>
          <a:bodyPr spcFirstLastPara="1" wrap="square" lIns="0" tIns="0" rIns="0" bIns="0" anchor="ctr" anchorCtr="0">
            <a:noAutofit/>
          </a:bodyPr>
          <a:lstStyle/>
          <a:p>
            <a:pPr marL="0" marR="0" lvl="0" indent="0" algn="l" rtl="0">
              <a:lnSpc>
                <a:spcPct val="115000"/>
              </a:lnSpc>
              <a:spcBef>
                <a:spcPts val="0"/>
              </a:spcBef>
              <a:spcAft>
                <a:spcPts val="0"/>
              </a:spcAft>
              <a:buClr>
                <a:srgbClr val="000000"/>
              </a:buClr>
              <a:buSzPts val="2000"/>
              <a:buFont typeface="Arial"/>
              <a:buNone/>
            </a:pPr>
            <a:endParaRPr sz="2000" b="0" i="0" u="none" strike="noStrike" cap="none">
              <a:solidFill>
                <a:schemeClr val="dk1"/>
              </a:solidFill>
              <a:latin typeface="Arial"/>
              <a:ea typeface="Arial"/>
              <a:cs typeface="Arial"/>
              <a:sym typeface="Arial"/>
            </a:endParaRPr>
          </a:p>
          <a:p>
            <a:pPr marL="0" marR="0" lvl="0" indent="0" algn="l" rtl="0">
              <a:lnSpc>
                <a:spcPct val="115000"/>
              </a:lnSpc>
              <a:spcBef>
                <a:spcPts val="0"/>
              </a:spcBef>
              <a:spcAft>
                <a:spcPts val="0"/>
              </a:spcAft>
              <a:buClr>
                <a:srgbClr val="000000"/>
              </a:buClr>
              <a:buSzPts val="2000"/>
              <a:buFont typeface="Arial"/>
              <a:buNone/>
            </a:pPr>
            <a:endParaRPr sz="2000" b="0" i="0" u="none" strike="noStrike" cap="none">
              <a:solidFill>
                <a:schemeClr val="dk1"/>
              </a:solidFill>
              <a:latin typeface="Arial"/>
              <a:ea typeface="Arial"/>
              <a:cs typeface="Arial"/>
              <a:sym typeface="Arial"/>
            </a:endParaRPr>
          </a:p>
          <a:p>
            <a:pPr marL="0" marR="0" lvl="0" indent="0" algn="l" rtl="0">
              <a:lnSpc>
                <a:spcPct val="115000"/>
              </a:lnSpc>
              <a:spcBef>
                <a:spcPts val="0"/>
              </a:spcBef>
              <a:spcAft>
                <a:spcPts val="0"/>
              </a:spcAft>
              <a:buClr>
                <a:srgbClr val="000000"/>
              </a:buClr>
              <a:buSzPts val="2000"/>
              <a:buFont typeface="Arial"/>
              <a:buNone/>
            </a:pPr>
            <a:endParaRPr sz="2000" b="0" i="0" u="none" strike="noStrike" cap="none">
              <a:solidFill>
                <a:schemeClr val="dk1"/>
              </a:solidFill>
              <a:latin typeface="Arial"/>
              <a:ea typeface="Arial"/>
              <a:cs typeface="Arial"/>
              <a:sym typeface="Arial"/>
            </a:endParaRPr>
          </a:p>
          <a:p>
            <a:pPr marL="0" marR="0" lvl="0" indent="0" algn="l" rtl="0">
              <a:lnSpc>
                <a:spcPct val="115000"/>
              </a:lnSpc>
              <a:spcBef>
                <a:spcPts val="0"/>
              </a:spcBef>
              <a:spcAft>
                <a:spcPts val="0"/>
              </a:spcAft>
              <a:buClr>
                <a:srgbClr val="000000"/>
              </a:buClr>
              <a:buSzPts val="2000"/>
              <a:buFont typeface="Arial"/>
              <a:buNone/>
            </a:pPr>
            <a:endParaRPr sz="2000" b="0" i="0" u="none" strike="noStrike" cap="none">
              <a:solidFill>
                <a:schemeClr val="dk1"/>
              </a:solidFill>
              <a:latin typeface="Arial"/>
              <a:ea typeface="Arial"/>
              <a:cs typeface="Arial"/>
              <a:sym typeface="Arial"/>
            </a:endParaRPr>
          </a:p>
          <a:p>
            <a:pPr marL="0" marR="0" lvl="0" indent="0" algn="l" rtl="0">
              <a:lnSpc>
                <a:spcPct val="115000"/>
              </a:lnSpc>
              <a:spcBef>
                <a:spcPts val="0"/>
              </a:spcBef>
              <a:spcAft>
                <a:spcPts val="0"/>
              </a:spcAft>
              <a:buClr>
                <a:srgbClr val="000000"/>
              </a:buClr>
              <a:buSzPts val="2000"/>
              <a:buFont typeface="Arial"/>
              <a:buNone/>
            </a:pPr>
            <a:r>
              <a:rPr lang="en-US" sz="2000" b="0" i="0" u="none" strike="noStrike" cap="none">
                <a:solidFill>
                  <a:schemeClr val="dk1"/>
                </a:solidFill>
                <a:latin typeface="Arial"/>
                <a:ea typeface="Arial"/>
                <a:cs typeface="Arial"/>
                <a:sym typeface="Arial"/>
              </a:rPr>
              <a:t>● Violation of terms of Government contract/subcontract “so serious to justify debarment.”  For example:</a:t>
            </a:r>
            <a:endParaRPr sz="2000" b="0" i="0" u="none" strike="noStrike" cap="none">
              <a:solidFill>
                <a:schemeClr val="dk1"/>
              </a:solidFill>
              <a:latin typeface="Arial"/>
              <a:ea typeface="Arial"/>
              <a:cs typeface="Arial"/>
              <a:sym typeface="Arial"/>
            </a:endParaRPr>
          </a:p>
          <a:p>
            <a:pPr marL="12700" marR="0" lvl="0" indent="444500" algn="l" rtl="0">
              <a:lnSpc>
                <a:spcPct val="115000"/>
              </a:lnSpc>
              <a:spcBef>
                <a:spcPts val="500"/>
              </a:spcBef>
              <a:spcAft>
                <a:spcPts val="0"/>
              </a:spcAft>
              <a:buClr>
                <a:srgbClr val="000000"/>
              </a:buClr>
              <a:buSzPts val="2000"/>
              <a:buFont typeface="Arial"/>
              <a:buNone/>
            </a:pPr>
            <a:r>
              <a:rPr lang="en-US" sz="2000" b="0" i="0" u="none" strike="noStrike" cap="none">
                <a:solidFill>
                  <a:schemeClr val="dk1"/>
                </a:solidFill>
                <a:latin typeface="Arial"/>
                <a:ea typeface="Arial"/>
                <a:cs typeface="Arial"/>
                <a:sym typeface="Arial"/>
              </a:rPr>
              <a:t>○ Willful failure to perform one or more contracts</a:t>
            </a:r>
            <a:endParaRPr sz="2000" b="0" i="0" u="none" strike="noStrike" cap="none">
              <a:solidFill>
                <a:schemeClr val="dk1"/>
              </a:solidFill>
              <a:latin typeface="Arial"/>
              <a:ea typeface="Arial"/>
              <a:cs typeface="Arial"/>
              <a:sym typeface="Arial"/>
            </a:endParaRPr>
          </a:p>
          <a:p>
            <a:pPr marL="469900" marR="0" lvl="0" indent="0" algn="l" rtl="0">
              <a:lnSpc>
                <a:spcPct val="115000"/>
              </a:lnSpc>
              <a:spcBef>
                <a:spcPts val="500"/>
              </a:spcBef>
              <a:spcAft>
                <a:spcPts val="0"/>
              </a:spcAft>
              <a:buClr>
                <a:srgbClr val="000000"/>
              </a:buClr>
              <a:buSzPts val="2000"/>
              <a:buFont typeface="Arial"/>
              <a:buNone/>
            </a:pPr>
            <a:r>
              <a:rPr lang="en-US" sz="2000" b="0" i="0" u="none" strike="noStrike" cap="none">
                <a:solidFill>
                  <a:schemeClr val="dk1"/>
                </a:solidFill>
                <a:latin typeface="Arial"/>
                <a:ea typeface="Arial"/>
                <a:cs typeface="Arial"/>
                <a:sym typeface="Arial"/>
              </a:rPr>
              <a:t>○ History of failure to perform, or unsatisfactory performance, of one or more contracts</a:t>
            </a:r>
            <a:endParaRPr sz="2000" b="0" i="0" u="none" strike="noStrike" cap="none">
              <a:solidFill>
                <a:schemeClr val="dk1"/>
              </a:solidFill>
              <a:latin typeface="Arial"/>
              <a:ea typeface="Arial"/>
              <a:cs typeface="Arial"/>
              <a:sym typeface="Arial"/>
            </a:endParaRPr>
          </a:p>
          <a:p>
            <a:pPr marL="469900" marR="0" lvl="0" indent="0" algn="l" rtl="0">
              <a:lnSpc>
                <a:spcPct val="115000"/>
              </a:lnSpc>
              <a:spcBef>
                <a:spcPts val="500"/>
              </a:spcBef>
              <a:spcAft>
                <a:spcPts val="0"/>
              </a:spcAft>
              <a:buClr>
                <a:srgbClr val="000000"/>
              </a:buClr>
              <a:buSzPts val="1000"/>
              <a:buFont typeface="Arial"/>
              <a:buNone/>
            </a:pPr>
            <a:endParaRPr sz="1000" b="0" i="0" u="none" strike="noStrike" cap="none">
              <a:solidFill>
                <a:schemeClr val="dk1"/>
              </a:solidFill>
              <a:latin typeface="Arial"/>
              <a:ea typeface="Arial"/>
              <a:cs typeface="Arial"/>
              <a:sym typeface="Arial"/>
            </a:endParaRPr>
          </a:p>
          <a:p>
            <a:pPr marL="0" marR="0" lvl="0" indent="0" algn="l" rtl="0">
              <a:lnSpc>
                <a:spcPct val="115000"/>
              </a:lnSpc>
              <a:spcBef>
                <a:spcPts val="0"/>
              </a:spcBef>
              <a:spcAft>
                <a:spcPts val="0"/>
              </a:spcAft>
              <a:buClr>
                <a:srgbClr val="000000"/>
              </a:buClr>
              <a:buSzPts val="2000"/>
              <a:buFont typeface="Arial"/>
              <a:buNone/>
            </a:pPr>
            <a:r>
              <a:rPr lang="en-US" sz="2000" b="0" i="0" u="none" strike="noStrike" cap="none">
                <a:solidFill>
                  <a:schemeClr val="dk1"/>
                </a:solidFill>
                <a:latin typeface="Arial"/>
                <a:ea typeface="Arial"/>
                <a:cs typeface="Arial"/>
                <a:sym typeface="Arial"/>
              </a:rPr>
              <a:t>●Committing Unfair Trade Practice</a:t>
            </a:r>
            <a:endParaRPr sz="2000" b="0" i="0" u="none" strike="noStrike" cap="none">
              <a:solidFill>
                <a:schemeClr val="dk1"/>
              </a:solidFill>
              <a:latin typeface="Arial"/>
              <a:ea typeface="Arial"/>
              <a:cs typeface="Arial"/>
              <a:sym typeface="Arial"/>
            </a:endParaRPr>
          </a:p>
          <a:p>
            <a:pPr marL="0" marR="0" lvl="0" indent="0" algn="l" rtl="0">
              <a:lnSpc>
                <a:spcPct val="115000"/>
              </a:lnSpc>
              <a:spcBef>
                <a:spcPts val="0"/>
              </a:spcBef>
              <a:spcAft>
                <a:spcPts val="0"/>
              </a:spcAft>
              <a:buClr>
                <a:srgbClr val="000000"/>
              </a:buClr>
              <a:buSzPts val="1000"/>
              <a:buFont typeface="Arial"/>
              <a:buNone/>
            </a:pPr>
            <a:endParaRPr sz="1000" b="0" i="0" u="none" strike="noStrike" cap="none">
              <a:solidFill>
                <a:schemeClr val="dk1"/>
              </a:solidFill>
              <a:latin typeface="Arial"/>
              <a:ea typeface="Arial"/>
              <a:cs typeface="Arial"/>
              <a:sym typeface="Arial"/>
            </a:endParaRPr>
          </a:p>
          <a:p>
            <a:pPr marL="0" marR="0" lvl="0" indent="0" algn="l" rtl="0">
              <a:lnSpc>
                <a:spcPct val="115000"/>
              </a:lnSpc>
              <a:spcBef>
                <a:spcPts val="0"/>
              </a:spcBef>
              <a:spcAft>
                <a:spcPts val="0"/>
              </a:spcAft>
              <a:buClr>
                <a:srgbClr val="000000"/>
              </a:buClr>
              <a:buSzPts val="2000"/>
              <a:buFont typeface="Arial"/>
              <a:buNone/>
            </a:pPr>
            <a:r>
              <a:rPr lang="en-US" sz="2000" b="0" i="0" u="none" strike="noStrike" cap="none">
                <a:solidFill>
                  <a:schemeClr val="dk1"/>
                </a:solidFill>
                <a:latin typeface="Arial"/>
                <a:ea typeface="Arial"/>
                <a:cs typeface="Arial"/>
                <a:sym typeface="Arial"/>
              </a:rPr>
              <a:t>●Delinquent Federal taxes (in excess of $3,000)</a:t>
            </a:r>
            <a:endParaRPr sz="2000" b="0" i="0" u="none" strike="noStrike" cap="none">
              <a:solidFill>
                <a:schemeClr val="dk1"/>
              </a:solidFill>
              <a:latin typeface="Arial"/>
              <a:ea typeface="Arial"/>
              <a:cs typeface="Arial"/>
              <a:sym typeface="Arial"/>
            </a:endParaRPr>
          </a:p>
          <a:p>
            <a:pPr marL="0" marR="0" lvl="0" indent="0" algn="l" rtl="0">
              <a:lnSpc>
                <a:spcPct val="115000"/>
              </a:lnSpc>
              <a:spcBef>
                <a:spcPts val="500"/>
              </a:spcBef>
              <a:spcAft>
                <a:spcPts val="0"/>
              </a:spcAft>
              <a:buClr>
                <a:srgbClr val="000000"/>
              </a:buClr>
              <a:buSzPts val="2000"/>
              <a:buFont typeface="Arial"/>
              <a:buNone/>
            </a:pPr>
            <a:endParaRPr sz="2000" b="0" i="0" u="none" strike="noStrike" cap="none">
              <a:solidFill>
                <a:schemeClr val="dk1"/>
              </a:solidFill>
              <a:latin typeface="Arial"/>
              <a:ea typeface="Arial"/>
              <a:cs typeface="Arial"/>
              <a:sym typeface="Arial"/>
            </a:endParaRPr>
          </a:p>
          <a:p>
            <a:pPr marL="0" marR="0" lvl="0" indent="0" algn="just" rtl="0">
              <a:lnSpc>
                <a:spcPct val="115000"/>
              </a:lnSpc>
              <a:spcBef>
                <a:spcPts val="500"/>
              </a:spcBef>
              <a:spcAft>
                <a:spcPts val="0"/>
              </a:spcAft>
              <a:buClr>
                <a:srgbClr val="000000"/>
              </a:buClr>
              <a:buSzPts val="2000"/>
              <a:buFont typeface="Arial"/>
              <a:buNone/>
            </a:pPr>
            <a:endParaRPr sz="2000" b="0" i="0" u="none" strike="noStrike" cap="none">
              <a:solidFill>
                <a:schemeClr val="dk1"/>
              </a:solidFill>
              <a:latin typeface="Arial"/>
              <a:ea typeface="Arial"/>
              <a:cs typeface="Arial"/>
              <a:sym typeface="Arial"/>
            </a:endParaRPr>
          </a:p>
          <a:p>
            <a:pPr marL="12700" marR="0" lvl="0" indent="444500" algn="l" rtl="0">
              <a:lnSpc>
                <a:spcPct val="115000"/>
              </a:lnSpc>
              <a:spcBef>
                <a:spcPts val="500"/>
              </a:spcBef>
              <a:spcAft>
                <a:spcPts val="0"/>
              </a:spcAft>
              <a:buClr>
                <a:srgbClr val="000000"/>
              </a:buClr>
              <a:buSzPts val="1800"/>
              <a:buFont typeface="Arial"/>
              <a:buNone/>
            </a:pPr>
            <a:endParaRPr sz="1800" b="0" i="0" u="none" strike="noStrike" cap="none">
              <a:solidFill>
                <a:schemeClr val="dk1"/>
              </a:solidFill>
              <a:latin typeface="Arial"/>
              <a:ea typeface="Arial"/>
              <a:cs typeface="Arial"/>
              <a:sym typeface="Arial"/>
            </a:endParaRPr>
          </a:p>
          <a:p>
            <a:pPr marL="0" marR="0" lvl="0" indent="0" algn="l" rtl="0">
              <a:lnSpc>
                <a:spcPct val="115000"/>
              </a:lnSpc>
              <a:spcBef>
                <a:spcPts val="500"/>
              </a:spcBef>
              <a:spcAft>
                <a:spcPts val="0"/>
              </a:spcAft>
              <a:buClr>
                <a:srgbClr val="000000"/>
              </a:buClr>
              <a:buSzPts val="2000"/>
              <a:buFont typeface="Arial"/>
              <a:buNone/>
            </a:pPr>
            <a:endParaRPr sz="2000" b="0" i="0" u="none" strike="noStrike" cap="none">
              <a:solidFill>
                <a:schemeClr val="dk1"/>
              </a:solidFill>
              <a:latin typeface="Arial"/>
              <a:ea typeface="Arial"/>
              <a:cs typeface="Arial"/>
              <a:sym typeface="Arial"/>
            </a:endParaRPr>
          </a:p>
          <a:p>
            <a:pPr marL="469900" marR="0" lvl="0" indent="444500" algn="l" rtl="0">
              <a:lnSpc>
                <a:spcPct val="115000"/>
              </a:lnSpc>
              <a:spcBef>
                <a:spcPts val="500"/>
              </a:spcBef>
              <a:spcAft>
                <a:spcPts val="0"/>
              </a:spcAft>
              <a:buClr>
                <a:srgbClr val="000000"/>
              </a:buClr>
              <a:buSzPts val="1700"/>
              <a:buFont typeface="Arial"/>
              <a:buNone/>
            </a:pPr>
            <a:endParaRPr sz="1700" b="0" i="0" u="none" strike="noStrike" cap="none">
              <a:solidFill>
                <a:schemeClr val="dk1"/>
              </a:solidFill>
              <a:latin typeface="Arial"/>
              <a:ea typeface="Arial"/>
              <a:cs typeface="Arial"/>
              <a:sym typeface="Arial"/>
            </a:endParaRPr>
          </a:p>
          <a:p>
            <a:pPr marL="469900" marR="0" lvl="0" indent="0" algn="l" rtl="0">
              <a:lnSpc>
                <a:spcPct val="115000"/>
              </a:lnSpc>
              <a:spcBef>
                <a:spcPts val="500"/>
              </a:spcBef>
              <a:spcAft>
                <a:spcPts val="0"/>
              </a:spcAft>
              <a:buClr>
                <a:srgbClr val="000000"/>
              </a:buClr>
              <a:buSzPts val="2000"/>
              <a:buFont typeface="Arial"/>
              <a:buNone/>
            </a:pPr>
            <a:endParaRPr sz="2000" b="0" i="0" u="none" strike="noStrike" cap="none">
              <a:solidFill>
                <a:schemeClr val="dk1"/>
              </a:solidFill>
              <a:latin typeface="Arial"/>
              <a:ea typeface="Arial"/>
              <a:cs typeface="Arial"/>
              <a:sym typeface="Arial"/>
            </a:endParaRPr>
          </a:p>
          <a:p>
            <a:pPr marL="0" marR="0" lvl="0" indent="0" algn="l" rtl="0">
              <a:lnSpc>
                <a:spcPct val="115000"/>
              </a:lnSpc>
              <a:spcBef>
                <a:spcPts val="0"/>
              </a:spcBef>
              <a:spcAft>
                <a:spcPts val="0"/>
              </a:spcAft>
              <a:buClr>
                <a:srgbClr val="000000"/>
              </a:buClr>
              <a:buSzPts val="2000"/>
              <a:buFont typeface="Arial"/>
              <a:buNone/>
            </a:pPr>
            <a:endParaRPr sz="2000" b="1" i="0" u="none" strike="noStrike" cap="none">
              <a:solidFill>
                <a:schemeClr val="dk1"/>
              </a:solidFill>
              <a:latin typeface="Arial"/>
              <a:ea typeface="Arial"/>
              <a:cs typeface="Arial"/>
              <a:sym typeface="Arial"/>
            </a:endParaRPr>
          </a:p>
        </p:txBody>
      </p:sp>
      <p:sp>
        <p:nvSpPr>
          <p:cNvPr id="256" name="Google Shape;256;p48"/>
          <p:cNvSpPr txBox="1">
            <a:spLocks noGrp="1"/>
          </p:cNvSpPr>
          <p:nvPr>
            <p:ph type="title" idx="4294967295"/>
          </p:nvPr>
        </p:nvSpPr>
        <p:spPr>
          <a:xfrm>
            <a:off x="438675" y="184700"/>
            <a:ext cx="8375700" cy="603000"/>
          </a:xfrm>
          <a:prstGeom prst="rect">
            <a:avLst/>
          </a:prstGeom>
          <a:noFill/>
          <a:ln>
            <a:noFill/>
            <a:prstDash/>
          </a:ln>
          <a:effectLst/>
        </p:spPr>
        <p:txBody>
          <a:bodyPr rot="0" spcFirstLastPara="1" vertOverflow="overflow" horzOverflow="overflow" vert="horz" wrap="square" lIns="91425" tIns="91425" rIns="91425" bIns="91425" numCol="1" spcCol="0" rtlCol="0" fromWordArt="0" anchor="t"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
                <a:srgbClr val="000000"/>
              </a:buClr>
              <a:buSzPts val="3100"/>
              <a:buFont typeface="Arial"/>
              <a:buNone/>
              <a:tabLst/>
              <a:defRPr/>
            </a:pPr>
            <a:r>
              <a:rPr kumimoji="0" lang="en-US" sz="3100" b="0" i="0" u="none" strike="noStrike" kern="0" cap="none" spc="0" normalizeH="0" baseline="0" noProof="0" dirty="0">
                <a:ln>
                  <a:noFill/>
                </a:ln>
                <a:solidFill>
                  <a:srgbClr val="005087"/>
                </a:solidFill>
                <a:effectLst/>
                <a:uLnTx/>
                <a:uFillTx/>
                <a:latin typeface="Arial"/>
                <a:ea typeface="Arial"/>
                <a:cs typeface="Arial"/>
                <a:sym typeface="Arial"/>
              </a:rPr>
              <a:t>Causes for Suspension and Debarment, </a:t>
            </a:r>
            <a:r>
              <a:rPr kumimoji="0" lang="en-US" sz="3100" b="0" i="0" u="none" strike="noStrike" kern="0" cap="none" spc="0" normalizeH="0" baseline="0" noProof="0" dirty="0" err="1">
                <a:ln>
                  <a:noFill/>
                </a:ln>
                <a:solidFill>
                  <a:srgbClr val="005087"/>
                </a:solidFill>
                <a:effectLst/>
                <a:uLnTx/>
                <a:uFillTx/>
                <a:latin typeface="Arial"/>
                <a:ea typeface="Arial"/>
                <a:cs typeface="Arial"/>
                <a:sym typeface="Arial"/>
              </a:rPr>
              <a:t>Con’t</a:t>
            </a:r>
            <a:r>
              <a:rPr kumimoji="0" lang="en-US" sz="3100" b="0" i="0" u="none" strike="noStrike" kern="0" cap="none" spc="0" normalizeH="0" baseline="0" noProof="0" dirty="0">
                <a:ln>
                  <a:noFill/>
                </a:ln>
                <a:solidFill>
                  <a:srgbClr val="005087"/>
                </a:solidFill>
                <a:effectLst/>
                <a:uLnTx/>
                <a:uFillTx/>
                <a:latin typeface="Arial"/>
                <a:ea typeface="Arial"/>
                <a:cs typeface="Arial"/>
                <a:sym typeface="Arial"/>
              </a:rPr>
              <a:t>.</a:t>
            </a:r>
          </a:p>
          <a:p>
            <a:pPr marL="0" marR="0" lvl="0" indent="0" algn="l" defTabSz="914400" rtl="0" eaLnBrk="1" fontAlgn="auto" latinLnBrk="0" hangingPunct="1">
              <a:lnSpc>
                <a:spcPct val="100000"/>
              </a:lnSpc>
              <a:spcBef>
                <a:spcPts val="0"/>
              </a:spcBef>
              <a:spcAft>
                <a:spcPts val="0"/>
              </a:spcAft>
              <a:buClr>
                <a:srgbClr val="000000"/>
              </a:buClr>
              <a:buSzPts val="3600"/>
              <a:buFont typeface="Arial"/>
              <a:buNone/>
              <a:tabLst/>
              <a:defRPr/>
            </a:pPr>
            <a:endParaRPr kumimoji="0" lang="en-US" sz="3600" b="0" i="0" u="none" strike="noStrike" kern="0" cap="none" spc="0" normalizeH="0" baseline="0" noProof="0" dirty="0">
              <a:ln>
                <a:noFill/>
              </a:ln>
              <a:solidFill>
                <a:srgbClr val="005087"/>
              </a:solidFill>
              <a:effectLst/>
              <a:uLnTx/>
              <a:uFillTx/>
              <a:latin typeface="Arial"/>
              <a:ea typeface="Arial"/>
              <a:cs typeface="Arial"/>
              <a:sym typeface="Arial"/>
            </a:endParaRPr>
          </a:p>
          <a:p>
            <a:pPr marL="0" marR="0" lvl="0" indent="0" algn="l" defTabSz="914400" rtl="0" eaLnBrk="1" fontAlgn="auto" latinLnBrk="0" hangingPunct="1">
              <a:lnSpc>
                <a:spcPct val="100000"/>
              </a:lnSpc>
              <a:spcBef>
                <a:spcPts val="0"/>
              </a:spcBef>
              <a:spcAft>
                <a:spcPts val="0"/>
              </a:spcAft>
              <a:buClr>
                <a:srgbClr val="000000"/>
              </a:buClr>
              <a:buSzPts val="3600"/>
              <a:buFont typeface="Arial"/>
              <a:buNone/>
              <a:tabLst/>
              <a:defRPr/>
            </a:pPr>
            <a:r>
              <a:rPr kumimoji="0" lang="en-US" sz="3600" b="0" i="0" u="none" strike="noStrike" kern="0" cap="none" spc="0" normalizeH="0" baseline="0" noProof="0" dirty="0">
                <a:ln>
                  <a:noFill/>
                </a:ln>
                <a:solidFill>
                  <a:srgbClr val="005087"/>
                </a:solidFill>
                <a:effectLst/>
                <a:uLnTx/>
                <a:uFillTx/>
                <a:latin typeface="Arial"/>
                <a:ea typeface="Arial"/>
                <a:cs typeface="Arial"/>
                <a:sym typeface="Arial"/>
              </a:rPr>
              <a:t> </a:t>
            </a:r>
          </a:p>
          <a:p>
            <a:pPr marL="0" marR="0" lvl="0" indent="0" algn="l" defTabSz="914400" rtl="0" eaLnBrk="1" fontAlgn="auto" latinLnBrk="0" hangingPunct="1">
              <a:lnSpc>
                <a:spcPct val="100000"/>
              </a:lnSpc>
              <a:spcBef>
                <a:spcPts val="0"/>
              </a:spcBef>
              <a:spcAft>
                <a:spcPts val="0"/>
              </a:spcAft>
              <a:buClr>
                <a:srgbClr val="000000"/>
              </a:buClr>
              <a:buSzPts val="3600"/>
              <a:buFont typeface="Arial"/>
              <a:buNone/>
              <a:tabLst/>
              <a:defRPr/>
            </a:pPr>
            <a:endParaRPr kumimoji="0" lang="en-US" sz="3600" b="0" i="0" u="none" strike="noStrike" kern="0" cap="none" spc="0" normalizeH="0" baseline="0" noProof="0" dirty="0">
              <a:ln>
                <a:noFill/>
              </a:ln>
              <a:solidFill>
                <a:srgbClr val="005087"/>
              </a:solidFill>
              <a:effectLst/>
              <a:uLnTx/>
              <a:uFillTx/>
              <a:latin typeface="Arial"/>
              <a:ea typeface="Arial"/>
              <a:cs typeface="Arial"/>
              <a:sym typeface="Arial"/>
            </a:endParaRPr>
          </a:p>
        </p:txBody>
      </p:sp>
      <p:pic>
        <p:nvPicPr>
          <p:cNvPr id="2" name="Google Shape;183;p37" descr="Small Business Works logo">
            <a:extLst>
              <a:ext uri="{FF2B5EF4-FFF2-40B4-BE49-F238E27FC236}">
                <a16:creationId xmlns:a16="http://schemas.microsoft.com/office/drawing/2014/main" id="{5A5AAD3D-B7A8-28BE-9E3D-CA2FD5086E97}"/>
              </a:ext>
            </a:extLst>
          </p:cNvPr>
          <p:cNvPicPr preferRelativeResize="0"/>
          <p:nvPr/>
        </p:nvPicPr>
        <p:blipFill>
          <a:blip r:embed="rId3">
            <a:alphaModFix/>
          </a:blip>
          <a:stretch>
            <a:fillRect/>
          </a:stretch>
        </p:blipFill>
        <p:spPr>
          <a:xfrm>
            <a:off x="7789850" y="4521150"/>
            <a:ext cx="1219098" cy="685751"/>
          </a:xfrm>
          <a:prstGeom prst="rect">
            <a:avLst/>
          </a:prstGeom>
          <a:noFill/>
          <a:ln>
            <a:noFill/>
          </a:ln>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261"/>
        <p:cNvGrpSpPr/>
        <p:nvPr/>
      </p:nvGrpSpPr>
      <p:grpSpPr>
        <a:xfrm>
          <a:off x="0" y="0"/>
          <a:ext cx="0" cy="0"/>
          <a:chOff x="0" y="0"/>
          <a:chExt cx="0" cy="0"/>
        </a:xfrm>
      </p:grpSpPr>
      <p:sp>
        <p:nvSpPr>
          <p:cNvPr id="262" name="Google Shape;262;p49"/>
          <p:cNvSpPr/>
          <p:nvPr/>
        </p:nvSpPr>
        <p:spPr>
          <a:xfrm>
            <a:off x="684225" y="1362200"/>
            <a:ext cx="7772400" cy="3978900"/>
          </a:xfrm>
          <a:prstGeom prst="rect">
            <a:avLst/>
          </a:prstGeom>
          <a:noFill/>
          <a:ln>
            <a:noFill/>
          </a:ln>
        </p:spPr>
        <p:txBody>
          <a:bodyPr spcFirstLastPara="1" wrap="square" lIns="0" tIns="0" rIns="0" bIns="0" anchor="ctr" anchorCtr="0">
            <a:noAutofit/>
          </a:bodyPr>
          <a:lstStyle/>
          <a:p>
            <a:pPr marL="0" marR="0" lvl="0" indent="0" algn="l" rtl="0">
              <a:lnSpc>
                <a:spcPct val="115000"/>
              </a:lnSpc>
              <a:spcBef>
                <a:spcPts val="0"/>
              </a:spcBef>
              <a:spcAft>
                <a:spcPts val="0"/>
              </a:spcAft>
              <a:buClr>
                <a:srgbClr val="000000"/>
              </a:buClr>
              <a:buSzPts val="2000"/>
              <a:buFont typeface="Arial"/>
              <a:buNone/>
            </a:pPr>
            <a:endParaRPr sz="2000" b="0" i="0" u="none" strike="noStrike" cap="none">
              <a:solidFill>
                <a:schemeClr val="dk1"/>
              </a:solidFill>
              <a:latin typeface="Arial"/>
              <a:ea typeface="Arial"/>
              <a:cs typeface="Arial"/>
              <a:sym typeface="Arial"/>
            </a:endParaRPr>
          </a:p>
          <a:p>
            <a:pPr marL="0" marR="0" lvl="0" indent="0" algn="l" rtl="0">
              <a:lnSpc>
                <a:spcPct val="115000"/>
              </a:lnSpc>
              <a:spcBef>
                <a:spcPts val="0"/>
              </a:spcBef>
              <a:spcAft>
                <a:spcPts val="0"/>
              </a:spcAft>
              <a:buClr>
                <a:srgbClr val="000000"/>
              </a:buClr>
              <a:buSzPts val="2000"/>
              <a:buFont typeface="Arial"/>
              <a:buNone/>
            </a:pPr>
            <a:endParaRPr sz="2000" b="0" i="0" u="none" strike="noStrike" cap="none">
              <a:solidFill>
                <a:schemeClr val="dk1"/>
              </a:solidFill>
              <a:latin typeface="Arial"/>
              <a:ea typeface="Arial"/>
              <a:cs typeface="Arial"/>
              <a:sym typeface="Arial"/>
            </a:endParaRPr>
          </a:p>
          <a:p>
            <a:pPr marL="0" marR="0" lvl="0" indent="0" algn="l" rtl="0">
              <a:lnSpc>
                <a:spcPct val="115000"/>
              </a:lnSpc>
              <a:spcBef>
                <a:spcPts val="0"/>
              </a:spcBef>
              <a:spcAft>
                <a:spcPts val="0"/>
              </a:spcAft>
              <a:buClr>
                <a:srgbClr val="000000"/>
              </a:buClr>
              <a:buSzPts val="2000"/>
              <a:buFont typeface="Arial"/>
              <a:buNone/>
            </a:pPr>
            <a:endParaRPr sz="2000" b="0" i="0" u="none" strike="noStrike" cap="none">
              <a:solidFill>
                <a:schemeClr val="dk1"/>
              </a:solidFill>
              <a:latin typeface="Arial"/>
              <a:ea typeface="Arial"/>
              <a:cs typeface="Arial"/>
              <a:sym typeface="Arial"/>
            </a:endParaRPr>
          </a:p>
          <a:p>
            <a:pPr marL="0" marR="0" lvl="0" indent="0" algn="l" rtl="0">
              <a:lnSpc>
                <a:spcPct val="115000"/>
              </a:lnSpc>
              <a:spcBef>
                <a:spcPts val="0"/>
              </a:spcBef>
              <a:spcAft>
                <a:spcPts val="0"/>
              </a:spcAft>
              <a:buClr>
                <a:srgbClr val="000000"/>
              </a:buClr>
              <a:buSzPts val="2000"/>
              <a:buFont typeface="Arial"/>
              <a:buNone/>
            </a:pPr>
            <a:endParaRPr sz="2000" b="0" i="0" u="none" strike="noStrike" cap="none">
              <a:solidFill>
                <a:schemeClr val="dk1"/>
              </a:solidFill>
              <a:latin typeface="Arial"/>
              <a:ea typeface="Arial"/>
              <a:cs typeface="Arial"/>
              <a:sym typeface="Arial"/>
            </a:endParaRPr>
          </a:p>
          <a:p>
            <a:pPr marL="0" marR="0" lvl="0" indent="0" algn="l" rtl="0">
              <a:lnSpc>
                <a:spcPct val="115000"/>
              </a:lnSpc>
              <a:spcBef>
                <a:spcPts val="0"/>
              </a:spcBef>
              <a:spcAft>
                <a:spcPts val="0"/>
              </a:spcAft>
              <a:buClr>
                <a:srgbClr val="000000"/>
              </a:buClr>
              <a:buSzPts val="2000"/>
              <a:buFont typeface="Arial"/>
              <a:buNone/>
            </a:pPr>
            <a:r>
              <a:rPr lang="en-US" sz="2000" b="0" i="0" u="none" strike="noStrike" cap="none">
                <a:solidFill>
                  <a:schemeClr val="dk1"/>
                </a:solidFill>
                <a:latin typeface="Arial"/>
                <a:ea typeface="Arial"/>
                <a:cs typeface="Arial"/>
                <a:sym typeface="Arial"/>
              </a:rPr>
              <a:t>● Knowing failure of a principal of a contractor, until 3 years after final payment on any Government contract awarded to the contractor, to timely disclose to the Government, in connection with the award, performance, or closeout of the contract or a subcontract thereunder:</a:t>
            </a:r>
            <a:endParaRPr sz="2000" b="0" i="0" u="none" strike="noStrike" cap="none">
              <a:solidFill>
                <a:schemeClr val="dk1"/>
              </a:solidFill>
              <a:latin typeface="Arial"/>
              <a:ea typeface="Arial"/>
              <a:cs typeface="Arial"/>
              <a:sym typeface="Arial"/>
            </a:endParaRPr>
          </a:p>
          <a:p>
            <a:pPr marL="12700" marR="0" lvl="0" indent="444500" algn="l" rtl="0">
              <a:lnSpc>
                <a:spcPct val="115000"/>
              </a:lnSpc>
              <a:spcBef>
                <a:spcPts val="500"/>
              </a:spcBef>
              <a:spcAft>
                <a:spcPts val="0"/>
              </a:spcAft>
              <a:buClr>
                <a:srgbClr val="000000"/>
              </a:buClr>
              <a:buSzPts val="2000"/>
              <a:buFont typeface="Arial"/>
              <a:buNone/>
            </a:pPr>
            <a:r>
              <a:rPr lang="en-US" sz="2000" b="0" i="0" u="none" strike="noStrike" cap="none">
                <a:solidFill>
                  <a:schemeClr val="dk1"/>
                </a:solidFill>
                <a:latin typeface="Arial"/>
                <a:ea typeface="Arial"/>
                <a:cs typeface="Arial"/>
                <a:sym typeface="Arial"/>
              </a:rPr>
              <a:t>○ Credible evidence of violations of certain criminal laws</a:t>
            </a:r>
            <a:endParaRPr sz="2000" b="0" i="0" u="none" strike="noStrike" cap="none">
              <a:solidFill>
                <a:schemeClr val="dk1"/>
              </a:solidFill>
              <a:latin typeface="Arial"/>
              <a:ea typeface="Arial"/>
              <a:cs typeface="Arial"/>
              <a:sym typeface="Arial"/>
            </a:endParaRPr>
          </a:p>
          <a:p>
            <a:pPr marL="12700" marR="0" lvl="0" indent="444500" algn="l" rtl="0">
              <a:lnSpc>
                <a:spcPct val="115000"/>
              </a:lnSpc>
              <a:spcBef>
                <a:spcPts val="500"/>
              </a:spcBef>
              <a:spcAft>
                <a:spcPts val="0"/>
              </a:spcAft>
              <a:buClr>
                <a:srgbClr val="000000"/>
              </a:buClr>
              <a:buSzPts val="2000"/>
              <a:buFont typeface="Arial"/>
              <a:buNone/>
            </a:pPr>
            <a:r>
              <a:rPr lang="en-US" sz="2000" b="0" i="0" u="none" strike="noStrike" cap="none">
                <a:solidFill>
                  <a:schemeClr val="dk1"/>
                </a:solidFill>
                <a:latin typeface="Arial"/>
                <a:ea typeface="Arial"/>
                <a:cs typeface="Arial"/>
                <a:sym typeface="Arial"/>
              </a:rPr>
              <a:t>○ The Civil False Claims Act</a:t>
            </a:r>
            <a:endParaRPr sz="2000" b="0" i="0" u="none" strike="noStrike" cap="none">
              <a:solidFill>
                <a:schemeClr val="dk1"/>
              </a:solidFill>
              <a:latin typeface="Arial"/>
              <a:ea typeface="Arial"/>
              <a:cs typeface="Arial"/>
              <a:sym typeface="Arial"/>
            </a:endParaRPr>
          </a:p>
          <a:p>
            <a:pPr marL="12700" marR="0" lvl="0" indent="444500" algn="l" rtl="0">
              <a:lnSpc>
                <a:spcPct val="115000"/>
              </a:lnSpc>
              <a:spcBef>
                <a:spcPts val="500"/>
              </a:spcBef>
              <a:spcAft>
                <a:spcPts val="0"/>
              </a:spcAft>
              <a:buClr>
                <a:srgbClr val="000000"/>
              </a:buClr>
              <a:buSzPts val="2000"/>
              <a:buFont typeface="Arial"/>
              <a:buNone/>
            </a:pPr>
            <a:r>
              <a:rPr lang="en-US" sz="2000" b="0" i="0" u="none" strike="noStrike" cap="none">
                <a:solidFill>
                  <a:schemeClr val="dk1"/>
                </a:solidFill>
                <a:latin typeface="Arial"/>
                <a:ea typeface="Arial"/>
                <a:cs typeface="Arial"/>
                <a:sym typeface="Arial"/>
              </a:rPr>
              <a:t>○ Significant overpayment(s) on contract</a:t>
            </a:r>
            <a:endParaRPr sz="2000" b="0" i="0" u="none" strike="noStrike" cap="none">
              <a:solidFill>
                <a:schemeClr val="dk1"/>
              </a:solidFill>
              <a:latin typeface="Arial"/>
              <a:ea typeface="Arial"/>
              <a:cs typeface="Arial"/>
              <a:sym typeface="Arial"/>
            </a:endParaRPr>
          </a:p>
          <a:p>
            <a:pPr marL="0" marR="0" lvl="0" indent="0" algn="l" rtl="0">
              <a:lnSpc>
                <a:spcPct val="115000"/>
              </a:lnSpc>
              <a:spcBef>
                <a:spcPts val="0"/>
              </a:spcBef>
              <a:spcAft>
                <a:spcPts val="0"/>
              </a:spcAft>
              <a:buClr>
                <a:srgbClr val="000000"/>
              </a:buClr>
              <a:buSzPts val="2000"/>
              <a:buFont typeface="Arial"/>
              <a:buNone/>
            </a:pPr>
            <a:endParaRPr sz="2000" b="0" i="0" u="none" strike="noStrike" cap="none">
              <a:solidFill>
                <a:schemeClr val="dk1"/>
              </a:solidFill>
              <a:latin typeface="Arial"/>
              <a:ea typeface="Arial"/>
              <a:cs typeface="Arial"/>
              <a:sym typeface="Arial"/>
            </a:endParaRPr>
          </a:p>
          <a:p>
            <a:pPr marL="0" marR="0" lvl="0" indent="0" algn="l" rtl="0">
              <a:lnSpc>
                <a:spcPct val="115000"/>
              </a:lnSpc>
              <a:spcBef>
                <a:spcPts val="500"/>
              </a:spcBef>
              <a:spcAft>
                <a:spcPts val="0"/>
              </a:spcAft>
              <a:buClr>
                <a:srgbClr val="000000"/>
              </a:buClr>
              <a:buSzPts val="2000"/>
              <a:buFont typeface="Arial"/>
              <a:buNone/>
            </a:pPr>
            <a:endParaRPr sz="2000" b="0" i="0" u="none" strike="noStrike" cap="none">
              <a:solidFill>
                <a:schemeClr val="dk1"/>
              </a:solidFill>
              <a:latin typeface="Arial"/>
              <a:ea typeface="Arial"/>
              <a:cs typeface="Arial"/>
              <a:sym typeface="Arial"/>
            </a:endParaRPr>
          </a:p>
          <a:p>
            <a:pPr marL="0" marR="0" lvl="0" indent="0" algn="just" rtl="0">
              <a:lnSpc>
                <a:spcPct val="115000"/>
              </a:lnSpc>
              <a:spcBef>
                <a:spcPts val="500"/>
              </a:spcBef>
              <a:spcAft>
                <a:spcPts val="0"/>
              </a:spcAft>
              <a:buClr>
                <a:srgbClr val="000000"/>
              </a:buClr>
              <a:buSzPts val="2000"/>
              <a:buFont typeface="Arial"/>
              <a:buNone/>
            </a:pPr>
            <a:endParaRPr sz="2000" b="0" i="0" u="none" strike="noStrike" cap="none">
              <a:solidFill>
                <a:schemeClr val="dk1"/>
              </a:solidFill>
              <a:latin typeface="Arial"/>
              <a:ea typeface="Arial"/>
              <a:cs typeface="Arial"/>
              <a:sym typeface="Arial"/>
            </a:endParaRPr>
          </a:p>
          <a:p>
            <a:pPr marL="12700" marR="0" lvl="0" indent="444500" algn="l" rtl="0">
              <a:lnSpc>
                <a:spcPct val="115000"/>
              </a:lnSpc>
              <a:spcBef>
                <a:spcPts val="500"/>
              </a:spcBef>
              <a:spcAft>
                <a:spcPts val="0"/>
              </a:spcAft>
              <a:buClr>
                <a:srgbClr val="000000"/>
              </a:buClr>
              <a:buSzPts val="1800"/>
              <a:buFont typeface="Arial"/>
              <a:buNone/>
            </a:pPr>
            <a:endParaRPr sz="1800" b="0" i="0" u="none" strike="noStrike" cap="none">
              <a:solidFill>
                <a:schemeClr val="dk1"/>
              </a:solidFill>
              <a:latin typeface="Arial"/>
              <a:ea typeface="Arial"/>
              <a:cs typeface="Arial"/>
              <a:sym typeface="Arial"/>
            </a:endParaRPr>
          </a:p>
          <a:p>
            <a:pPr marL="0" marR="0" lvl="0" indent="0" algn="l" rtl="0">
              <a:lnSpc>
                <a:spcPct val="115000"/>
              </a:lnSpc>
              <a:spcBef>
                <a:spcPts val="500"/>
              </a:spcBef>
              <a:spcAft>
                <a:spcPts val="0"/>
              </a:spcAft>
              <a:buClr>
                <a:srgbClr val="000000"/>
              </a:buClr>
              <a:buSzPts val="2000"/>
              <a:buFont typeface="Arial"/>
              <a:buNone/>
            </a:pPr>
            <a:endParaRPr sz="2000" b="0" i="0" u="none" strike="noStrike" cap="none">
              <a:solidFill>
                <a:schemeClr val="dk1"/>
              </a:solidFill>
              <a:latin typeface="Arial"/>
              <a:ea typeface="Arial"/>
              <a:cs typeface="Arial"/>
              <a:sym typeface="Arial"/>
            </a:endParaRPr>
          </a:p>
          <a:p>
            <a:pPr marL="469900" marR="0" lvl="0" indent="444500" algn="l" rtl="0">
              <a:lnSpc>
                <a:spcPct val="115000"/>
              </a:lnSpc>
              <a:spcBef>
                <a:spcPts val="500"/>
              </a:spcBef>
              <a:spcAft>
                <a:spcPts val="0"/>
              </a:spcAft>
              <a:buClr>
                <a:srgbClr val="000000"/>
              </a:buClr>
              <a:buSzPts val="1700"/>
              <a:buFont typeface="Arial"/>
              <a:buNone/>
            </a:pPr>
            <a:endParaRPr sz="1700" b="0" i="0" u="none" strike="noStrike" cap="none">
              <a:solidFill>
                <a:schemeClr val="dk1"/>
              </a:solidFill>
              <a:latin typeface="Arial"/>
              <a:ea typeface="Arial"/>
              <a:cs typeface="Arial"/>
              <a:sym typeface="Arial"/>
            </a:endParaRPr>
          </a:p>
          <a:p>
            <a:pPr marL="469900" marR="0" lvl="0" indent="0" algn="l" rtl="0">
              <a:lnSpc>
                <a:spcPct val="115000"/>
              </a:lnSpc>
              <a:spcBef>
                <a:spcPts val="500"/>
              </a:spcBef>
              <a:spcAft>
                <a:spcPts val="0"/>
              </a:spcAft>
              <a:buClr>
                <a:srgbClr val="000000"/>
              </a:buClr>
              <a:buSzPts val="2000"/>
              <a:buFont typeface="Arial"/>
              <a:buNone/>
            </a:pPr>
            <a:endParaRPr sz="2000" b="0" i="0" u="none" strike="noStrike" cap="none">
              <a:solidFill>
                <a:schemeClr val="dk1"/>
              </a:solidFill>
              <a:latin typeface="Arial"/>
              <a:ea typeface="Arial"/>
              <a:cs typeface="Arial"/>
              <a:sym typeface="Arial"/>
            </a:endParaRPr>
          </a:p>
          <a:p>
            <a:pPr marL="0" marR="0" lvl="0" indent="0" algn="l" rtl="0">
              <a:lnSpc>
                <a:spcPct val="115000"/>
              </a:lnSpc>
              <a:spcBef>
                <a:spcPts val="0"/>
              </a:spcBef>
              <a:spcAft>
                <a:spcPts val="0"/>
              </a:spcAft>
              <a:buClr>
                <a:srgbClr val="000000"/>
              </a:buClr>
              <a:buSzPts val="2000"/>
              <a:buFont typeface="Arial"/>
              <a:buNone/>
            </a:pPr>
            <a:endParaRPr sz="2000" b="1" i="0" u="none" strike="noStrike" cap="none">
              <a:solidFill>
                <a:schemeClr val="dk1"/>
              </a:solidFill>
              <a:latin typeface="Arial"/>
              <a:ea typeface="Arial"/>
              <a:cs typeface="Arial"/>
              <a:sym typeface="Arial"/>
            </a:endParaRPr>
          </a:p>
        </p:txBody>
      </p:sp>
      <p:sp>
        <p:nvSpPr>
          <p:cNvPr id="263" name="Google Shape;263;p49"/>
          <p:cNvSpPr txBox="1">
            <a:spLocks noGrp="1"/>
          </p:cNvSpPr>
          <p:nvPr>
            <p:ph type="title" idx="4294967295"/>
          </p:nvPr>
        </p:nvSpPr>
        <p:spPr>
          <a:xfrm>
            <a:off x="438675" y="184700"/>
            <a:ext cx="8375700" cy="603000"/>
          </a:xfrm>
          <a:prstGeom prst="rect">
            <a:avLst/>
          </a:prstGeom>
          <a:noFill/>
          <a:ln>
            <a:noFill/>
            <a:prstDash/>
          </a:ln>
          <a:effectLst/>
        </p:spPr>
        <p:txBody>
          <a:bodyPr rot="0" spcFirstLastPara="1" vertOverflow="overflow" horzOverflow="overflow" vert="horz" wrap="square" lIns="91425" tIns="91425" rIns="91425" bIns="91425" numCol="1" spcCol="0" rtlCol="0" fromWordArt="0" anchor="t"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
                <a:srgbClr val="000000"/>
              </a:buClr>
              <a:buSzPts val="3100"/>
              <a:buFont typeface="Arial"/>
              <a:buNone/>
              <a:tabLst/>
              <a:defRPr/>
            </a:pPr>
            <a:r>
              <a:rPr kumimoji="0" lang="en-US" sz="3100" b="0" i="0" u="none" strike="noStrike" kern="0" cap="none" spc="0" normalizeH="0" baseline="0" noProof="0" dirty="0">
                <a:ln>
                  <a:noFill/>
                </a:ln>
                <a:solidFill>
                  <a:srgbClr val="005087"/>
                </a:solidFill>
                <a:effectLst/>
                <a:uLnTx/>
                <a:uFillTx/>
                <a:latin typeface="Arial"/>
                <a:ea typeface="Arial"/>
                <a:cs typeface="Arial"/>
                <a:sym typeface="Arial"/>
              </a:rPr>
              <a:t>Causes for Suspension and Debarment, </a:t>
            </a:r>
            <a:r>
              <a:rPr kumimoji="0" lang="en-US" sz="3100" b="0" i="0" u="none" strike="noStrike" kern="0" cap="none" spc="0" normalizeH="0" baseline="0" noProof="0" dirty="0" err="1">
                <a:ln>
                  <a:noFill/>
                </a:ln>
                <a:solidFill>
                  <a:srgbClr val="005087"/>
                </a:solidFill>
                <a:effectLst/>
                <a:uLnTx/>
                <a:uFillTx/>
                <a:latin typeface="Arial"/>
                <a:ea typeface="Arial"/>
                <a:cs typeface="Arial"/>
                <a:sym typeface="Arial"/>
              </a:rPr>
              <a:t>Con’t</a:t>
            </a:r>
            <a:r>
              <a:rPr kumimoji="0" lang="en-US" sz="3100" b="0" i="0" u="none" strike="noStrike" kern="0" cap="none" spc="0" normalizeH="0" baseline="0" noProof="0" dirty="0">
                <a:ln>
                  <a:noFill/>
                </a:ln>
                <a:solidFill>
                  <a:srgbClr val="005087"/>
                </a:solidFill>
                <a:effectLst/>
                <a:uLnTx/>
                <a:uFillTx/>
                <a:latin typeface="Arial"/>
                <a:ea typeface="Arial"/>
                <a:cs typeface="Arial"/>
                <a:sym typeface="Arial"/>
              </a:rPr>
              <a:t>.</a:t>
            </a:r>
          </a:p>
          <a:p>
            <a:pPr marL="0" marR="0" lvl="0" indent="0" algn="l" defTabSz="914400" rtl="0" eaLnBrk="1" fontAlgn="auto" latinLnBrk="0" hangingPunct="1">
              <a:lnSpc>
                <a:spcPct val="100000"/>
              </a:lnSpc>
              <a:spcBef>
                <a:spcPts val="0"/>
              </a:spcBef>
              <a:spcAft>
                <a:spcPts val="0"/>
              </a:spcAft>
              <a:buClr>
                <a:srgbClr val="000000"/>
              </a:buClr>
              <a:buSzPts val="3600"/>
              <a:buFont typeface="Arial"/>
              <a:buNone/>
              <a:tabLst/>
              <a:defRPr/>
            </a:pPr>
            <a:endParaRPr kumimoji="0" lang="en-US" sz="3600" b="0" i="0" u="none" strike="noStrike" kern="0" cap="none" spc="0" normalizeH="0" baseline="0" noProof="0" dirty="0">
              <a:ln>
                <a:noFill/>
              </a:ln>
              <a:solidFill>
                <a:srgbClr val="005087"/>
              </a:solidFill>
              <a:effectLst/>
              <a:uLnTx/>
              <a:uFillTx/>
              <a:latin typeface="Arial"/>
              <a:ea typeface="Arial"/>
              <a:cs typeface="Arial"/>
              <a:sym typeface="Arial"/>
            </a:endParaRPr>
          </a:p>
          <a:p>
            <a:pPr marL="0" marR="0" lvl="0" indent="0" algn="l" defTabSz="914400" rtl="0" eaLnBrk="1" fontAlgn="auto" latinLnBrk="0" hangingPunct="1">
              <a:lnSpc>
                <a:spcPct val="100000"/>
              </a:lnSpc>
              <a:spcBef>
                <a:spcPts val="0"/>
              </a:spcBef>
              <a:spcAft>
                <a:spcPts val="0"/>
              </a:spcAft>
              <a:buClr>
                <a:srgbClr val="000000"/>
              </a:buClr>
              <a:buSzPts val="3600"/>
              <a:buFont typeface="Arial"/>
              <a:buNone/>
              <a:tabLst/>
              <a:defRPr/>
            </a:pPr>
            <a:r>
              <a:rPr kumimoji="0" lang="en-US" sz="3600" b="0" i="0" u="none" strike="noStrike" kern="0" cap="none" spc="0" normalizeH="0" baseline="0" noProof="0" dirty="0">
                <a:ln>
                  <a:noFill/>
                </a:ln>
                <a:solidFill>
                  <a:srgbClr val="005087"/>
                </a:solidFill>
                <a:effectLst/>
                <a:uLnTx/>
                <a:uFillTx/>
                <a:latin typeface="Arial"/>
                <a:ea typeface="Arial"/>
                <a:cs typeface="Arial"/>
                <a:sym typeface="Arial"/>
              </a:rPr>
              <a:t> </a:t>
            </a:r>
          </a:p>
          <a:p>
            <a:pPr marL="0" marR="0" lvl="0" indent="0" algn="l" defTabSz="914400" rtl="0" eaLnBrk="1" fontAlgn="auto" latinLnBrk="0" hangingPunct="1">
              <a:lnSpc>
                <a:spcPct val="100000"/>
              </a:lnSpc>
              <a:spcBef>
                <a:spcPts val="0"/>
              </a:spcBef>
              <a:spcAft>
                <a:spcPts val="0"/>
              </a:spcAft>
              <a:buClr>
                <a:srgbClr val="000000"/>
              </a:buClr>
              <a:buSzPts val="3600"/>
              <a:buFont typeface="Arial"/>
              <a:buNone/>
              <a:tabLst/>
              <a:defRPr/>
            </a:pPr>
            <a:endParaRPr kumimoji="0" lang="en-US" sz="3600" b="0" i="0" u="none" strike="noStrike" kern="0" cap="none" spc="0" normalizeH="0" baseline="0" noProof="0" dirty="0">
              <a:ln>
                <a:noFill/>
              </a:ln>
              <a:solidFill>
                <a:srgbClr val="005087"/>
              </a:solidFill>
              <a:effectLst/>
              <a:uLnTx/>
              <a:uFillTx/>
              <a:latin typeface="Arial"/>
              <a:ea typeface="Arial"/>
              <a:cs typeface="Arial"/>
              <a:sym typeface="Arial"/>
            </a:endParaRPr>
          </a:p>
        </p:txBody>
      </p:sp>
      <p:pic>
        <p:nvPicPr>
          <p:cNvPr id="2" name="Google Shape;183;p37" descr="Small Business Works logo">
            <a:extLst>
              <a:ext uri="{FF2B5EF4-FFF2-40B4-BE49-F238E27FC236}">
                <a16:creationId xmlns:a16="http://schemas.microsoft.com/office/drawing/2014/main" id="{B1310952-C8F3-D47C-8A0B-9F3ADE06140D}"/>
              </a:ext>
            </a:extLst>
          </p:cNvPr>
          <p:cNvPicPr preferRelativeResize="0"/>
          <p:nvPr/>
        </p:nvPicPr>
        <p:blipFill>
          <a:blip r:embed="rId3">
            <a:alphaModFix/>
          </a:blip>
          <a:stretch>
            <a:fillRect/>
          </a:stretch>
        </p:blipFill>
        <p:spPr>
          <a:xfrm>
            <a:off x="7789850" y="4521150"/>
            <a:ext cx="1219098" cy="685751"/>
          </a:xfrm>
          <a:prstGeom prst="rect">
            <a:avLst/>
          </a:prstGeom>
          <a:noFill/>
          <a:ln>
            <a:noFill/>
          </a:ln>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268"/>
        <p:cNvGrpSpPr/>
        <p:nvPr/>
      </p:nvGrpSpPr>
      <p:grpSpPr>
        <a:xfrm>
          <a:off x="0" y="0"/>
          <a:ext cx="0" cy="0"/>
          <a:chOff x="0" y="0"/>
          <a:chExt cx="0" cy="0"/>
        </a:xfrm>
      </p:grpSpPr>
      <p:sp>
        <p:nvSpPr>
          <p:cNvPr id="269" name="Google Shape;269;p50"/>
          <p:cNvSpPr/>
          <p:nvPr/>
        </p:nvSpPr>
        <p:spPr>
          <a:xfrm>
            <a:off x="684225" y="1362200"/>
            <a:ext cx="7772400" cy="3709500"/>
          </a:xfrm>
          <a:prstGeom prst="rect">
            <a:avLst/>
          </a:prstGeom>
          <a:noFill/>
          <a:ln>
            <a:noFill/>
          </a:ln>
        </p:spPr>
        <p:txBody>
          <a:bodyPr spcFirstLastPara="1" wrap="square" lIns="0" tIns="0" rIns="0" bIns="0" anchor="ctr" anchorCtr="0">
            <a:noAutofit/>
          </a:bodyPr>
          <a:lstStyle/>
          <a:p>
            <a:pPr marL="0" marR="0" lvl="0" indent="0" algn="l" rtl="0">
              <a:lnSpc>
                <a:spcPct val="115000"/>
              </a:lnSpc>
              <a:spcBef>
                <a:spcPts val="0"/>
              </a:spcBef>
              <a:spcAft>
                <a:spcPts val="0"/>
              </a:spcAft>
              <a:buClr>
                <a:srgbClr val="000000"/>
              </a:buClr>
              <a:buSzPts val="2000"/>
              <a:buFont typeface="Arial"/>
              <a:buNone/>
            </a:pPr>
            <a:endParaRPr sz="2000" b="0" i="0" u="none" strike="noStrike" cap="none">
              <a:solidFill>
                <a:schemeClr val="dk1"/>
              </a:solidFill>
              <a:latin typeface="Arial"/>
              <a:ea typeface="Arial"/>
              <a:cs typeface="Arial"/>
              <a:sym typeface="Arial"/>
            </a:endParaRPr>
          </a:p>
          <a:p>
            <a:pPr marL="0" marR="0" lvl="0" indent="0" algn="l" rtl="0">
              <a:lnSpc>
                <a:spcPct val="115000"/>
              </a:lnSpc>
              <a:spcBef>
                <a:spcPts val="0"/>
              </a:spcBef>
              <a:spcAft>
                <a:spcPts val="0"/>
              </a:spcAft>
              <a:buClr>
                <a:srgbClr val="000000"/>
              </a:buClr>
              <a:buSzPts val="2000"/>
              <a:buFont typeface="Arial"/>
              <a:buNone/>
            </a:pPr>
            <a:endParaRPr sz="2000" b="0" i="0" u="none" strike="noStrike" cap="none">
              <a:solidFill>
                <a:schemeClr val="dk1"/>
              </a:solidFill>
              <a:latin typeface="Arial"/>
              <a:ea typeface="Arial"/>
              <a:cs typeface="Arial"/>
              <a:sym typeface="Arial"/>
            </a:endParaRPr>
          </a:p>
          <a:p>
            <a:pPr marL="0" marR="0" lvl="0" indent="0" algn="l" rtl="0">
              <a:lnSpc>
                <a:spcPct val="115000"/>
              </a:lnSpc>
              <a:spcBef>
                <a:spcPts val="0"/>
              </a:spcBef>
              <a:spcAft>
                <a:spcPts val="0"/>
              </a:spcAft>
              <a:buClr>
                <a:srgbClr val="000000"/>
              </a:buClr>
              <a:buSzPts val="2000"/>
              <a:buFont typeface="Arial"/>
              <a:buNone/>
            </a:pPr>
            <a:endParaRPr sz="2000" b="0" i="0" u="none" strike="noStrike" cap="none">
              <a:solidFill>
                <a:schemeClr val="dk1"/>
              </a:solidFill>
              <a:latin typeface="Arial"/>
              <a:ea typeface="Arial"/>
              <a:cs typeface="Arial"/>
              <a:sym typeface="Arial"/>
            </a:endParaRPr>
          </a:p>
          <a:p>
            <a:pPr marL="0" marR="0" lvl="0" indent="0" algn="l" rtl="0">
              <a:lnSpc>
                <a:spcPct val="115000"/>
              </a:lnSpc>
              <a:spcBef>
                <a:spcPts val="0"/>
              </a:spcBef>
              <a:spcAft>
                <a:spcPts val="0"/>
              </a:spcAft>
              <a:buClr>
                <a:srgbClr val="000000"/>
              </a:buClr>
              <a:buSzPts val="2000"/>
              <a:buFont typeface="Arial"/>
              <a:buNone/>
            </a:pPr>
            <a:endParaRPr sz="2000" b="0" i="0" u="none" strike="noStrike" cap="none">
              <a:solidFill>
                <a:schemeClr val="dk1"/>
              </a:solidFill>
              <a:latin typeface="Arial"/>
              <a:ea typeface="Arial"/>
              <a:cs typeface="Arial"/>
              <a:sym typeface="Arial"/>
            </a:endParaRPr>
          </a:p>
          <a:p>
            <a:pPr marL="0" marR="0" lvl="0" indent="0" algn="l" rtl="0">
              <a:lnSpc>
                <a:spcPct val="115000"/>
              </a:lnSpc>
              <a:spcBef>
                <a:spcPts val="0"/>
              </a:spcBef>
              <a:spcAft>
                <a:spcPts val="0"/>
              </a:spcAft>
              <a:buClr>
                <a:srgbClr val="000000"/>
              </a:buClr>
              <a:buSzPts val="2000"/>
              <a:buFont typeface="Arial"/>
              <a:buNone/>
            </a:pPr>
            <a:r>
              <a:rPr lang="en-US" sz="2000" b="0" i="0" u="none" strike="noStrike" cap="none">
                <a:solidFill>
                  <a:schemeClr val="dk1"/>
                </a:solidFill>
                <a:latin typeface="Arial"/>
                <a:ea typeface="Arial"/>
                <a:cs typeface="Arial"/>
                <a:sym typeface="Arial"/>
              </a:rPr>
              <a:t>● Failure to comply with the Immigration and Nationality Act</a:t>
            </a:r>
            <a:endParaRPr sz="2000" b="0" i="0" u="none" strike="noStrike" cap="none">
              <a:solidFill>
                <a:schemeClr val="dk1"/>
              </a:solidFill>
              <a:latin typeface="Arial"/>
              <a:ea typeface="Arial"/>
              <a:cs typeface="Arial"/>
              <a:sym typeface="Arial"/>
            </a:endParaRPr>
          </a:p>
          <a:p>
            <a:pPr marL="0" marR="0" lvl="0" indent="0" algn="l" rtl="0">
              <a:lnSpc>
                <a:spcPct val="115000"/>
              </a:lnSpc>
              <a:spcBef>
                <a:spcPts val="0"/>
              </a:spcBef>
              <a:spcAft>
                <a:spcPts val="0"/>
              </a:spcAft>
              <a:buClr>
                <a:srgbClr val="000000"/>
              </a:buClr>
              <a:buSzPts val="1000"/>
              <a:buFont typeface="Arial"/>
              <a:buNone/>
            </a:pPr>
            <a:endParaRPr sz="1000" b="0" i="0" u="none" strike="noStrike" cap="none">
              <a:solidFill>
                <a:schemeClr val="dk1"/>
              </a:solidFill>
              <a:latin typeface="Arial"/>
              <a:ea typeface="Arial"/>
              <a:cs typeface="Arial"/>
              <a:sym typeface="Arial"/>
            </a:endParaRPr>
          </a:p>
          <a:p>
            <a:pPr marL="0" marR="0" lvl="0" indent="0" algn="l" rtl="0">
              <a:lnSpc>
                <a:spcPct val="115000"/>
              </a:lnSpc>
              <a:spcBef>
                <a:spcPts val="500"/>
              </a:spcBef>
              <a:spcAft>
                <a:spcPts val="0"/>
              </a:spcAft>
              <a:buClr>
                <a:srgbClr val="000000"/>
              </a:buClr>
              <a:buSzPts val="2000"/>
              <a:buFont typeface="Arial"/>
              <a:buNone/>
            </a:pPr>
            <a:r>
              <a:rPr lang="en-US" sz="2000" b="0" i="0" u="none" strike="noStrike" cap="none">
                <a:solidFill>
                  <a:schemeClr val="dk1"/>
                </a:solidFill>
                <a:latin typeface="Arial"/>
                <a:ea typeface="Arial"/>
                <a:cs typeface="Arial"/>
                <a:sym typeface="Arial"/>
              </a:rPr>
              <a:t>● Any other cause of so serious or compelling a nature that it affects the present responsibility of the contractor or subcontractor</a:t>
            </a:r>
            <a:endParaRPr sz="2000" b="0" i="0" u="none" strike="noStrike" cap="none">
              <a:solidFill>
                <a:schemeClr val="dk1"/>
              </a:solidFill>
              <a:latin typeface="Arial"/>
              <a:ea typeface="Arial"/>
              <a:cs typeface="Arial"/>
              <a:sym typeface="Arial"/>
            </a:endParaRPr>
          </a:p>
          <a:p>
            <a:pPr marL="0" marR="0" lvl="0" indent="0" algn="l" rtl="0">
              <a:lnSpc>
                <a:spcPct val="115000"/>
              </a:lnSpc>
              <a:spcBef>
                <a:spcPts val="500"/>
              </a:spcBef>
              <a:spcAft>
                <a:spcPts val="0"/>
              </a:spcAft>
              <a:buClr>
                <a:srgbClr val="000000"/>
              </a:buClr>
              <a:buSzPts val="1000"/>
              <a:buFont typeface="Arial"/>
              <a:buNone/>
            </a:pPr>
            <a:endParaRPr sz="1000" b="0" i="0" u="none" strike="noStrike" cap="none">
              <a:solidFill>
                <a:schemeClr val="dk1"/>
              </a:solidFill>
              <a:latin typeface="Arial"/>
              <a:ea typeface="Arial"/>
              <a:cs typeface="Arial"/>
              <a:sym typeface="Arial"/>
            </a:endParaRPr>
          </a:p>
          <a:p>
            <a:pPr marL="0" marR="0" lvl="0" indent="0" algn="l" rtl="0">
              <a:lnSpc>
                <a:spcPct val="115000"/>
              </a:lnSpc>
              <a:spcBef>
                <a:spcPts val="500"/>
              </a:spcBef>
              <a:spcAft>
                <a:spcPts val="0"/>
              </a:spcAft>
              <a:buClr>
                <a:srgbClr val="000000"/>
              </a:buClr>
              <a:buSzPts val="2000"/>
              <a:buFont typeface="Arial"/>
              <a:buNone/>
            </a:pPr>
            <a:r>
              <a:rPr lang="en-US" sz="2000" b="0" i="0" u="none" strike="noStrike" cap="none">
                <a:solidFill>
                  <a:schemeClr val="dk1"/>
                </a:solidFill>
                <a:latin typeface="Arial"/>
                <a:ea typeface="Arial"/>
                <a:cs typeface="Arial"/>
                <a:sym typeface="Arial"/>
              </a:rPr>
              <a:t>● </a:t>
            </a:r>
            <a:r>
              <a:rPr lang="en-US" sz="2000" b="0" i="1" u="none" strike="noStrike" cap="none">
                <a:solidFill>
                  <a:schemeClr val="dk1"/>
                </a:solidFill>
                <a:latin typeface="Arial"/>
                <a:ea typeface="Arial"/>
                <a:cs typeface="Arial"/>
                <a:sym typeface="Arial"/>
              </a:rPr>
              <a:t>The cause for suspension and debarment does not need to relate to work on a Federal contract</a:t>
            </a:r>
            <a:endParaRPr sz="2000" b="0" i="1" u="none" strike="noStrike" cap="none">
              <a:solidFill>
                <a:schemeClr val="dk1"/>
              </a:solidFill>
              <a:latin typeface="Arial"/>
              <a:ea typeface="Arial"/>
              <a:cs typeface="Arial"/>
              <a:sym typeface="Arial"/>
            </a:endParaRPr>
          </a:p>
          <a:p>
            <a:pPr marL="12700" marR="0" lvl="0" indent="444500" algn="l" rtl="0">
              <a:lnSpc>
                <a:spcPct val="115000"/>
              </a:lnSpc>
              <a:spcBef>
                <a:spcPts val="500"/>
              </a:spcBef>
              <a:spcAft>
                <a:spcPts val="0"/>
              </a:spcAft>
              <a:buClr>
                <a:srgbClr val="000000"/>
              </a:buClr>
              <a:buSzPts val="2000"/>
              <a:buFont typeface="Arial"/>
              <a:buNone/>
            </a:pPr>
            <a:endParaRPr sz="2000" b="0" i="0" u="none" strike="noStrike" cap="none">
              <a:solidFill>
                <a:schemeClr val="dk1"/>
              </a:solidFill>
              <a:latin typeface="Arial"/>
              <a:ea typeface="Arial"/>
              <a:cs typeface="Arial"/>
              <a:sym typeface="Arial"/>
            </a:endParaRPr>
          </a:p>
          <a:p>
            <a:pPr marL="0" marR="0" lvl="0" indent="0" algn="l" rtl="0">
              <a:lnSpc>
                <a:spcPct val="115000"/>
              </a:lnSpc>
              <a:spcBef>
                <a:spcPts val="0"/>
              </a:spcBef>
              <a:spcAft>
                <a:spcPts val="0"/>
              </a:spcAft>
              <a:buClr>
                <a:srgbClr val="000000"/>
              </a:buClr>
              <a:buSzPts val="2000"/>
              <a:buFont typeface="Arial"/>
              <a:buNone/>
            </a:pPr>
            <a:endParaRPr sz="2000" b="0" i="0" u="none" strike="noStrike" cap="none">
              <a:solidFill>
                <a:schemeClr val="dk1"/>
              </a:solidFill>
              <a:latin typeface="Arial"/>
              <a:ea typeface="Arial"/>
              <a:cs typeface="Arial"/>
              <a:sym typeface="Arial"/>
            </a:endParaRPr>
          </a:p>
          <a:p>
            <a:pPr marL="0" marR="0" lvl="0" indent="0" algn="l" rtl="0">
              <a:lnSpc>
                <a:spcPct val="115000"/>
              </a:lnSpc>
              <a:spcBef>
                <a:spcPts val="500"/>
              </a:spcBef>
              <a:spcAft>
                <a:spcPts val="0"/>
              </a:spcAft>
              <a:buClr>
                <a:srgbClr val="000000"/>
              </a:buClr>
              <a:buSzPts val="2000"/>
              <a:buFont typeface="Arial"/>
              <a:buNone/>
            </a:pPr>
            <a:endParaRPr sz="2000" b="0" i="0" u="none" strike="noStrike" cap="none">
              <a:solidFill>
                <a:schemeClr val="dk1"/>
              </a:solidFill>
              <a:latin typeface="Arial"/>
              <a:ea typeface="Arial"/>
              <a:cs typeface="Arial"/>
              <a:sym typeface="Arial"/>
            </a:endParaRPr>
          </a:p>
          <a:p>
            <a:pPr marL="0" marR="0" lvl="0" indent="0" algn="just" rtl="0">
              <a:lnSpc>
                <a:spcPct val="115000"/>
              </a:lnSpc>
              <a:spcBef>
                <a:spcPts val="500"/>
              </a:spcBef>
              <a:spcAft>
                <a:spcPts val="0"/>
              </a:spcAft>
              <a:buClr>
                <a:srgbClr val="000000"/>
              </a:buClr>
              <a:buSzPts val="2000"/>
              <a:buFont typeface="Arial"/>
              <a:buNone/>
            </a:pPr>
            <a:endParaRPr sz="2000" b="0" i="0" u="none" strike="noStrike" cap="none">
              <a:solidFill>
                <a:schemeClr val="dk1"/>
              </a:solidFill>
              <a:latin typeface="Arial"/>
              <a:ea typeface="Arial"/>
              <a:cs typeface="Arial"/>
              <a:sym typeface="Arial"/>
            </a:endParaRPr>
          </a:p>
          <a:p>
            <a:pPr marL="12700" marR="0" lvl="0" indent="444500" algn="l" rtl="0">
              <a:lnSpc>
                <a:spcPct val="115000"/>
              </a:lnSpc>
              <a:spcBef>
                <a:spcPts val="500"/>
              </a:spcBef>
              <a:spcAft>
                <a:spcPts val="0"/>
              </a:spcAft>
              <a:buClr>
                <a:srgbClr val="000000"/>
              </a:buClr>
              <a:buSzPts val="1800"/>
              <a:buFont typeface="Arial"/>
              <a:buNone/>
            </a:pPr>
            <a:endParaRPr sz="1800" b="0" i="0" u="none" strike="noStrike" cap="none">
              <a:solidFill>
                <a:schemeClr val="dk1"/>
              </a:solidFill>
              <a:latin typeface="Arial"/>
              <a:ea typeface="Arial"/>
              <a:cs typeface="Arial"/>
              <a:sym typeface="Arial"/>
            </a:endParaRPr>
          </a:p>
          <a:p>
            <a:pPr marL="0" marR="0" lvl="0" indent="0" algn="l" rtl="0">
              <a:lnSpc>
                <a:spcPct val="115000"/>
              </a:lnSpc>
              <a:spcBef>
                <a:spcPts val="500"/>
              </a:spcBef>
              <a:spcAft>
                <a:spcPts val="0"/>
              </a:spcAft>
              <a:buClr>
                <a:srgbClr val="000000"/>
              </a:buClr>
              <a:buSzPts val="2000"/>
              <a:buFont typeface="Arial"/>
              <a:buNone/>
            </a:pPr>
            <a:endParaRPr sz="2000" b="0" i="0" u="none" strike="noStrike" cap="none">
              <a:solidFill>
                <a:schemeClr val="dk1"/>
              </a:solidFill>
              <a:latin typeface="Arial"/>
              <a:ea typeface="Arial"/>
              <a:cs typeface="Arial"/>
              <a:sym typeface="Arial"/>
            </a:endParaRPr>
          </a:p>
          <a:p>
            <a:pPr marL="469900" marR="0" lvl="0" indent="444500" algn="l" rtl="0">
              <a:lnSpc>
                <a:spcPct val="115000"/>
              </a:lnSpc>
              <a:spcBef>
                <a:spcPts val="500"/>
              </a:spcBef>
              <a:spcAft>
                <a:spcPts val="0"/>
              </a:spcAft>
              <a:buClr>
                <a:srgbClr val="000000"/>
              </a:buClr>
              <a:buSzPts val="1700"/>
              <a:buFont typeface="Arial"/>
              <a:buNone/>
            </a:pPr>
            <a:endParaRPr sz="1700" b="0" i="0" u="none" strike="noStrike" cap="none">
              <a:solidFill>
                <a:schemeClr val="dk1"/>
              </a:solidFill>
              <a:latin typeface="Arial"/>
              <a:ea typeface="Arial"/>
              <a:cs typeface="Arial"/>
              <a:sym typeface="Arial"/>
            </a:endParaRPr>
          </a:p>
          <a:p>
            <a:pPr marL="469900" marR="0" lvl="0" indent="0" algn="l" rtl="0">
              <a:lnSpc>
                <a:spcPct val="115000"/>
              </a:lnSpc>
              <a:spcBef>
                <a:spcPts val="500"/>
              </a:spcBef>
              <a:spcAft>
                <a:spcPts val="0"/>
              </a:spcAft>
              <a:buClr>
                <a:srgbClr val="000000"/>
              </a:buClr>
              <a:buSzPts val="2000"/>
              <a:buFont typeface="Arial"/>
              <a:buNone/>
            </a:pPr>
            <a:endParaRPr sz="2000" b="0" i="0" u="none" strike="noStrike" cap="none">
              <a:solidFill>
                <a:schemeClr val="dk1"/>
              </a:solidFill>
              <a:latin typeface="Arial"/>
              <a:ea typeface="Arial"/>
              <a:cs typeface="Arial"/>
              <a:sym typeface="Arial"/>
            </a:endParaRPr>
          </a:p>
          <a:p>
            <a:pPr marL="0" marR="0" lvl="0" indent="0" algn="l" rtl="0">
              <a:lnSpc>
                <a:spcPct val="115000"/>
              </a:lnSpc>
              <a:spcBef>
                <a:spcPts val="0"/>
              </a:spcBef>
              <a:spcAft>
                <a:spcPts val="0"/>
              </a:spcAft>
              <a:buClr>
                <a:srgbClr val="000000"/>
              </a:buClr>
              <a:buSzPts val="2000"/>
              <a:buFont typeface="Arial"/>
              <a:buNone/>
            </a:pPr>
            <a:endParaRPr sz="2000" b="1" i="0" u="none" strike="noStrike" cap="none">
              <a:solidFill>
                <a:schemeClr val="dk1"/>
              </a:solidFill>
              <a:latin typeface="Arial"/>
              <a:ea typeface="Arial"/>
              <a:cs typeface="Arial"/>
              <a:sym typeface="Arial"/>
            </a:endParaRPr>
          </a:p>
        </p:txBody>
      </p:sp>
      <p:sp>
        <p:nvSpPr>
          <p:cNvPr id="270" name="Google Shape;270;p50"/>
          <p:cNvSpPr txBox="1">
            <a:spLocks noGrp="1"/>
          </p:cNvSpPr>
          <p:nvPr>
            <p:ph type="title" idx="4294967295"/>
          </p:nvPr>
        </p:nvSpPr>
        <p:spPr>
          <a:xfrm>
            <a:off x="438675" y="184700"/>
            <a:ext cx="8375700" cy="603000"/>
          </a:xfrm>
          <a:prstGeom prst="rect">
            <a:avLst/>
          </a:prstGeom>
          <a:noFill/>
          <a:ln>
            <a:noFill/>
            <a:prstDash/>
          </a:ln>
          <a:effectLst/>
        </p:spPr>
        <p:txBody>
          <a:bodyPr rot="0" spcFirstLastPara="1" vertOverflow="overflow" horzOverflow="overflow" vert="horz" wrap="square" lIns="91425" tIns="91425" rIns="91425" bIns="91425" numCol="1" spcCol="0" rtlCol="0" fromWordArt="0" anchor="t"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
                <a:srgbClr val="000000"/>
              </a:buClr>
              <a:buSzPts val="3100"/>
              <a:buFont typeface="Arial"/>
              <a:buNone/>
              <a:tabLst/>
              <a:defRPr/>
            </a:pPr>
            <a:r>
              <a:rPr kumimoji="0" lang="en-US" sz="3100" b="0" i="0" u="none" strike="noStrike" kern="0" cap="none" spc="0" normalizeH="0" baseline="0" noProof="0" dirty="0">
                <a:ln>
                  <a:noFill/>
                </a:ln>
                <a:solidFill>
                  <a:srgbClr val="005087"/>
                </a:solidFill>
                <a:effectLst/>
                <a:uLnTx/>
                <a:uFillTx/>
                <a:latin typeface="Arial"/>
                <a:ea typeface="Arial"/>
                <a:cs typeface="Arial"/>
                <a:sym typeface="Arial"/>
              </a:rPr>
              <a:t>Causes for Suspension and Debarment, </a:t>
            </a:r>
            <a:r>
              <a:rPr kumimoji="0" lang="en-US" sz="3100" b="0" i="0" u="none" strike="noStrike" kern="0" cap="none" spc="0" normalizeH="0" baseline="0" noProof="0" dirty="0" err="1">
                <a:ln>
                  <a:noFill/>
                </a:ln>
                <a:solidFill>
                  <a:srgbClr val="005087"/>
                </a:solidFill>
                <a:effectLst/>
                <a:uLnTx/>
                <a:uFillTx/>
                <a:latin typeface="Arial"/>
                <a:ea typeface="Arial"/>
                <a:cs typeface="Arial"/>
                <a:sym typeface="Arial"/>
              </a:rPr>
              <a:t>Con’t</a:t>
            </a:r>
            <a:r>
              <a:rPr kumimoji="0" lang="en-US" sz="3100" b="0" i="0" u="none" strike="noStrike" kern="0" cap="none" spc="0" normalizeH="0" baseline="0" noProof="0" dirty="0">
                <a:ln>
                  <a:noFill/>
                </a:ln>
                <a:solidFill>
                  <a:srgbClr val="005087"/>
                </a:solidFill>
                <a:effectLst/>
                <a:uLnTx/>
                <a:uFillTx/>
                <a:latin typeface="Arial"/>
                <a:ea typeface="Arial"/>
                <a:cs typeface="Arial"/>
                <a:sym typeface="Arial"/>
              </a:rPr>
              <a:t>.</a:t>
            </a:r>
          </a:p>
          <a:p>
            <a:pPr marL="0" marR="0" lvl="0" indent="0" algn="l" defTabSz="914400" rtl="0" eaLnBrk="1" fontAlgn="auto" latinLnBrk="0" hangingPunct="1">
              <a:lnSpc>
                <a:spcPct val="100000"/>
              </a:lnSpc>
              <a:spcBef>
                <a:spcPts val="0"/>
              </a:spcBef>
              <a:spcAft>
                <a:spcPts val="0"/>
              </a:spcAft>
              <a:buClr>
                <a:srgbClr val="000000"/>
              </a:buClr>
              <a:buSzPts val="3600"/>
              <a:buFont typeface="Arial"/>
              <a:buNone/>
              <a:tabLst/>
              <a:defRPr/>
            </a:pPr>
            <a:endParaRPr kumimoji="0" lang="en-US" sz="3600" b="0" i="0" u="none" strike="noStrike" kern="0" cap="none" spc="0" normalizeH="0" baseline="0" noProof="0" dirty="0">
              <a:ln>
                <a:noFill/>
              </a:ln>
              <a:solidFill>
                <a:srgbClr val="005087"/>
              </a:solidFill>
              <a:effectLst/>
              <a:uLnTx/>
              <a:uFillTx/>
              <a:latin typeface="Arial"/>
              <a:ea typeface="Arial"/>
              <a:cs typeface="Arial"/>
              <a:sym typeface="Arial"/>
            </a:endParaRPr>
          </a:p>
          <a:p>
            <a:pPr marL="0" marR="0" lvl="0" indent="0" algn="l" defTabSz="914400" rtl="0" eaLnBrk="1" fontAlgn="auto" latinLnBrk="0" hangingPunct="1">
              <a:lnSpc>
                <a:spcPct val="100000"/>
              </a:lnSpc>
              <a:spcBef>
                <a:spcPts val="0"/>
              </a:spcBef>
              <a:spcAft>
                <a:spcPts val="0"/>
              </a:spcAft>
              <a:buClr>
                <a:srgbClr val="000000"/>
              </a:buClr>
              <a:buSzPts val="3600"/>
              <a:buFont typeface="Arial"/>
              <a:buNone/>
              <a:tabLst/>
              <a:defRPr/>
            </a:pPr>
            <a:r>
              <a:rPr kumimoji="0" lang="en-US" sz="3600" b="0" i="0" u="none" strike="noStrike" kern="0" cap="none" spc="0" normalizeH="0" baseline="0" noProof="0" dirty="0">
                <a:ln>
                  <a:noFill/>
                </a:ln>
                <a:solidFill>
                  <a:srgbClr val="005087"/>
                </a:solidFill>
                <a:effectLst/>
                <a:uLnTx/>
                <a:uFillTx/>
                <a:latin typeface="Arial"/>
                <a:ea typeface="Arial"/>
                <a:cs typeface="Arial"/>
                <a:sym typeface="Arial"/>
              </a:rPr>
              <a:t> </a:t>
            </a:r>
          </a:p>
          <a:p>
            <a:pPr marL="0" marR="0" lvl="0" indent="0" algn="l" defTabSz="914400" rtl="0" eaLnBrk="1" fontAlgn="auto" latinLnBrk="0" hangingPunct="1">
              <a:lnSpc>
                <a:spcPct val="100000"/>
              </a:lnSpc>
              <a:spcBef>
                <a:spcPts val="0"/>
              </a:spcBef>
              <a:spcAft>
                <a:spcPts val="0"/>
              </a:spcAft>
              <a:buClr>
                <a:srgbClr val="000000"/>
              </a:buClr>
              <a:buSzPts val="3600"/>
              <a:buFont typeface="Arial"/>
              <a:buNone/>
              <a:tabLst/>
              <a:defRPr/>
            </a:pPr>
            <a:endParaRPr kumimoji="0" lang="en-US" sz="3600" b="0" i="0" u="none" strike="noStrike" kern="0" cap="none" spc="0" normalizeH="0" baseline="0" noProof="0" dirty="0">
              <a:ln>
                <a:noFill/>
              </a:ln>
              <a:solidFill>
                <a:srgbClr val="005087"/>
              </a:solidFill>
              <a:effectLst/>
              <a:uLnTx/>
              <a:uFillTx/>
              <a:latin typeface="Arial"/>
              <a:ea typeface="Arial"/>
              <a:cs typeface="Arial"/>
              <a:sym typeface="Arial"/>
            </a:endParaRPr>
          </a:p>
          <a:p>
            <a:pPr marL="0" marR="0" lvl="0" indent="0" algn="l" defTabSz="914400" rtl="0" eaLnBrk="1" fontAlgn="auto" latinLnBrk="0" hangingPunct="1">
              <a:lnSpc>
                <a:spcPct val="100000"/>
              </a:lnSpc>
              <a:spcBef>
                <a:spcPts val="0"/>
              </a:spcBef>
              <a:spcAft>
                <a:spcPts val="0"/>
              </a:spcAft>
              <a:buClr>
                <a:srgbClr val="000000"/>
              </a:buClr>
              <a:buSzPts val="3600"/>
              <a:buFont typeface="Arial"/>
              <a:buNone/>
              <a:tabLst/>
              <a:defRPr/>
            </a:pPr>
            <a:endParaRPr kumimoji="0" lang="en-US" sz="3600" b="0" i="0" u="none" strike="noStrike" kern="0" cap="none" spc="0" normalizeH="0" baseline="0" noProof="0" dirty="0">
              <a:ln>
                <a:noFill/>
              </a:ln>
              <a:solidFill>
                <a:srgbClr val="005087"/>
              </a:solidFill>
              <a:effectLst/>
              <a:uLnTx/>
              <a:uFillTx/>
              <a:latin typeface="Arial"/>
              <a:ea typeface="Arial"/>
              <a:cs typeface="Arial"/>
              <a:sym typeface="Arial"/>
            </a:endParaRPr>
          </a:p>
        </p:txBody>
      </p:sp>
      <p:pic>
        <p:nvPicPr>
          <p:cNvPr id="2" name="Google Shape;183;p37" descr="Small Business Works logo">
            <a:extLst>
              <a:ext uri="{FF2B5EF4-FFF2-40B4-BE49-F238E27FC236}">
                <a16:creationId xmlns:a16="http://schemas.microsoft.com/office/drawing/2014/main" id="{D03E7451-F278-D3D2-AE87-9A785C274CA1}"/>
              </a:ext>
            </a:extLst>
          </p:cNvPr>
          <p:cNvPicPr preferRelativeResize="0"/>
          <p:nvPr/>
        </p:nvPicPr>
        <p:blipFill>
          <a:blip r:embed="rId3">
            <a:alphaModFix/>
          </a:blip>
          <a:stretch>
            <a:fillRect/>
          </a:stretch>
        </p:blipFill>
        <p:spPr>
          <a:xfrm>
            <a:off x="7789850" y="4521150"/>
            <a:ext cx="1219098" cy="685751"/>
          </a:xfrm>
          <a:prstGeom prst="rect">
            <a:avLst/>
          </a:prstGeom>
          <a:noFill/>
          <a:ln>
            <a:noFill/>
          </a:ln>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275"/>
        <p:cNvGrpSpPr/>
        <p:nvPr/>
      </p:nvGrpSpPr>
      <p:grpSpPr>
        <a:xfrm>
          <a:off x="0" y="0"/>
          <a:ext cx="0" cy="0"/>
          <a:chOff x="0" y="0"/>
          <a:chExt cx="0" cy="0"/>
        </a:xfrm>
      </p:grpSpPr>
      <p:sp>
        <p:nvSpPr>
          <p:cNvPr id="276" name="Google Shape;276;p51"/>
          <p:cNvSpPr/>
          <p:nvPr/>
        </p:nvSpPr>
        <p:spPr>
          <a:xfrm>
            <a:off x="684225" y="2160025"/>
            <a:ext cx="7772400" cy="2283300"/>
          </a:xfrm>
          <a:prstGeom prst="rect">
            <a:avLst/>
          </a:prstGeom>
          <a:noFill/>
          <a:ln>
            <a:noFill/>
          </a:ln>
        </p:spPr>
        <p:txBody>
          <a:bodyPr spcFirstLastPara="1" wrap="square" lIns="0" tIns="0" rIns="0" bIns="0" anchor="ctr" anchorCtr="0">
            <a:noAutofit/>
          </a:bodyPr>
          <a:lstStyle/>
          <a:p>
            <a:pPr marL="0" marR="0" lvl="0" indent="0" algn="l" rtl="0">
              <a:lnSpc>
                <a:spcPct val="115000"/>
              </a:lnSpc>
              <a:spcBef>
                <a:spcPts val="0"/>
              </a:spcBef>
              <a:spcAft>
                <a:spcPts val="0"/>
              </a:spcAft>
              <a:buClr>
                <a:srgbClr val="000000"/>
              </a:buClr>
              <a:buSzPts val="2000"/>
              <a:buFont typeface="Arial"/>
              <a:buNone/>
            </a:pPr>
            <a:r>
              <a:rPr lang="en-US" sz="2000" b="0" i="0" u="none" strike="noStrike" cap="none">
                <a:solidFill>
                  <a:schemeClr val="dk1"/>
                </a:solidFill>
                <a:latin typeface="Arial"/>
                <a:ea typeface="Arial"/>
                <a:cs typeface="Arial"/>
                <a:sym typeface="Arial"/>
              </a:rPr>
              <a:t>● </a:t>
            </a:r>
            <a:r>
              <a:rPr lang="en-US" sz="2000" b="1" i="0" u="none" strike="noStrike" cap="none">
                <a:solidFill>
                  <a:srgbClr val="B11116"/>
                </a:solidFill>
                <a:latin typeface="Arial"/>
                <a:ea typeface="Arial"/>
                <a:cs typeface="Arial"/>
                <a:sym typeface="Arial"/>
              </a:rPr>
              <a:t>Fraud</a:t>
            </a:r>
            <a:r>
              <a:rPr lang="en-US" sz="2000" b="0" i="0" u="none" strike="noStrike" cap="none">
                <a:solidFill>
                  <a:schemeClr val="dk1"/>
                </a:solidFill>
                <a:latin typeface="Arial"/>
                <a:ea typeface="Arial"/>
                <a:cs typeface="Arial"/>
                <a:sym typeface="Arial"/>
              </a:rPr>
              <a:t> is GSA’s most common cause for debarment in the last five fiscal years</a:t>
            </a:r>
            <a:endParaRPr sz="2000" b="0" i="0" u="none" strike="noStrike" cap="none">
              <a:solidFill>
                <a:schemeClr val="dk1"/>
              </a:solidFill>
              <a:latin typeface="Arial"/>
              <a:ea typeface="Arial"/>
              <a:cs typeface="Arial"/>
              <a:sym typeface="Arial"/>
            </a:endParaRPr>
          </a:p>
          <a:p>
            <a:pPr marL="0" marR="0" lvl="0" indent="0" algn="l" rtl="0">
              <a:lnSpc>
                <a:spcPct val="115000"/>
              </a:lnSpc>
              <a:spcBef>
                <a:spcPts val="500"/>
              </a:spcBef>
              <a:spcAft>
                <a:spcPts val="0"/>
              </a:spcAft>
              <a:buClr>
                <a:srgbClr val="000000"/>
              </a:buClr>
              <a:buSzPts val="2000"/>
              <a:buFont typeface="Arial"/>
              <a:buNone/>
            </a:pPr>
            <a:r>
              <a:rPr lang="en-US" sz="2000" b="0" i="0" u="none" strike="noStrike" cap="none">
                <a:solidFill>
                  <a:schemeClr val="dk1"/>
                </a:solidFill>
                <a:latin typeface="Arial"/>
                <a:ea typeface="Arial"/>
                <a:cs typeface="Arial"/>
                <a:sym typeface="Arial"/>
              </a:rPr>
              <a:t>● False statements/falsification of records is a similar top cause for debarment</a:t>
            </a:r>
            <a:endParaRPr sz="2000" b="0" i="0" u="none" strike="noStrike" cap="none">
              <a:solidFill>
                <a:schemeClr val="dk1"/>
              </a:solidFill>
              <a:latin typeface="Arial"/>
              <a:ea typeface="Arial"/>
              <a:cs typeface="Arial"/>
              <a:sym typeface="Arial"/>
            </a:endParaRPr>
          </a:p>
          <a:p>
            <a:pPr marL="0" marR="0" lvl="0" indent="0" algn="l" rtl="0">
              <a:lnSpc>
                <a:spcPct val="115000"/>
              </a:lnSpc>
              <a:spcBef>
                <a:spcPts val="0"/>
              </a:spcBef>
              <a:spcAft>
                <a:spcPts val="0"/>
              </a:spcAft>
              <a:buClr>
                <a:srgbClr val="000000"/>
              </a:buClr>
              <a:buSzPts val="2000"/>
              <a:buFont typeface="Arial"/>
              <a:buNone/>
            </a:pPr>
            <a:endParaRPr sz="2000" b="0" i="0" u="none" strike="noStrike" cap="none">
              <a:solidFill>
                <a:schemeClr val="dk1"/>
              </a:solidFill>
              <a:latin typeface="Arial"/>
              <a:ea typeface="Arial"/>
              <a:cs typeface="Arial"/>
              <a:sym typeface="Arial"/>
            </a:endParaRPr>
          </a:p>
          <a:p>
            <a:pPr marL="0" marR="0" lvl="0" indent="0" algn="l" rtl="0">
              <a:lnSpc>
                <a:spcPct val="115000"/>
              </a:lnSpc>
              <a:spcBef>
                <a:spcPts val="0"/>
              </a:spcBef>
              <a:spcAft>
                <a:spcPts val="0"/>
              </a:spcAft>
              <a:buClr>
                <a:srgbClr val="000000"/>
              </a:buClr>
              <a:buSzPts val="2000"/>
              <a:buFont typeface="Arial"/>
              <a:buNone/>
            </a:pPr>
            <a:endParaRPr sz="2000" b="0" i="0" u="none" strike="noStrike" cap="none">
              <a:solidFill>
                <a:schemeClr val="dk1"/>
              </a:solidFill>
              <a:latin typeface="Arial"/>
              <a:ea typeface="Arial"/>
              <a:cs typeface="Arial"/>
              <a:sym typeface="Arial"/>
            </a:endParaRPr>
          </a:p>
          <a:p>
            <a:pPr marL="0" marR="0" lvl="0" indent="0" algn="l" rtl="0">
              <a:lnSpc>
                <a:spcPct val="115000"/>
              </a:lnSpc>
              <a:spcBef>
                <a:spcPts val="0"/>
              </a:spcBef>
              <a:spcAft>
                <a:spcPts val="0"/>
              </a:spcAft>
              <a:buClr>
                <a:srgbClr val="000000"/>
              </a:buClr>
              <a:buSzPts val="2000"/>
              <a:buFont typeface="Arial"/>
              <a:buNone/>
            </a:pPr>
            <a:endParaRPr sz="2000" b="0" i="0" u="none" strike="noStrike" cap="none">
              <a:solidFill>
                <a:schemeClr val="dk1"/>
              </a:solidFill>
              <a:latin typeface="Arial"/>
              <a:ea typeface="Arial"/>
              <a:cs typeface="Arial"/>
              <a:sym typeface="Arial"/>
            </a:endParaRPr>
          </a:p>
          <a:p>
            <a:pPr marL="0" marR="0" lvl="0" indent="0" algn="l" rtl="0">
              <a:lnSpc>
                <a:spcPct val="115000"/>
              </a:lnSpc>
              <a:spcBef>
                <a:spcPts val="500"/>
              </a:spcBef>
              <a:spcAft>
                <a:spcPts val="0"/>
              </a:spcAft>
              <a:buClr>
                <a:srgbClr val="000000"/>
              </a:buClr>
              <a:buSzPts val="2000"/>
              <a:buFont typeface="Arial"/>
              <a:buNone/>
            </a:pPr>
            <a:endParaRPr sz="2000" b="0" i="0" u="none" strike="noStrike" cap="none">
              <a:solidFill>
                <a:schemeClr val="dk1"/>
              </a:solidFill>
              <a:latin typeface="Arial"/>
              <a:ea typeface="Arial"/>
              <a:cs typeface="Arial"/>
              <a:sym typeface="Arial"/>
            </a:endParaRPr>
          </a:p>
          <a:p>
            <a:pPr marL="469900" marR="0" lvl="0" indent="444500" algn="l" rtl="0">
              <a:lnSpc>
                <a:spcPct val="115000"/>
              </a:lnSpc>
              <a:spcBef>
                <a:spcPts val="500"/>
              </a:spcBef>
              <a:spcAft>
                <a:spcPts val="0"/>
              </a:spcAft>
              <a:buClr>
                <a:srgbClr val="000000"/>
              </a:buClr>
              <a:buSzPts val="1700"/>
              <a:buFont typeface="Arial"/>
              <a:buNone/>
            </a:pPr>
            <a:endParaRPr sz="1700" b="0" i="0" u="none" strike="noStrike" cap="none">
              <a:solidFill>
                <a:schemeClr val="dk1"/>
              </a:solidFill>
              <a:latin typeface="Arial"/>
              <a:ea typeface="Arial"/>
              <a:cs typeface="Arial"/>
              <a:sym typeface="Arial"/>
            </a:endParaRPr>
          </a:p>
          <a:p>
            <a:pPr marL="469900" marR="0" lvl="0" indent="0" algn="l" rtl="0">
              <a:lnSpc>
                <a:spcPct val="115000"/>
              </a:lnSpc>
              <a:spcBef>
                <a:spcPts val="500"/>
              </a:spcBef>
              <a:spcAft>
                <a:spcPts val="0"/>
              </a:spcAft>
              <a:buClr>
                <a:srgbClr val="000000"/>
              </a:buClr>
              <a:buSzPts val="2000"/>
              <a:buFont typeface="Arial"/>
              <a:buNone/>
            </a:pPr>
            <a:endParaRPr sz="2000" b="0" i="0" u="none" strike="noStrike" cap="none">
              <a:solidFill>
                <a:schemeClr val="dk1"/>
              </a:solidFill>
              <a:latin typeface="Arial"/>
              <a:ea typeface="Arial"/>
              <a:cs typeface="Arial"/>
              <a:sym typeface="Arial"/>
            </a:endParaRPr>
          </a:p>
          <a:p>
            <a:pPr marL="0" marR="0" lvl="0" indent="0" algn="l" rtl="0">
              <a:lnSpc>
                <a:spcPct val="115000"/>
              </a:lnSpc>
              <a:spcBef>
                <a:spcPts val="0"/>
              </a:spcBef>
              <a:spcAft>
                <a:spcPts val="0"/>
              </a:spcAft>
              <a:buClr>
                <a:srgbClr val="000000"/>
              </a:buClr>
              <a:buSzPts val="2000"/>
              <a:buFont typeface="Arial"/>
              <a:buNone/>
            </a:pPr>
            <a:endParaRPr sz="2000" b="1" i="0" u="none" strike="noStrike" cap="none">
              <a:solidFill>
                <a:schemeClr val="dk1"/>
              </a:solidFill>
              <a:latin typeface="Arial"/>
              <a:ea typeface="Arial"/>
              <a:cs typeface="Arial"/>
              <a:sym typeface="Arial"/>
            </a:endParaRPr>
          </a:p>
        </p:txBody>
      </p:sp>
      <p:sp>
        <p:nvSpPr>
          <p:cNvPr id="277" name="Google Shape;277;p51"/>
          <p:cNvSpPr txBox="1">
            <a:spLocks noGrp="1"/>
          </p:cNvSpPr>
          <p:nvPr>
            <p:ph type="title" idx="4294967295"/>
          </p:nvPr>
        </p:nvSpPr>
        <p:spPr>
          <a:xfrm>
            <a:off x="438675" y="184700"/>
            <a:ext cx="8375700" cy="603000"/>
          </a:xfrm>
          <a:prstGeom prst="rect">
            <a:avLst/>
          </a:prstGeom>
          <a:noFill/>
          <a:ln>
            <a:noFill/>
            <a:prstDash/>
          </a:ln>
          <a:effectLst/>
        </p:spPr>
        <p:txBody>
          <a:bodyPr rot="0" spcFirstLastPara="1" vertOverflow="overflow" horzOverflow="overflow" vert="horz" wrap="square" lIns="91425" tIns="91425" rIns="91425" bIns="91425" numCol="1" spcCol="0" rtlCol="0" fromWordArt="0" anchor="t"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
                <a:srgbClr val="000000"/>
              </a:buClr>
              <a:buSzPts val="3600"/>
              <a:buFont typeface="Arial"/>
              <a:buNone/>
              <a:tabLst/>
              <a:defRPr/>
            </a:pPr>
            <a:r>
              <a:rPr kumimoji="0" lang="en-US" sz="3600" b="0" i="0" u="none" strike="noStrike" kern="0" cap="none" spc="0" normalizeH="0" baseline="0" noProof="0" dirty="0">
                <a:ln>
                  <a:noFill/>
                </a:ln>
                <a:solidFill>
                  <a:srgbClr val="005087"/>
                </a:solidFill>
                <a:effectLst/>
                <a:uLnTx/>
                <a:uFillTx/>
                <a:latin typeface="Arial"/>
                <a:ea typeface="Arial"/>
                <a:cs typeface="Arial"/>
                <a:sym typeface="Arial"/>
              </a:rPr>
              <a:t>Most Common Cause for Debarment </a:t>
            </a:r>
            <a:endParaRPr kumimoji="0" lang="en-US" sz="1400" b="0" i="0" u="none" strike="noStrike" kern="0" cap="none" spc="0" normalizeH="0" baseline="0" noProof="0" dirty="0">
              <a:ln>
                <a:noFill/>
              </a:ln>
              <a:solidFill>
                <a:srgbClr val="000000"/>
              </a:solidFill>
              <a:effectLst/>
              <a:uLnTx/>
              <a:uFillTx/>
              <a:latin typeface="Arial"/>
              <a:ea typeface="Arial"/>
              <a:cs typeface="Arial"/>
              <a:sym typeface="Arial"/>
            </a:endParaRPr>
          </a:p>
        </p:txBody>
      </p:sp>
      <p:pic>
        <p:nvPicPr>
          <p:cNvPr id="2" name="Google Shape;183;p37" descr="Small Business Works logo">
            <a:extLst>
              <a:ext uri="{FF2B5EF4-FFF2-40B4-BE49-F238E27FC236}">
                <a16:creationId xmlns:a16="http://schemas.microsoft.com/office/drawing/2014/main" id="{16E74E54-0496-4CBF-B529-AB8856B869BC}"/>
              </a:ext>
            </a:extLst>
          </p:cNvPr>
          <p:cNvPicPr preferRelativeResize="0"/>
          <p:nvPr/>
        </p:nvPicPr>
        <p:blipFill>
          <a:blip r:embed="rId3">
            <a:alphaModFix/>
          </a:blip>
          <a:stretch>
            <a:fillRect/>
          </a:stretch>
        </p:blipFill>
        <p:spPr>
          <a:xfrm>
            <a:off x="7789850" y="4521150"/>
            <a:ext cx="1219098" cy="685751"/>
          </a:xfrm>
          <a:prstGeom prst="rect">
            <a:avLst/>
          </a:prstGeom>
          <a:noFill/>
          <a:ln>
            <a:noFill/>
          </a:ln>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282"/>
        <p:cNvGrpSpPr/>
        <p:nvPr/>
      </p:nvGrpSpPr>
      <p:grpSpPr>
        <a:xfrm>
          <a:off x="0" y="0"/>
          <a:ext cx="0" cy="0"/>
          <a:chOff x="0" y="0"/>
          <a:chExt cx="0" cy="0"/>
        </a:xfrm>
      </p:grpSpPr>
      <p:sp>
        <p:nvSpPr>
          <p:cNvPr id="283" name="Google Shape;283;p52"/>
          <p:cNvSpPr/>
          <p:nvPr/>
        </p:nvSpPr>
        <p:spPr>
          <a:xfrm>
            <a:off x="684225" y="2160025"/>
            <a:ext cx="7772400" cy="2283300"/>
          </a:xfrm>
          <a:prstGeom prst="rect">
            <a:avLst/>
          </a:prstGeom>
          <a:noFill/>
          <a:ln>
            <a:noFill/>
          </a:ln>
        </p:spPr>
        <p:txBody>
          <a:bodyPr spcFirstLastPara="1" wrap="square" lIns="0" tIns="0" rIns="0" bIns="0" anchor="ctr" anchorCtr="0">
            <a:noAutofit/>
          </a:bodyPr>
          <a:lstStyle/>
          <a:p>
            <a:pPr marL="0" marR="0" lvl="0" indent="0" algn="l" rtl="0">
              <a:lnSpc>
                <a:spcPct val="115000"/>
              </a:lnSpc>
              <a:spcBef>
                <a:spcPts val="500"/>
              </a:spcBef>
              <a:spcAft>
                <a:spcPts val="0"/>
              </a:spcAft>
              <a:buClr>
                <a:srgbClr val="000000"/>
              </a:buClr>
              <a:buSzPts val="2000"/>
              <a:buFont typeface="Arial"/>
              <a:buNone/>
            </a:pPr>
            <a:r>
              <a:rPr lang="en-US" sz="2000" b="0" i="0" u="none" strike="noStrike" cap="none">
                <a:solidFill>
                  <a:schemeClr val="dk1"/>
                </a:solidFill>
                <a:latin typeface="Arial"/>
                <a:ea typeface="Arial"/>
                <a:cs typeface="Arial"/>
                <a:sym typeface="Arial"/>
              </a:rPr>
              <a:t>Can the Suspension and Debarment Official (SDO) debar a contractor based on misconduct that is not specifically listed as a cause for debarment in FAR 9.4?</a:t>
            </a:r>
            <a:endParaRPr sz="2000" b="0" i="0" u="none" strike="noStrike" cap="none">
              <a:solidFill>
                <a:schemeClr val="dk1"/>
              </a:solidFill>
              <a:latin typeface="Arial"/>
              <a:ea typeface="Arial"/>
              <a:cs typeface="Arial"/>
              <a:sym typeface="Arial"/>
            </a:endParaRPr>
          </a:p>
          <a:p>
            <a:pPr marL="0" marR="0" lvl="0" indent="0" algn="l" rtl="0">
              <a:lnSpc>
                <a:spcPct val="115000"/>
              </a:lnSpc>
              <a:spcBef>
                <a:spcPts val="500"/>
              </a:spcBef>
              <a:spcAft>
                <a:spcPts val="0"/>
              </a:spcAft>
              <a:buClr>
                <a:srgbClr val="000000"/>
              </a:buClr>
              <a:buSzPts val="2000"/>
              <a:buFont typeface="Arial"/>
              <a:buNone/>
            </a:pPr>
            <a:endParaRPr sz="2000" b="0" i="0" u="none" strike="noStrike" cap="none">
              <a:solidFill>
                <a:schemeClr val="dk1"/>
              </a:solidFill>
              <a:latin typeface="Arial"/>
              <a:ea typeface="Arial"/>
              <a:cs typeface="Arial"/>
              <a:sym typeface="Arial"/>
            </a:endParaRPr>
          </a:p>
          <a:p>
            <a:pPr marL="0" marR="0" lvl="0" indent="0" algn="l" rtl="0">
              <a:lnSpc>
                <a:spcPct val="115000"/>
              </a:lnSpc>
              <a:spcBef>
                <a:spcPts val="0"/>
              </a:spcBef>
              <a:spcAft>
                <a:spcPts val="0"/>
              </a:spcAft>
              <a:buClr>
                <a:srgbClr val="000000"/>
              </a:buClr>
              <a:buSzPts val="2000"/>
              <a:buFont typeface="Arial"/>
              <a:buNone/>
            </a:pPr>
            <a:endParaRPr sz="2000" b="1" i="0" u="none" strike="noStrike" cap="none">
              <a:solidFill>
                <a:srgbClr val="990000"/>
              </a:solidFill>
              <a:latin typeface="Arial"/>
              <a:ea typeface="Arial"/>
              <a:cs typeface="Arial"/>
              <a:sym typeface="Arial"/>
            </a:endParaRPr>
          </a:p>
          <a:p>
            <a:pPr marL="0" marR="0" lvl="0" indent="0" algn="l" rtl="0">
              <a:lnSpc>
                <a:spcPct val="115000"/>
              </a:lnSpc>
              <a:spcBef>
                <a:spcPts val="0"/>
              </a:spcBef>
              <a:spcAft>
                <a:spcPts val="0"/>
              </a:spcAft>
              <a:buClr>
                <a:srgbClr val="000000"/>
              </a:buClr>
              <a:buSzPts val="2000"/>
              <a:buFont typeface="Arial"/>
              <a:buNone/>
            </a:pPr>
            <a:endParaRPr sz="2000" b="0" i="0" u="none" strike="noStrike" cap="none">
              <a:solidFill>
                <a:schemeClr val="dk1"/>
              </a:solidFill>
              <a:latin typeface="Arial"/>
              <a:ea typeface="Arial"/>
              <a:cs typeface="Arial"/>
              <a:sym typeface="Arial"/>
            </a:endParaRPr>
          </a:p>
          <a:p>
            <a:pPr marL="0" marR="0" lvl="0" indent="0" algn="l" rtl="0">
              <a:lnSpc>
                <a:spcPct val="115000"/>
              </a:lnSpc>
              <a:spcBef>
                <a:spcPts val="0"/>
              </a:spcBef>
              <a:spcAft>
                <a:spcPts val="0"/>
              </a:spcAft>
              <a:buClr>
                <a:srgbClr val="000000"/>
              </a:buClr>
              <a:buSzPts val="2000"/>
              <a:buFont typeface="Arial"/>
              <a:buNone/>
            </a:pPr>
            <a:endParaRPr sz="2000" b="0" i="0" u="none" strike="noStrike" cap="none">
              <a:solidFill>
                <a:schemeClr val="dk1"/>
              </a:solidFill>
              <a:latin typeface="Arial"/>
              <a:ea typeface="Arial"/>
              <a:cs typeface="Arial"/>
              <a:sym typeface="Arial"/>
            </a:endParaRPr>
          </a:p>
          <a:p>
            <a:pPr marL="0" marR="0" lvl="0" indent="0" algn="l" rtl="0">
              <a:lnSpc>
                <a:spcPct val="115000"/>
              </a:lnSpc>
              <a:spcBef>
                <a:spcPts val="500"/>
              </a:spcBef>
              <a:spcAft>
                <a:spcPts val="0"/>
              </a:spcAft>
              <a:buClr>
                <a:srgbClr val="000000"/>
              </a:buClr>
              <a:buSzPts val="2000"/>
              <a:buFont typeface="Arial"/>
              <a:buNone/>
            </a:pPr>
            <a:endParaRPr sz="2000" b="0" i="0" u="none" strike="noStrike" cap="none">
              <a:solidFill>
                <a:schemeClr val="dk1"/>
              </a:solidFill>
              <a:latin typeface="Arial"/>
              <a:ea typeface="Arial"/>
              <a:cs typeface="Arial"/>
              <a:sym typeface="Arial"/>
            </a:endParaRPr>
          </a:p>
          <a:p>
            <a:pPr marL="469900" marR="0" lvl="0" indent="444500" algn="l" rtl="0">
              <a:lnSpc>
                <a:spcPct val="115000"/>
              </a:lnSpc>
              <a:spcBef>
                <a:spcPts val="500"/>
              </a:spcBef>
              <a:spcAft>
                <a:spcPts val="0"/>
              </a:spcAft>
              <a:buClr>
                <a:srgbClr val="000000"/>
              </a:buClr>
              <a:buSzPts val="1700"/>
              <a:buFont typeface="Arial"/>
              <a:buNone/>
            </a:pPr>
            <a:endParaRPr sz="1700" b="0" i="0" u="none" strike="noStrike" cap="none">
              <a:solidFill>
                <a:schemeClr val="dk1"/>
              </a:solidFill>
              <a:latin typeface="Arial"/>
              <a:ea typeface="Arial"/>
              <a:cs typeface="Arial"/>
              <a:sym typeface="Arial"/>
            </a:endParaRPr>
          </a:p>
          <a:p>
            <a:pPr marL="469900" marR="0" lvl="0" indent="0" algn="l" rtl="0">
              <a:lnSpc>
                <a:spcPct val="115000"/>
              </a:lnSpc>
              <a:spcBef>
                <a:spcPts val="500"/>
              </a:spcBef>
              <a:spcAft>
                <a:spcPts val="0"/>
              </a:spcAft>
              <a:buClr>
                <a:srgbClr val="000000"/>
              </a:buClr>
              <a:buSzPts val="2000"/>
              <a:buFont typeface="Arial"/>
              <a:buNone/>
            </a:pPr>
            <a:endParaRPr sz="2000" b="0" i="0" u="none" strike="noStrike" cap="none">
              <a:solidFill>
                <a:schemeClr val="dk1"/>
              </a:solidFill>
              <a:latin typeface="Arial"/>
              <a:ea typeface="Arial"/>
              <a:cs typeface="Arial"/>
              <a:sym typeface="Arial"/>
            </a:endParaRPr>
          </a:p>
          <a:p>
            <a:pPr marL="0" marR="0" lvl="0" indent="0" algn="l" rtl="0">
              <a:lnSpc>
                <a:spcPct val="115000"/>
              </a:lnSpc>
              <a:spcBef>
                <a:spcPts val="0"/>
              </a:spcBef>
              <a:spcAft>
                <a:spcPts val="0"/>
              </a:spcAft>
              <a:buClr>
                <a:srgbClr val="000000"/>
              </a:buClr>
              <a:buSzPts val="2000"/>
              <a:buFont typeface="Arial"/>
              <a:buNone/>
            </a:pPr>
            <a:endParaRPr sz="2000" b="1" i="0" u="none" strike="noStrike" cap="none">
              <a:solidFill>
                <a:schemeClr val="dk1"/>
              </a:solidFill>
              <a:latin typeface="Arial"/>
              <a:ea typeface="Arial"/>
              <a:cs typeface="Arial"/>
              <a:sym typeface="Arial"/>
            </a:endParaRPr>
          </a:p>
        </p:txBody>
      </p:sp>
      <p:sp>
        <p:nvSpPr>
          <p:cNvPr id="284" name="Google Shape;284;p52"/>
          <p:cNvSpPr txBox="1">
            <a:spLocks noGrp="1"/>
          </p:cNvSpPr>
          <p:nvPr>
            <p:ph type="title" idx="4294967295"/>
          </p:nvPr>
        </p:nvSpPr>
        <p:spPr>
          <a:xfrm>
            <a:off x="438675" y="184700"/>
            <a:ext cx="8375700" cy="603000"/>
          </a:xfrm>
          <a:prstGeom prst="rect">
            <a:avLst/>
          </a:prstGeom>
          <a:noFill/>
          <a:ln>
            <a:noFill/>
            <a:prstDash/>
          </a:ln>
          <a:effectLst/>
        </p:spPr>
        <p:txBody>
          <a:bodyPr rot="0" spcFirstLastPara="1" vertOverflow="overflow" horzOverflow="overflow" vert="horz" wrap="square" lIns="91425" tIns="91425" rIns="91425" bIns="91425" numCol="1" spcCol="0" rtlCol="0" fromWordArt="0" anchor="t"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
                <a:srgbClr val="000000"/>
              </a:buClr>
              <a:buSzPts val="3600"/>
              <a:buFont typeface="Arial"/>
              <a:buNone/>
              <a:tabLst/>
              <a:defRPr/>
            </a:pPr>
            <a:r>
              <a:rPr kumimoji="0" lang="en-US" sz="3600" b="0" i="0" u="none" strike="noStrike" kern="0" cap="none" spc="0" normalizeH="0" baseline="0" noProof="0" dirty="0">
                <a:ln>
                  <a:noFill/>
                </a:ln>
                <a:solidFill>
                  <a:srgbClr val="005087"/>
                </a:solidFill>
                <a:effectLst/>
                <a:uLnTx/>
                <a:uFillTx/>
                <a:latin typeface="Arial"/>
                <a:ea typeface="Arial"/>
                <a:cs typeface="Arial"/>
                <a:sym typeface="Arial"/>
              </a:rPr>
              <a:t>Knowledge Check </a:t>
            </a:r>
            <a:endParaRPr kumimoji="0" lang="en-US" sz="1400" b="0" i="0" u="none" strike="noStrike" kern="0" cap="none" spc="0" normalizeH="0" baseline="0" noProof="0" dirty="0">
              <a:ln>
                <a:noFill/>
              </a:ln>
              <a:solidFill>
                <a:srgbClr val="000000"/>
              </a:solidFill>
              <a:effectLst/>
              <a:uLnTx/>
              <a:uFillTx/>
              <a:latin typeface="Arial"/>
              <a:ea typeface="Arial"/>
              <a:cs typeface="Arial"/>
              <a:sym typeface="Arial"/>
            </a:endParaRPr>
          </a:p>
        </p:txBody>
      </p:sp>
      <p:sp>
        <p:nvSpPr>
          <p:cNvPr id="286" name="Google Shape;286;p52"/>
          <p:cNvSpPr txBox="1"/>
          <p:nvPr/>
        </p:nvSpPr>
        <p:spPr>
          <a:xfrm>
            <a:off x="684225" y="2757425"/>
            <a:ext cx="8130000" cy="492600"/>
          </a:xfrm>
          <a:prstGeom prst="rect">
            <a:avLst/>
          </a:prstGeom>
          <a:noFill/>
          <a:ln>
            <a:noFill/>
          </a:ln>
        </p:spPr>
        <p:txBody>
          <a:bodyPr spcFirstLastPara="1" wrap="square" lIns="91425" tIns="91425" rIns="91425" bIns="91425" anchor="t" anchorCtr="0">
            <a:spAutoFit/>
          </a:bodyPr>
          <a:lstStyle/>
          <a:p>
            <a:pPr marL="0" lvl="0" indent="0" algn="l" rtl="0">
              <a:lnSpc>
                <a:spcPct val="115000"/>
              </a:lnSpc>
              <a:spcBef>
                <a:spcPts val="0"/>
              </a:spcBef>
              <a:spcAft>
                <a:spcPts val="0"/>
              </a:spcAft>
              <a:buClr>
                <a:schemeClr val="dk1"/>
              </a:buClr>
              <a:buSzPts val="2000"/>
              <a:buFont typeface="Arial"/>
              <a:buNone/>
            </a:pPr>
            <a:r>
              <a:rPr lang="en-US" sz="2000" b="1">
                <a:solidFill>
                  <a:schemeClr val="dk1"/>
                </a:solidFill>
              </a:rPr>
              <a:t>Answer: </a:t>
            </a:r>
            <a:r>
              <a:rPr lang="en-US" sz="2000" b="1">
                <a:solidFill>
                  <a:srgbClr val="990000"/>
                </a:solidFill>
              </a:rPr>
              <a:t>Yes.</a:t>
            </a:r>
            <a:endParaRPr/>
          </a:p>
        </p:txBody>
      </p:sp>
      <p:pic>
        <p:nvPicPr>
          <p:cNvPr id="2" name="Google Shape;183;p37" descr="Small Business Works logo">
            <a:extLst>
              <a:ext uri="{FF2B5EF4-FFF2-40B4-BE49-F238E27FC236}">
                <a16:creationId xmlns:a16="http://schemas.microsoft.com/office/drawing/2014/main" id="{1AAC144A-542B-78DE-E3CB-97D03CCAD5FE}"/>
              </a:ext>
            </a:extLst>
          </p:cNvPr>
          <p:cNvPicPr preferRelativeResize="0"/>
          <p:nvPr/>
        </p:nvPicPr>
        <p:blipFill>
          <a:blip r:embed="rId3">
            <a:alphaModFix/>
          </a:blip>
          <a:stretch>
            <a:fillRect/>
          </a:stretch>
        </p:blipFill>
        <p:spPr>
          <a:xfrm>
            <a:off x="7789850" y="4521150"/>
            <a:ext cx="1219098" cy="685751"/>
          </a:xfrm>
          <a:prstGeom prst="rect">
            <a:avLst/>
          </a:prstGeom>
          <a:noFill/>
          <a:ln>
            <a:noFill/>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286"/>
                                        </p:tgtEl>
                                        <p:attrNameLst>
                                          <p:attrName>style.visibility</p:attrName>
                                        </p:attrNameLst>
                                      </p:cBhvr>
                                      <p:to>
                                        <p:strVal val="visible"/>
                                      </p:to>
                                    </p:set>
                                    <p:anim calcmode="lin" valueType="num">
                                      <p:cBhvr additive="base">
                                        <p:cTn id="7" dur="1000"/>
                                        <p:tgtEl>
                                          <p:spTgt spid="286"/>
                                        </p:tgtEl>
                                        <p:attrNameLst>
                                          <p:attrName>ppt_x</p:attrName>
                                        </p:attrNameLst>
                                      </p:cBhvr>
                                      <p:tavLst>
                                        <p:tav tm="0">
                                          <p:val>
                                            <p:strVal val="#ppt_x-1"/>
                                          </p:val>
                                        </p:tav>
                                        <p:tav tm="100000">
                                          <p:val>
                                            <p:strVal val="#ppt_x"/>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290"/>
        <p:cNvGrpSpPr/>
        <p:nvPr/>
      </p:nvGrpSpPr>
      <p:grpSpPr>
        <a:xfrm>
          <a:off x="0" y="0"/>
          <a:ext cx="0" cy="0"/>
          <a:chOff x="0" y="0"/>
          <a:chExt cx="0" cy="0"/>
        </a:xfrm>
      </p:grpSpPr>
      <p:sp>
        <p:nvSpPr>
          <p:cNvPr id="291" name="Google Shape;291;p53"/>
          <p:cNvSpPr>
            <a:spLocks noGrp="1"/>
          </p:cNvSpPr>
          <p:nvPr>
            <p:ph type="title" idx="4294967295"/>
          </p:nvPr>
        </p:nvSpPr>
        <p:spPr>
          <a:xfrm>
            <a:off x="684213" y="1285875"/>
            <a:ext cx="7772400" cy="2571600"/>
          </a:xfrm>
          <a:prstGeom prst="rect">
            <a:avLst/>
          </a:prstGeom>
          <a:noFill/>
          <a:ln>
            <a:noFill/>
            <a:prstDash/>
          </a:ln>
          <a:effectLst/>
        </p:spPr>
        <p:txBody>
          <a:bodyPr rot="0" spcFirstLastPara="1" vertOverflow="overflow" horzOverflow="overflow" vert="horz" wrap="square" lIns="0" tIns="0" rIns="0" bIns="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
                <a:srgbClr val="000000"/>
              </a:buClr>
              <a:buSzPts val="3600"/>
              <a:buFont typeface="Arial"/>
              <a:buNone/>
              <a:tabLst/>
              <a:defRPr/>
            </a:pPr>
            <a:r>
              <a:rPr kumimoji="0" lang="en-US" sz="3600" b="0" i="0" u="none" strike="noStrike" kern="0" cap="none" spc="0" normalizeH="0" baseline="0" noProof="0" dirty="0">
                <a:ln>
                  <a:noFill/>
                </a:ln>
                <a:solidFill>
                  <a:srgbClr val="005087"/>
                </a:solidFill>
                <a:effectLst/>
                <a:uLnTx/>
                <a:uFillTx/>
                <a:latin typeface="Arial"/>
                <a:ea typeface="Arial"/>
                <a:cs typeface="Arial"/>
                <a:sym typeface="Arial"/>
              </a:rPr>
              <a:t>WHAT IS PRESENT RESPONSIBILITY?</a:t>
            </a:r>
            <a:endParaRPr kumimoji="0" lang="en-US" sz="2000" b="0" i="0" u="none" strike="noStrike" kern="0" cap="none" spc="0" normalizeH="0" baseline="0" noProof="0" dirty="0">
              <a:ln>
                <a:noFill/>
              </a:ln>
              <a:solidFill>
                <a:schemeClr val="dk1"/>
              </a:solidFill>
              <a:effectLst/>
              <a:uLnTx/>
              <a:uFillTx/>
              <a:latin typeface="Arial"/>
              <a:ea typeface="Arial"/>
              <a:cs typeface="Arial"/>
              <a:sym typeface="Arial"/>
            </a:endParaRPr>
          </a:p>
        </p:txBody>
      </p:sp>
      <p:pic>
        <p:nvPicPr>
          <p:cNvPr id="2" name="Google Shape;183;p37" descr="Small Business Works logo">
            <a:extLst>
              <a:ext uri="{FF2B5EF4-FFF2-40B4-BE49-F238E27FC236}">
                <a16:creationId xmlns:a16="http://schemas.microsoft.com/office/drawing/2014/main" id="{B3089013-87B2-C94D-86A2-D78CAEF64B7E}"/>
              </a:ext>
            </a:extLst>
          </p:cNvPr>
          <p:cNvPicPr preferRelativeResize="0"/>
          <p:nvPr/>
        </p:nvPicPr>
        <p:blipFill>
          <a:blip r:embed="rId3">
            <a:alphaModFix/>
          </a:blip>
          <a:stretch>
            <a:fillRect/>
          </a:stretch>
        </p:blipFill>
        <p:spPr>
          <a:xfrm>
            <a:off x="7789850" y="4521150"/>
            <a:ext cx="1219098" cy="685751"/>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73"/>
        <p:cNvGrpSpPr/>
        <p:nvPr/>
      </p:nvGrpSpPr>
      <p:grpSpPr>
        <a:xfrm>
          <a:off x="0" y="0"/>
          <a:ext cx="0" cy="0"/>
          <a:chOff x="0" y="0"/>
          <a:chExt cx="0" cy="0"/>
        </a:xfrm>
      </p:grpSpPr>
      <p:sp>
        <p:nvSpPr>
          <p:cNvPr id="174" name="Google Shape;174;p36"/>
          <p:cNvSpPr>
            <a:spLocks noGrp="1"/>
          </p:cNvSpPr>
          <p:nvPr>
            <p:ph type="title" idx="4294967295"/>
          </p:nvPr>
        </p:nvSpPr>
        <p:spPr>
          <a:xfrm>
            <a:off x="684215" y="482203"/>
            <a:ext cx="7769225" cy="642938"/>
          </a:xfrm>
          <a:prstGeom prst="rect">
            <a:avLst/>
          </a:prstGeom>
          <a:noFill/>
          <a:ln>
            <a:noFill/>
            <a:prstDash/>
          </a:ln>
          <a:effectLst/>
        </p:spPr>
        <p:txBody>
          <a:bodyPr rot="0" spcFirstLastPara="1" vertOverflow="overflow" horzOverflow="overflow" vert="horz" wrap="square" lIns="0" tIns="0" rIns="0" bIns="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90000"/>
              </a:lnSpc>
              <a:spcBef>
                <a:spcPts val="1200"/>
              </a:spcBef>
              <a:spcAft>
                <a:spcPts val="0"/>
              </a:spcAft>
              <a:buClr>
                <a:schemeClr val="dk1"/>
              </a:buClr>
              <a:buSzPts val="3600"/>
              <a:buFont typeface="Arial"/>
              <a:buNone/>
              <a:tabLst/>
              <a:defRPr/>
            </a:pPr>
            <a:r>
              <a:rPr kumimoji="0" lang="en-US" sz="3600" b="0" i="0" u="none" strike="noStrike" kern="0" cap="none" spc="0" normalizeH="0" baseline="0" noProof="0" dirty="0">
                <a:ln>
                  <a:noFill/>
                </a:ln>
                <a:solidFill>
                  <a:srgbClr val="0059A8"/>
                </a:solidFill>
                <a:effectLst/>
                <a:uLnTx/>
                <a:uFillTx/>
                <a:latin typeface="Arial"/>
                <a:ea typeface="Arial"/>
                <a:cs typeface="Arial"/>
                <a:sym typeface="Arial"/>
              </a:rPr>
              <a:t>Could Suspension and Debarment Happen to You?</a:t>
            </a:r>
            <a:endParaRPr kumimoji="0" lang="en-US" sz="1400" b="0" i="0" u="none" strike="noStrike" kern="0" cap="none" spc="0" normalizeH="0" baseline="0" noProof="0" dirty="0">
              <a:ln>
                <a:noFill/>
              </a:ln>
              <a:solidFill>
                <a:srgbClr val="000000"/>
              </a:solidFill>
              <a:effectLst/>
              <a:uLnTx/>
              <a:uFillTx/>
              <a:latin typeface="Arial"/>
              <a:ea typeface="Arial"/>
              <a:cs typeface="Arial"/>
              <a:sym typeface="Arial"/>
            </a:endParaRPr>
          </a:p>
        </p:txBody>
      </p:sp>
      <p:sp>
        <p:nvSpPr>
          <p:cNvPr id="175" name="Google Shape;175;p36"/>
          <p:cNvSpPr txBox="1"/>
          <p:nvPr/>
        </p:nvSpPr>
        <p:spPr>
          <a:xfrm>
            <a:off x="684225" y="2406250"/>
            <a:ext cx="8001000" cy="1200600"/>
          </a:xfrm>
          <a:prstGeom prst="rect">
            <a:avLst/>
          </a:prstGeom>
          <a:noFill/>
          <a:ln>
            <a:noFill/>
          </a:ln>
        </p:spPr>
        <p:txBody>
          <a:bodyPr spcFirstLastPara="1" wrap="square" lIns="91425" tIns="45700" rIns="91425" bIns="45700" anchor="t" anchorCtr="0">
            <a:spAutoFit/>
          </a:bodyPr>
          <a:lstStyle/>
          <a:p>
            <a:pPr marL="0" lvl="0" indent="0" algn="l" rtl="0">
              <a:spcBef>
                <a:spcPts val="0"/>
              </a:spcBef>
              <a:spcAft>
                <a:spcPts val="0"/>
              </a:spcAft>
              <a:buClr>
                <a:schemeClr val="dk1"/>
              </a:buClr>
              <a:buSzPts val="1400"/>
              <a:buFont typeface="Arial"/>
              <a:buNone/>
            </a:pPr>
            <a:r>
              <a:rPr lang="en-US" sz="1800" b="1">
                <a:solidFill>
                  <a:schemeClr val="dk1"/>
                </a:solidFill>
              </a:rPr>
              <a:t>Presenters:</a:t>
            </a:r>
            <a:endParaRPr sz="1800" b="1">
              <a:solidFill>
                <a:schemeClr val="dk1"/>
              </a:solidFill>
            </a:endParaRPr>
          </a:p>
          <a:p>
            <a:pPr marL="0" lvl="0" indent="0" algn="l" rtl="0">
              <a:spcBef>
                <a:spcPts val="0"/>
              </a:spcBef>
              <a:spcAft>
                <a:spcPts val="0"/>
              </a:spcAft>
              <a:buClr>
                <a:schemeClr val="dk1"/>
              </a:buClr>
              <a:buSzPts val="1400"/>
              <a:buFont typeface="Arial"/>
              <a:buNone/>
            </a:pPr>
            <a:r>
              <a:rPr lang="en-US" sz="1800">
                <a:solidFill>
                  <a:schemeClr val="dk1"/>
                </a:solidFill>
              </a:rPr>
              <a:t>Bill Schmidt, GSA Suspension and Debarment Official</a:t>
            </a:r>
            <a:endParaRPr sz="1800">
              <a:solidFill>
                <a:schemeClr val="dk1"/>
              </a:solidFill>
            </a:endParaRPr>
          </a:p>
          <a:p>
            <a:pPr marL="0" lvl="0" indent="0" algn="l" rtl="0">
              <a:spcBef>
                <a:spcPts val="0"/>
              </a:spcBef>
              <a:spcAft>
                <a:spcPts val="0"/>
              </a:spcAft>
              <a:buClr>
                <a:schemeClr val="dk1"/>
              </a:buClr>
              <a:buSzPts val="1400"/>
              <a:buFont typeface="Arial"/>
              <a:buNone/>
            </a:pPr>
            <a:endParaRPr sz="1800">
              <a:solidFill>
                <a:schemeClr val="dk1"/>
              </a:solidFill>
            </a:endParaRPr>
          </a:p>
          <a:p>
            <a:pPr marL="0" lvl="0" indent="0" algn="l" rtl="0">
              <a:spcBef>
                <a:spcPts val="0"/>
              </a:spcBef>
              <a:spcAft>
                <a:spcPts val="0"/>
              </a:spcAft>
              <a:buClr>
                <a:schemeClr val="dk1"/>
              </a:buClr>
              <a:buSzPts val="1400"/>
              <a:buFont typeface="Arial"/>
              <a:buNone/>
            </a:pPr>
            <a:r>
              <a:rPr lang="en-US" sz="1800">
                <a:solidFill>
                  <a:schemeClr val="dk1"/>
                </a:solidFill>
              </a:rPr>
              <a:t>Dylan Mooney, Deputy Director, Suspension and Debarment Division</a:t>
            </a:r>
            <a:endParaRPr sz="2400">
              <a:solidFill>
                <a:schemeClr val="dk1"/>
              </a:solidFill>
            </a:endParaRPr>
          </a:p>
        </p:txBody>
      </p:sp>
      <p:pic>
        <p:nvPicPr>
          <p:cNvPr id="176" name="Google Shape;176;p36" descr="Small Business Works logo"/>
          <p:cNvPicPr preferRelativeResize="0"/>
          <p:nvPr/>
        </p:nvPicPr>
        <p:blipFill>
          <a:blip r:embed="rId3">
            <a:alphaModFix/>
          </a:blip>
          <a:stretch>
            <a:fillRect/>
          </a:stretch>
        </p:blipFill>
        <p:spPr>
          <a:xfrm>
            <a:off x="7789850" y="4521150"/>
            <a:ext cx="1219098" cy="685751"/>
          </a:xfrm>
          <a:prstGeom prst="rect">
            <a:avLst/>
          </a:prstGeom>
          <a:noFill/>
          <a:ln>
            <a:noFill/>
          </a:ln>
        </p:spPr>
      </p:pic>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296"/>
        <p:cNvGrpSpPr/>
        <p:nvPr/>
      </p:nvGrpSpPr>
      <p:grpSpPr>
        <a:xfrm>
          <a:off x="0" y="0"/>
          <a:ext cx="0" cy="0"/>
          <a:chOff x="0" y="0"/>
          <a:chExt cx="0" cy="0"/>
        </a:xfrm>
      </p:grpSpPr>
      <p:sp>
        <p:nvSpPr>
          <p:cNvPr id="297" name="Google Shape;297;p54"/>
          <p:cNvSpPr/>
          <p:nvPr/>
        </p:nvSpPr>
        <p:spPr>
          <a:xfrm>
            <a:off x="684225" y="2750050"/>
            <a:ext cx="7772400" cy="1693200"/>
          </a:xfrm>
          <a:prstGeom prst="rect">
            <a:avLst/>
          </a:prstGeom>
          <a:noFill/>
          <a:ln>
            <a:noFill/>
          </a:ln>
        </p:spPr>
        <p:txBody>
          <a:bodyPr spcFirstLastPara="1" wrap="square" lIns="0" tIns="0" rIns="0" bIns="0" anchor="ctr" anchorCtr="0">
            <a:noAutofit/>
          </a:bodyPr>
          <a:lstStyle/>
          <a:p>
            <a:pPr marL="0" marR="0" lvl="0" indent="0" algn="l" rtl="0">
              <a:lnSpc>
                <a:spcPct val="115000"/>
              </a:lnSpc>
              <a:spcBef>
                <a:spcPts val="0"/>
              </a:spcBef>
              <a:spcAft>
                <a:spcPts val="0"/>
              </a:spcAft>
              <a:buClr>
                <a:srgbClr val="000000"/>
              </a:buClr>
              <a:buSzPts val="2000"/>
              <a:buFont typeface="Arial"/>
              <a:buNone/>
            </a:pPr>
            <a:r>
              <a:rPr lang="en-US" sz="2000" b="0" i="0" u="none" strike="noStrike" cap="none">
                <a:solidFill>
                  <a:schemeClr val="dk1"/>
                </a:solidFill>
                <a:latin typeface="Arial"/>
                <a:ea typeface="Arial"/>
                <a:cs typeface="Arial"/>
                <a:sym typeface="Arial"/>
              </a:rPr>
              <a:t>SDO determines if:</a:t>
            </a:r>
            <a:endParaRPr sz="2000">
              <a:solidFill>
                <a:schemeClr val="dk1"/>
              </a:solidFill>
            </a:endParaRPr>
          </a:p>
          <a:p>
            <a:pPr marL="457200" marR="0" lvl="0" indent="-355600" algn="l" rtl="0">
              <a:lnSpc>
                <a:spcPct val="115000"/>
              </a:lnSpc>
              <a:spcBef>
                <a:spcPts val="0"/>
              </a:spcBef>
              <a:spcAft>
                <a:spcPts val="0"/>
              </a:spcAft>
              <a:buClr>
                <a:schemeClr val="dk1"/>
              </a:buClr>
              <a:buSzPts val="2000"/>
              <a:buFont typeface="Arial"/>
              <a:buChar char="●"/>
            </a:pPr>
            <a:r>
              <a:rPr lang="en-US" sz="2000" b="0" i="0" u="none" strike="noStrike" cap="none">
                <a:solidFill>
                  <a:schemeClr val="dk1"/>
                </a:solidFill>
                <a:latin typeface="Arial"/>
                <a:ea typeface="Arial"/>
                <a:cs typeface="Arial"/>
                <a:sym typeface="Arial"/>
              </a:rPr>
              <a:t>Despite the contractor’s prior misconduct, can the contractor be trusted to perform in accordance with contract requirements, governing law, and overall, to conduct themselves ethically?</a:t>
            </a:r>
            <a:endParaRPr sz="2000" b="0" i="0" u="none" strike="noStrike" cap="none">
              <a:solidFill>
                <a:schemeClr val="dk1"/>
              </a:solidFill>
              <a:latin typeface="Arial"/>
              <a:ea typeface="Arial"/>
              <a:cs typeface="Arial"/>
              <a:sym typeface="Arial"/>
            </a:endParaRPr>
          </a:p>
          <a:p>
            <a:pPr marL="0" marR="0" lvl="0" indent="0" algn="l" rtl="0">
              <a:lnSpc>
                <a:spcPct val="115000"/>
              </a:lnSpc>
              <a:spcBef>
                <a:spcPts val="500"/>
              </a:spcBef>
              <a:spcAft>
                <a:spcPts val="0"/>
              </a:spcAft>
              <a:buClr>
                <a:srgbClr val="000000"/>
              </a:buClr>
              <a:buSzPts val="2000"/>
              <a:buFont typeface="Arial"/>
              <a:buNone/>
            </a:pPr>
            <a:endParaRPr sz="2000" b="0" i="0" u="none" strike="noStrike" cap="none">
              <a:solidFill>
                <a:schemeClr val="dk1"/>
              </a:solidFill>
              <a:latin typeface="Arial"/>
              <a:ea typeface="Arial"/>
              <a:cs typeface="Arial"/>
              <a:sym typeface="Arial"/>
            </a:endParaRPr>
          </a:p>
          <a:p>
            <a:pPr marL="0" marR="0" lvl="0" indent="0" algn="l" rtl="0">
              <a:lnSpc>
                <a:spcPct val="115000"/>
              </a:lnSpc>
              <a:spcBef>
                <a:spcPts val="0"/>
              </a:spcBef>
              <a:spcAft>
                <a:spcPts val="0"/>
              </a:spcAft>
              <a:buClr>
                <a:srgbClr val="000000"/>
              </a:buClr>
              <a:buSzPts val="2000"/>
              <a:buFont typeface="Arial"/>
              <a:buNone/>
            </a:pPr>
            <a:endParaRPr sz="2000" b="0" i="0" u="none" strike="noStrike" cap="none">
              <a:solidFill>
                <a:schemeClr val="dk1"/>
              </a:solidFill>
              <a:latin typeface="Arial"/>
              <a:ea typeface="Arial"/>
              <a:cs typeface="Arial"/>
              <a:sym typeface="Arial"/>
            </a:endParaRPr>
          </a:p>
          <a:p>
            <a:pPr marL="0" marR="0" lvl="0" indent="0" algn="l" rtl="0">
              <a:lnSpc>
                <a:spcPct val="115000"/>
              </a:lnSpc>
              <a:spcBef>
                <a:spcPts val="0"/>
              </a:spcBef>
              <a:spcAft>
                <a:spcPts val="0"/>
              </a:spcAft>
              <a:buClr>
                <a:srgbClr val="000000"/>
              </a:buClr>
              <a:buSzPts val="2000"/>
              <a:buFont typeface="Arial"/>
              <a:buNone/>
            </a:pPr>
            <a:endParaRPr sz="2000" b="0" i="0" u="none" strike="noStrike" cap="none">
              <a:solidFill>
                <a:schemeClr val="dk1"/>
              </a:solidFill>
              <a:latin typeface="Arial"/>
              <a:ea typeface="Arial"/>
              <a:cs typeface="Arial"/>
              <a:sym typeface="Arial"/>
            </a:endParaRPr>
          </a:p>
          <a:p>
            <a:pPr marL="0" marR="0" lvl="0" indent="0" algn="l" rtl="0">
              <a:lnSpc>
                <a:spcPct val="115000"/>
              </a:lnSpc>
              <a:spcBef>
                <a:spcPts val="0"/>
              </a:spcBef>
              <a:spcAft>
                <a:spcPts val="0"/>
              </a:spcAft>
              <a:buClr>
                <a:srgbClr val="000000"/>
              </a:buClr>
              <a:buSzPts val="2000"/>
              <a:buFont typeface="Arial"/>
              <a:buNone/>
            </a:pPr>
            <a:endParaRPr sz="2000" b="0" i="0" u="none" strike="noStrike" cap="none">
              <a:solidFill>
                <a:schemeClr val="dk1"/>
              </a:solidFill>
              <a:latin typeface="Arial"/>
              <a:ea typeface="Arial"/>
              <a:cs typeface="Arial"/>
              <a:sym typeface="Arial"/>
            </a:endParaRPr>
          </a:p>
          <a:p>
            <a:pPr marL="0" marR="0" lvl="0" indent="0" algn="l" rtl="0">
              <a:lnSpc>
                <a:spcPct val="115000"/>
              </a:lnSpc>
              <a:spcBef>
                <a:spcPts val="500"/>
              </a:spcBef>
              <a:spcAft>
                <a:spcPts val="0"/>
              </a:spcAft>
              <a:buClr>
                <a:srgbClr val="000000"/>
              </a:buClr>
              <a:buSzPts val="2000"/>
              <a:buFont typeface="Arial"/>
              <a:buNone/>
            </a:pPr>
            <a:endParaRPr sz="2000" b="0" i="0" u="none" strike="noStrike" cap="none">
              <a:solidFill>
                <a:schemeClr val="dk1"/>
              </a:solidFill>
              <a:latin typeface="Arial"/>
              <a:ea typeface="Arial"/>
              <a:cs typeface="Arial"/>
              <a:sym typeface="Arial"/>
            </a:endParaRPr>
          </a:p>
          <a:p>
            <a:pPr marL="469900" marR="0" lvl="0" indent="444500" algn="l" rtl="0">
              <a:lnSpc>
                <a:spcPct val="115000"/>
              </a:lnSpc>
              <a:spcBef>
                <a:spcPts val="500"/>
              </a:spcBef>
              <a:spcAft>
                <a:spcPts val="0"/>
              </a:spcAft>
              <a:buClr>
                <a:srgbClr val="000000"/>
              </a:buClr>
              <a:buSzPts val="1700"/>
              <a:buFont typeface="Arial"/>
              <a:buNone/>
            </a:pPr>
            <a:endParaRPr sz="1700" b="0" i="0" u="none" strike="noStrike" cap="none">
              <a:solidFill>
                <a:schemeClr val="dk1"/>
              </a:solidFill>
              <a:latin typeface="Arial"/>
              <a:ea typeface="Arial"/>
              <a:cs typeface="Arial"/>
              <a:sym typeface="Arial"/>
            </a:endParaRPr>
          </a:p>
          <a:p>
            <a:pPr marL="469900" marR="0" lvl="0" indent="0" algn="l" rtl="0">
              <a:lnSpc>
                <a:spcPct val="115000"/>
              </a:lnSpc>
              <a:spcBef>
                <a:spcPts val="500"/>
              </a:spcBef>
              <a:spcAft>
                <a:spcPts val="0"/>
              </a:spcAft>
              <a:buClr>
                <a:srgbClr val="000000"/>
              </a:buClr>
              <a:buSzPts val="2000"/>
              <a:buFont typeface="Arial"/>
              <a:buNone/>
            </a:pPr>
            <a:endParaRPr sz="2000" b="0" i="0" u="none" strike="noStrike" cap="none">
              <a:solidFill>
                <a:schemeClr val="dk1"/>
              </a:solidFill>
              <a:latin typeface="Arial"/>
              <a:ea typeface="Arial"/>
              <a:cs typeface="Arial"/>
              <a:sym typeface="Arial"/>
            </a:endParaRPr>
          </a:p>
          <a:p>
            <a:pPr marL="0" marR="0" lvl="0" indent="0" algn="l" rtl="0">
              <a:lnSpc>
                <a:spcPct val="115000"/>
              </a:lnSpc>
              <a:spcBef>
                <a:spcPts val="0"/>
              </a:spcBef>
              <a:spcAft>
                <a:spcPts val="0"/>
              </a:spcAft>
              <a:buClr>
                <a:srgbClr val="000000"/>
              </a:buClr>
              <a:buSzPts val="2000"/>
              <a:buFont typeface="Arial"/>
              <a:buNone/>
            </a:pPr>
            <a:endParaRPr sz="2000" b="1" i="0" u="none" strike="noStrike" cap="none">
              <a:solidFill>
                <a:schemeClr val="dk1"/>
              </a:solidFill>
              <a:latin typeface="Arial"/>
              <a:ea typeface="Arial"/>
              <a:cs typeface="Arial"/>
              <a:sym typeface="Arial"/>
            </a:endParaRPr>
          </a:p>
        </p:txBody>
      </p:sp>
      <p:sp>
        <p:nvSpPr>
          <p:cNvPr id="298" name="Google Shape;298;p54"/>
          <p:cNvSpPr txBox="1">
            <a:spLocks noGrp="1"/>
          </p:cNvSpPr>
          <p:nvPr>
            <p:ph type="title" idx="4294967295"/>
          </p:nvPr>
        </p:nvSpPr>
        <p:spPr>
          <a:xfrm>
            <a:off x="438675" y="184700"/>
            <a:ext cx="8375700" cy="603000"/>
          </a:xfrm>
          <a:prstGeom prst="rect">
            <a:avLst/>
          </a:prstGeom>
          <a:noFill/>
          <a:ln>
            <a:noFill/>
            <a:prstDash/>
          </a:ln>
          <a:effectLst/>
        </p:spPr>
        <p:txBody>
          <a:bodyPr rot="0" spcFirstLastPara="1" vertOverflow="overflow" horzOverflow="overflow" vert="horz" wrap="square" lIns="91425" tIns="91425" rIns="91425" bIns="91425" numCol="1" spcCol="0" rtlCol="0" fromWordArt="0" anchor="t"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
                <a:srgbClr val="000000"/>
              </a:buClr>
              <a:buSzPts val="3600"/>
              <a:buFont typeface="Arial"/>
              <a:buNone/>
              <a:tabLst/>
              <a:defRPr/>
            </a:pPr>
            <a:r>
              <a:rPr kumimoji="0" lang="en-US" sz="3600" b="0" i="0" u="none" strike="noStrike" kern="0" cap="none" spc="0" normalizeH="0" baseline="0" noProof="0" dirty="0">
                <a:ln>
                  <a:noFill/>
                </a:ln>
                <a:solidFill>
                  <a:srgbClr val="005087"/>
                </a:solidFill>
                <a:effectLst/>
                <a:uLnTx/>
                <a:uFillTx/>
                <a:latin typeface="Arial"/>
                <a:ea typeface="Arial"/>
                <a:cs typeface="Arial"/>
                <a:sym typeface="Arial"/>
              </a:rPr>
              <a:t>Present Responsibility </a:t>
            </a:r>
            <a:endParaRPr kumimoji="0" lang="en-US" sz="1400" b="0" i="0" u="none" strike="noStrike" kern="0" cap="none" spc="0" normalizeH="0" baseline="0" noProof="0" dirty="0">
              <a:ln>
                <a:noFill/>
              </a:ln>
              <a:solidFill>
                <a:srgbClr val="000000"/>
              </a:solidFill>
              <a:effectLst/>
              <a:uLnTx/>
              <a:uFillTx/>
              <a:latin typeface="Arial"/>
              <a:ea typeface="Arial"/>
              <a:cs typeface="Arial"/>
              <a:sym typeface="Arial"/>
            </a:endParaRPr>
          </a:p>
        </p:txBody>
      </p:sp>
      <p:pic>
        <p:nvPicPr>
          <p:cNvPr id="2" name="Google Shape;183;p37" descr="Small Business Works logo">
            <a:extLst>
              <a:ext uri="{FF2B5EF4-FFF2-40B4-BE49-F238E27FC236}">
                <a16:creationId xmlns:a16="http://schemas.microsoft.com/office/drawing/2014/main" id="{17656CF8-641E-35DD-6A4D-8217960BABF3}"/>
              </a:ext>
            </a:extLst>
          </p:cNvPr>
          <p:cNvPicPr preferRelativeResize="0"/>
          <p:nvPr/>
        </p:nvPicPr>
        <p:blipFill>
          <a:blip r:embed="rId3">
            <a:alphaModFix/>
          </a:blip>
          <a:stretch>
            <a:fillRect/>
          </a:stretch>
        </p:blipFill>
        <p:spPr>
          <a:xfrm>
            <a:off x="7789850" y="4521150"/>
            <a:ext cx="1219098" cy="685751"/>
          </a:xfrm>
          <a:prstGeom prst="rect">
            <a:avLst/>
          </a:prstGeom>
          <a:noFill/>
          <a:ln>
            <a:noFill/>
          </a:ln>
        </p:spPr>
      </p:pic>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303"/>
        <p:cNvGrpSpPr/>
        <p:nvPr/>
      </p:nvGrpSpPr>
      <p:grpSpPr>
        <a:xfrm>
          <a:off x="0" y="0"/>
          <a:ext cx="0" cy="0"/>
          <a:chOff x="0" y="0"/>
          <a:chExt cx="0" cy="0"/>
        </a:xfrm>
      </p:grpSpPr>
      <p:sp>
        <p:nvSpPr>
          <p:cNvPr id="304" name="Google Shape;304;p55"/>
          <p:cNvSpPr/>
          <p:nvPr/>
        </p:nvSpPr>
        <p:spPr>
          <a:xfrm>
            <a:off x="684225" y="2493500"/>
            <a:ext cx="7772400" cy="1950000"/>
          </a:xfrm>
          <a:prstGeom prst="rect">
            <a:avLst/>
          </a:prstGeom>
          <a:noFill/>
          <a:ln>
            <a:noFill/>
          </a:ln>
        </p:spPr>
        <p:txBody>
          <a:bodyPr spcFirstLastPara="1" wrap="square" lIns="0" tIns="0" rIns="0" bIns="0" anchor="ctr" anchorCtr="0">
            <a:noAutofit/>
          </a:bodyPr>
          <a:lstStyle/>
          <a:p>
            <a:pPr marL="0" marR="0" lvl="0" indent="0" algn="l" rtl="0">
              <a:lnSpc>
                <a:spcPct val="115000"/>
              </a:lnSpc>
              <a:spcBef>
                <a:spcPts val="0"/>
              </a:spcBef>
              <a:spcAft>
                <a:spcPts val="0"/>
              </a:spcAft>
              <a:buClr>
                <a:srgbClr val="000000"/>
              </a:buClr>
              <a:buSzPts val="2000"/>
              <a:buFont typeface="Arial"/>
              <a:buNone/>
            </a:pPr>
            <a:r>
              <a:rPr lang="en-US" sz="2000" b="0" i="0" u="none" strike="noStrike" cap="none">
                <a:solidFill>
                  <a:schemeClr val="dk1"/>
                </a:solidFill>
                <a:latin typeface="Arial"/>
                <a:ea typeface="Arial"/>
                <a:cs typeface="Arial"/>
                <a:sym typeface="Arial"/>
              </a:rPr>
              <a:t>SDO’s inquiry into a contractor’s present responsibility focuses on the contractor’s:</a:t>
            </a:r>
            <a:endParaRPr sz="2000">
              <a:solidFill>
                <a:schemeClr val="dk1"/>
              </a:solidFill>
            </a:endParaRPr>
          </a:p>
          <a:p>
            <a:pPr marL="457200" marR="0" lvl="0" indent="-355600" algn="l" rtl="0">
              <a:lnSpc>
                <a:spcPct val="115000"/>
              </a:lnSpc>
              <a:spcBef>
                <a:spcPts val="0"/>
              </a:spcBef>
              <a:spcAft>
                <a:spcPts val="0"/>
              </a:spcAft>
              <a:buClr>
                <a:schemeClr val="dk1"/>
              </a:buClr>
              <a:buSzPts val="2000"/>
              <a:buFont typeface="Arial"/>
              <a:buChar char="●"/>
            </a:pPr>
            <a:r>
              <a:rPr lang="en-US" sz="2000" b="0" i="0" u="none" strike="noStrike" cap="none">
                <a:solidFill>
                  <a:schemeClr val="dk1"/>
                </a:solidFill>
                <a:latin typeface="Arial"/>
                <a:ea typeface="Arial"/>
                <a:cs typeface="Arial"/>
                <a:sym typeface="Arial"/>
              </a:rPr>
              <a:t>Honesty</a:t>
            </a:r>
            <a:endParaRPr sz="2000">
              <a:solidFill>
                <a:schemeClr val="dk1"/>
              </a:solidFill>
            </a:endParaRPr>
          </a:p>
          <a:p>
            <a:pPr marL="457200" marR="0" lvl="0" indent="-355600" algn="l" rtl="0">
              <a:lnSpc>
                <a:spcPct val="115000"/>
              </a:lnSpc>
              <a:spcBef>
                <a:spcPts val="0"/>
              </a:spcBef>
              <a:spcAft>
                <a:spcPts val="0"/>
              </a:spcAft>
              <a:buClr>
                <a:schemeClr val="dk1"/>
              </a:buClr>
              <a:buSzPts val="2000"/>
              <a:buFont typeface="Arial"/>
              <a:buChar char="●"/>
            </a:pPr>
            <a:r>
              <a:rPr lang="en-US" sz="2000" b="0" i="0" u="none" strike="noStrike" cap="none">
                <a:solidFill>
                  <a:schemeClr val="dk1"/>
                </a:solidFill>
                <a:latin typeface="Arial"/>
                <a:ea typeface="Arial"/>
                <a:cs typeface="Arial"/>
                <a:sym typeface="Arial"/>
              </a:rPr>
              <a:t>Integrity</a:t>
            </a:r>
            <a:endParaRPr sz="2000">
              <a:solidFill>
                <a:schemeClr val="dk1"/>
              </a:solidFill>
            </a:endParaRPr>
          </a:p>
          <a:p>
            <a:pPr marL="457200" marR="0" lvl="0" indent="-355600" algn="l" rtl="0">
              <a:lnSpc>
                <a:spcPct val="115000"/>
              </a:lnSpc>
              <a:spcBef>
                <a:spcPts val="0"/>
              </a:spcBef>
              <a:spcAft>
                <a:spcPts val="0"/>
              </a:spcAft>
              <a:buClr>
                <a:schemeClr val="dk1"/>
              </a:buClr>
              <a:buSzPts val="2000"/>
              <a:buFont typeface="Arial"/>
              <a:buChar char="●"/>
            </a:pPr>
            <a:r>
              <a:rPr lang="en-US" sz="2000" b="0" i="0" u="none" strike="noStrike" cap="none">
                <a:solidFill>
                  <a:schemeClr val="dk1"/>
                </a:solidFill>
                <a:latin typeface="Arial"/>
                <a:ea typeface="Arial"/>
                <a:cs typeface="Arial"/>
                <a:sym typeface="Arial"/>
              </a:rPr>
              <a:t>Competence</a:t>
            </a:r>
            <a:endParaRPr sz="2000">
              <a:solidFill>
                <a:schemeClr val="dk1"/>
              </a:solidFill>
            </a:endParaRPr>
          </a:p>
          <a:p>
            <a:pPr marL="457200" marR="0" lvl="0" indent="-355600" algn="l" rtl="0">
              <a:lnSpc>
                <a:spcPct val="115000"/>
              </a:lnSpc>
              <a:spcBef>
                <a:spcPts val="0"/>
              </a:spcBef>
              <a:spcAft>
                <a:spcPts val="0"/>
              </a:spcAft>
              <a:buClr>
                <a:schemeClr val="dk1"/>
              </a:buClr>
              <a:buSzPts val="2000"/>
              <a:buFont typeface="Arial"/>
              <a:buChar char="●"/>
            </a:pPr>
            <a:r>
              <a:rPr lang="en-US" sz="2000" b="0" i="0" u="none" strike="noStrike" cap="none">
                <a:solidFill>
                  <a:schemeClr val="dk1"/>
                </a:solidFill>
                <a:latin typeface="Arial"/>
                <a:ea typeface="Arial"/>
                <a:cs typeface="Arial"/>
                <a:sym typeface="Arial"/>
              </a:rPr>
              <a:t>Other case-specific features</a:t>
            </a:r>
            <a:endParaRPr sz="2000" b="0" i="0" u="none" strike="noStrike" cap="none">
              <a:solidFill>
                <a:schemeClr val="dk1"/>
              </a:solidFill>
              <a:latin typeface="Arial"/>
              <a:ea typeface="Arial"/>
              <a:cs typeface="Arial"/>
              <a:sym typeface="Arial"/>
            </a:endParaRPr>
          </a:p>
          <a:p>
            <a:pPr marL="0" marR="0" lvl="0" indent="0" algn="l" rtl="0">
              <a:lnSpc>
                <a:spcPct val="115000"/>
              </a:lnSpc>
              <a:spcBef>
                <a:spcPts val="0"/>
              </a:spcBef>
              <a:spcAft>
                <a:spcPts val="0"/>
              </a:spcAft>
              <a:buClr>
                <a:srgbClr val="000000"/>
              </a:buClr>
              <a:buSzPts val="2000"/>
              <a:buFont typeface="Arial"/>
              <a:buNone/>
            </a:pPr>
            <a:endParaRPr sz="2000" b="0" i="0" u="none" strike="noStrike" cap="none">
              <a:solidFill>
                <a:schemeClr val="dk1"/>
              </a:solidFill>
              <a:latin typeface="Arial"/>
              <a:ea typeface="Arial"/>
              <a:cs typeface="Arial"/>
              <a:sym typeface="Arial"/>
            </a:endParaRPr>
          </a:p>
          <a:p>
            <a:pPr marL="0" marR="0" lvl="0" indent="0" algn="l" rtl="0">
              <a:lnSpc>
                <a:spcPct val="115000"/>
              </a:lnSpc>
              <a:spcBef>
                <a:spcPts val="0"/>
              </a:spcBef>
              <a:spcAft>
                <a:spcPts val="0"/>
              </a:spcAft>
              <a:buClr>
                <a:srgbClr val="000000"/>
              </a:buClr>
              <a:buSzPts val="2000"/>
              <a:buFont typeface="Arial"/>
              <a:buNone/>
            </a:pPr>
            <a:endParaRPr sz="2000" b="0" i="0" u="none" strike="noStrike" cap="none">
              <a:solidFill>
                <a:schemeClr val="dk1"/>
              </a:solidFill>
              <a:latin typeface="Arial"/>
              <a:ea typeface="Arial"/>
              <a:cs typeface="Arial"/>
              <a:sym typeface="Arial"/>
            </a:endParaRPr>
          </a:p>
          <a:p>
            <a:pPr marL="0" marR="0" lvl="0" indent="0" algn="l" rtl="0">
              <a:lnSpc>
                <a:spcPct val="115000"/>
              </a:lnSpc>
              <a:spcBef>
                <a:spcPts val="500"/>
              </a:spcBef>
              <a:spcAft>
                <a:spcPts val="0"/>
              </a:spcAft>
              <a:buClr>
                <a:srgbClr val="000000"/>
              </a:buClr>
              <a:buSzPts val="2000"/>
              <a:buFont typeface="Arial"/>
              <a:buNone/>
            </a:pPr>
            <a:endParaRPr sz="2000" b="0" i="0" u="none" strike="noStrike" cap="none">
              <a:solidFill>
                <a:schemeClr val="dk1"/>
              </a:solidFill>
              <a:latin typeface="Arial"/>
              <a:ea typeface="Arial"/>
              <a:cs typeface="Arial"/>
              <a:sym typeface="Arial"/>
            </a:endParaRPr>
          </a:p>
          <a:p>
            <a:pPr marL="469900" marR="0" lvl="0" indent="444500" algn="l" rtl="0">
              <a:lnSpc>
                <a:spcPct val="115000"/>
              </a:lnSpc>
              <a:spcBef>
                <a:spcPts val="500"/>
              </a:spcBef>
              <a:spcAft>
                <a:spcPts val="0"/>
              </a:spcAft>
              <a:buClr>
                <a:srgbClr val="000000"/>
              </a:buClr>
              <a:buSzPts val="1700"/>
              <a:buFont typeface="Arial"/>
              <a:buNone/>
            </a:pPr>
            <a:endParaRPr sz="1700" b="0" i="0" u="none" strike="noStrike" cap="none">
              <a:solidFill>
                <a:schemeClr val="dk1"/>
              </a:solidFill>
              <a:latin typeface="Arial"/>
              <a:ea typeface="Arial"/>
              <a:cs typeface="Arial"/>
              <a:sym typeface="Arial"/>
            </a:endParaRPr>
          </a:p>
          <a:p>
            <a:pPr marL="469900" marR="0" lvl="0" indent="0" algn="l" rtl="0">
              <a:lnSpc>
                <a:spcPct val="115000"/>
              </a:lnSpc>
              <a:spcBef>
                <a:spcPts val="500"/>
              </a:spcBef>
              <a:spcAft>
                <a:spcPts val="0"/>
              </a:spcAft>
              <a:buClr>
                <a:srgbClr val="000000"/>
              </a:buClr>
              <a:buSzPts val="2000"/>
              <a:buFont typeface="Arial"/>
              <a:buNone/>
            </a:pPr>
            <a:endParaRPr sz="2000" b="0" i="0" u="none" strike="noStrike" cap="none">
              <a:solidFill>
                <a:schemeClr val="dk1"/>
              </a:solidFill>
              <a:latin typeface="Arial"/>
              <a:ea typeface="Arial"/>
              <a:cs typeface="Arial"/>
              <a:sym typeface="Arial"/>
            </a:endParaRPr>
          </a:p>
          <a:p>
            <a:pPr marL="0" marR="0" lvl="0" indent="0" algn="l" rtl="0">
              <a:lnSpc>
                <a:spcPct val="115000"/>
              </a:lnSpc>
              <a:spcBef>
                <a:spcPts val="0"/>
              </a:spcBef>
              <a:spcAft>
                <a:spcPts val="0"/>
              </a:spcAft>
              <a:buClr>
                <a:srgbClr val="000000"/>
              </a:buClr>
              <a:buSzPts val="2000"/>
              <a:buFont typeface="Arial"/>
              <a:buNone/>
            </a:pPr>
            <a:endParaRPr sz="2000" b="1" i="0" u="none" strike="noStrike" cap="none">
              <a:solidFill>
                <a:schemeClr val="dk1"/>
              </a:solidFill>
              <a:latin typeface="Arial"/>
              <a:ea typeface="Arial"/>
              <a:cs typeface="Arial"/>
              <a:sym typeface="Arial"/>
            </a:endParaRPr>
          </a:p>
        </p:txBody>
      </p:sp>
      <p:sp>
        <p:nvSpPr>
          <p:cNvPr id="305" name="Google Shape;305;p55"/>
          <p:cNvSpPr txBox="1">
            <a:spLocks noGrp="1"/>
          </p:cNvSpPr>
          <p:nvPr>
            <p:ph type="title" idx="4294967295"/>
          </p:nvPr>
        </p:nvSpPr>
        <p:spPr>
          <a:xfrm>
            <a:off x="438675" y="184700"/>
            <a:ext cx="8375700" cy="603000"/>
          </a:xfrm>
          <a:prstGeom prst="rect">
            <a:avLst/>
          </a:prstGeom>
          <a:noFill/>
          <a:ln>
            <a:noFill/>
            <a:prstDash/>
          </a:ln>
          <a:effectLst/>
        </p:spPr>
        <p:txBody>
          <a:bodyPr rot="0" spcFirstLastPara="1" vertOverflow="overflow" horzOverflow="overflow" vert="horz" wrap="square" lIns="91425" tIns="91425" rIns="91425" bIns="91425" numCol="1" spcCol="0" rtlCol="0" fromWordArt="0" anchor="t"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
                <a:srgbClr val="000000"/>
              </a:buClr>
              <a:buSzPts val="3600"/>
              <a:buFont typeface="Arial"/>
              <a:buNone/>
              <a:tabLst/>
              <a:defRPr/>
            </a:pPr>
            <a:r>
              <a:rPr kumimoji="0" lang="en-US" sz="3600" b="0" i="0" u="none" strike="noStrike" kern="0" cap="none" spc="0" normalizeH="0" baseline="0" noProof="0" dirty="0">
                <a:ln>
                  <a:noFill/>
                </a:ln>
                <a:solidFill>
                  <a:srgbClr val="005087"/>
                </a:solidFill>
                <a:effectLst/>
                <a:uLnTx/>
                <a:uFillTx/>
                <a:latin typeface="Arial"/>
                <a:ea typeface="Arial"/>
                <a:cs typeface="Arial"/>
                <a:sym typeface="Arial"/>
              </a:rPr>
              <a:t>Present Responsibility, </a:t>
            </a:r>
            <a:r>
              <a:rPr kumimoji="0" lang="en-US" sz="3600" b="0" i="0" u="none" strike="noStrike" kern="0" cap="none" spc="0" normalizeH="0" baseline="0" noProof="0" dirty="0" err="1">
                <a:ln>
                  <a:noFill/>
                </a:ln>
                <a:solidFill>
                  <a:srgbClr val="005087"/>
                </a:solidFill>
                <a:effectLst/>
                <a:uLnTx/>
                <a:uFillTx/>
                <a:latin typeface="Arial"/>
                <a:ea typeface="Arial"/>
                <a:cs typeface="Arial"/>
                <a:sym typeface="Arial"/>
              </a:rPr>
              <a:t>Con’t</a:t>
            </a:r>
            <a:r>
              <a:rPr kumimoji="0" lang="en-US" sz="3600" b="0" i="0" u="none" strike="noStrike" kern="0" cap="none" spc="0" normalizeH="0" baseline="0" noProof="0" dirty="0">
                <a:ln>
                  <a:noFill/>
                </a:ln>
                <a:solidFill>
                  <a:srgbClr val="005087"/>
                </a:solidFill>
                <a:effectLst/>
                <a:uLnTx/>
                <a:uFillTx/>
                <a:latin typeface="Arial"/>
                <a:ea typeface="Arial"/>
                <a:cs typeface="Arial"/>
                <a:sym typeface="Arial"/>
              </a:rPr>
              <a:t>. </a:t>
            </a:r>
            <a:endParaRPr kumimoji="0" lang="en-US" sz="1400" b="0" i="0" u="none" strike="noStrike" kern="0" cap="none" spc="0" normalizeH="0" baseline="0" noProof="0" dirty="0">
              <a:ln>
                <a:noFill/>
              </a:ln>
              <a:solidFill>
                <a:srgbClr val="000000"/>
              </a:solidFill>
              <a:effectLst/>
              <a:uLnTx/>
              <a:uFillTx/>
              <a:latin typeface="Arial"/>
              <a:ea typeface="Arial"/>
              <a:cs typeface="Arial"/>
              <a:sym typeface="Arial"/>
            </a:endParaRPr>
          </a:p>
        </p:txBody>
      </p:sp>
      <p:pic>
        <p:nvPicPr>
          <p:cNvPr id="2" name="Google Shape;183;p37" descr="Small Business Works logo">
            <a:extLst>
              <a:ext uri="{FF2B5EF4-FFF2-40B4-BE49-F238E27FC236}">
                <a16:creationId xmlns:a16="http://schemas.microsoft.com/office/drawing/2014/main" id="{E7A68FA4-E1AB-C1AB-5916-0B6E67B17759}"/>
              </a:ext>
            </a:extLst>
          </p:cNvPr>
          <p:cNvPicPr preferRelativeResize="0"/>
          <p:nvPr/>
        </p:nvPicPr>
        <p:blipFill>
          <a:blip r:embed="rId3">
            <a:alphaModFix/>
          </a:blip>
          <a:stretch>
            <a:fillRect/>
          </a:stretch>
        </p:blipFill>
        <p:spPr>
          <a:xfrm>
            <a:off x="7789850" y="4521150"/>
            <a:ext cx="1219098" cy="685751"/>
          </a:xfrm>
          <a:prstGeom prst="rect">
            <a:avLst/>
          </a:prstGeom>
          <a:noFill/>
          <a:ln>
            <a:noFill/>
          </a:ln>
        </p:spPr>
      </p:pic>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Shape 310"/>
        <p:cNvGrpSpPr/>
        <p:nvPr/>
      </p:nvGrpSpPr>
      <p:grpSpPr>
        <a:xfrm>
          <a:off x="0" y="0"/>
          <a:ext cx="0" cy="0"/>
          <a:chOff x="0" y="0"/>
          <a:chExt cx="0" cy="0"/>
        </a:xfrm>
      </p:grpSpPr>
      <p:sp>
        <p:nvSpPr>
          <p:cNvPr id="311" name="Google Shape;311;p56"/>
          <p:cNvSpPr>
            <a:spLocks noGrp="1"/>
          </p:cNvSpPr>
          <p:nvPr>
            <p:ph type="title" idx="4294967295"/>
          </p:nvPr>
        </p:nvSpPr>
        <p:spPr>
          <a:xfrm>
            <a:off x="684213" y="1285875"/>
            <a:ext cx="7772400" cy="2571600"/>
          </a:xfrm>
          <a:prstGeom prst="rect">
            <a:avLst/>
          </a:prstGeom>
          <a:noFill/>
          <a:ln>
            <a:noFill/>
            <a:prstDash/>
          </a:ln>
          <a:effectLst/>
        </p:spPr>
        <p:txBody>
          <a:bodyPr rot="0" spcFirstLastPara="1" vertOverflow="overflow" horzOverflow="overflow" vert="horz" wrap="square" lIns="0" tIns="0" rIns="0" bIns="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
                <a:srgbClr val="000000"/>
              </a:buClr>
              <a:buSzPts val="3600"/>
              <a:buFont typeface="Arial"/>
              <a:buNone/>
              <a:tabLst/>
              <a:defRPr/>
            </a:pPr>
            <a:r>
              <a:rPr kumimoji="0" lang="en-US" sz="3600" b="0" i="0" u="none" strike="noStrike" kern="0" cap="none" spc="0" normalizeH="0" baseline="0" noProof="0" dirty="0">
                <a:ln>
                  <a:noFill/>
                </a:ln>
                <a:solidFill>
                  <a:srgbClr val="005087"/>
                </a:solidFill>
                <a:effectLst/>
                <a:uLnTx/>
                <a:uFillTx/>
                <a:latin typeface="Arial"/>
                <a:ea typeface="Arial"/>
                <a:cs typeface="Arial"/>
                <a:sym typeface="Arial"/>
              </a:rPr>
              <a:t>WHAT TO DO IF YOU RECEIVE A LETTER FROM A SUSPENSION &amp; DEBARMENT OFFICIAL</a:t>
            </a:r>
            <a:endParaRPr kumimoji="0" lang="en-US" sz="2000" b="0" i="0" u="none" strike="noStrike" kern="0" cap="none" spc="0" normalizeH="0" baseline="0" noProof="0" dirty="0">
              <a:ln>
                <a:noFill/>
              </a:ln>
              <a:solidFill>
                <a:schemeClr val="dk1"/>
              </a:solidFill>
              <a:effectLst/>
              <a:uLnTx/>
              <a:uFillTx/>
              <a:latin typeface="Arial"/>
              <a:ea typeface="Arial"/>
              <a:cs typeface="Arial"/>
              <a:sym typeface="Arial"/>
            </a:endParaRPr>
          </a:p>
        </p:txBody>
      </p:sp>
      <p:pic>
        <p:nvPicPr>
          <p:cNvPr id="2" name="Google Shape;183;p37" descr="Small Business Works logo">
            <a:extLst>
              <a:ext uri="{FF2B5EF4-FFF2-40B4-BE49-F238E27FC236}">
                <a16:creationId xmlns:a16="http://schemas.microsoft.com/office/drawing/2014/main" id="{6F0BB4E1-3E66-7765-D647-637A346928A5}"/>
              </a:ext>
            </a:extLst>
          </p:cNvPr>
          <p:cNvPicPr preferRelativeResize="0"/>
          <p:nvPr/>
        </p:nvPicPr>
        <p:blipFill>
          <a:blip r:embed="rId3">
            <a:alphaModFix/>
          </a:blip>
          <a:stretch>
            <a:fillRect/>
          </a:stretch>
        </p:blipFill>
        <p:spPr>
          <a:xfrm>
            <a:off x="7789850" y="4521150"/>
            <a:ext cx="1219098" cy="685751"/>
          </a:xfrm>
          <a:prstGeom prst="rect">
            <a:avLst/>
          </a:prstGeom>
          <a:noFill/>
          <a:ln>
            <a:noFill/>
          </a:ln>
        </p:spPr>
      </p:pic>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Shape 316"/>
        <p:cNvGrpSpPr/>
        <p:nvPr/>
      </p:nvGrpSpPr>
      <p:grpSpPr>
        <a:xfrm>
          <a:off x="0" y="0"/>
          <a:ext cx="0" cy="0"/>
          <a:chOff x="0" y="0"/>
          <a:chExt cx="0" cy="0"/>
        </a:xfrm>
      </p:grpSpPr>
      <p:sp>
        <p:nvSpPr>
          <p:cNvPr id="317" name="Google Shape;317;p57"/>
          <p:cNvSpPr/>
          <p:nvPr/>
        </p:nvSpPr>
        <p:spPr>
          <a:xfrm>
            <a:off x="684225" y="1428900"/>
            <a:ext cx="7772400" cy="3014400"/>
          </a:xfrm>
          <a:prstGeom prst="rect">
            <a:avLst/>
          </a:prstGeom>
          <a:noFill/>
          <a:ln>
            <a:noFill/>
          </a:ln>
        </p:spPr>
        <p:txBody>
          <a:bodyPr spcFirstLastPara="1" wrap="square" lIns="0" tIns="0" rIns="0" bIns="0" anchor="ctr" anchorCtr="0">
            <a:noAutofit/>
          </a:bodyPr>
          <a:lstStyle/>
          <a:p>
            <a:pPr marL="0" marR="0" lvl="0" indent="0" algn="l" rtl="0">
              <a:lnSpc>
                <a:spcPct val="115000"/>
              </a:lnSpc>
              <a:spcBef>
                <a:spcPts val="0"/>
              </a:spcBef>
              <a:spcAft>
                <a:spcPts val="0"/>
              </a:spcAft>
              <a:buClr>
                <a:schemeClr val="dk1"/>
              </a:buClr>
              <a:buSzPts val="1100"/>
              <a:buFont typeface="Arial"/>
              <a:buNone/>
            </a:pPr>
            <a:r>
              <a:rPr lang="en-US" sz="2000" b="1" i="0" u="none" strike="noStrike" cap="none">
                <a:solidFill>
                  <a:schemeClr val="dk1"/>
                </a:solidFill>
                <a:latin typeface="Arial"/>
                <a:ea typeface="Arial"/>
                <a:cs typeface="Arial"/>
                <a:sym typeface="Arial"/>
              </a:rPr>
              <a:t>Respond!</a:t>
            </a:r>
            <a:endParaRPr sz="2000" b="1">
              <a:solidFill>
                <a:schemeClr val="dk1"/>
              </a:solidFill>
            </a:endParaRPr>
          </a:p>
          <a:p>
            <a:pPr marL="457200" marR="0" lvl="0" indent="-349250" algn="l" rtl="0">
              <a:lnSpc>
                <a:spcPct val="115000"/>
              </a:lnSpc>
              <a:spcBef>
                <a:spcPts val="0"/>
              </a:spcBef>
              <a:spcAft>
                <a:spcPts val="0"/>
              </a:spcAft>
              <a:buClr>
                <a:schemeClr val="dk1"/>
              </a:buClr>
              <a:buSzPts val="1900"/>
              <a:buFont typeface="Arial"/>
              <a:buChar char="●"/>
            </a:pPr>
            <a:r>
              <a:rPr lang="en-US" sz="1900" b="0" i="0" u="none" strike="noStrike" cap="none">
                <a:solidFill>
                  <a:schemeClr val="dk1"/>
                </a:solidFill>
                <a:latin typeface="Arial"/>
                <a:ea typeface="Arial"/>
                <a:cs typeface="Arial"/>
                <a:sym typeface="Arial"/>
              </a:rPr>
              <a:t>Contractor given 30 days to respond and to submit arguments and supporting documents against the action</a:t>
            </a:r>
            <a:endParaRPr sz="1900">
              <a:solidFill>
                <a:schemeClr val="dk1"/>
              </a:solidFill>
            </a:endParaRPr>
          </a:p>
          <a:p>
            <a:pPr marL="457200" marR="0" lvl="0" indent="-349250" algn="l" rtl="0">
              <a:lnSpc>
                <a:spcPct val="115000"/>
              </a:lnSpc>
              <a:spcBef>
                <a:spcPts val="0"/>
              </a:spcBef>
              <a:spcAft>
                <a:spcPts val="0"/>
              </a:spcAft>
              <a:buClr>
                <a:schemeClr val="dk1"/>
              </a:buClr>
              <a:buSzPts val="1900"/>
              <a:buFont typeface="Arial"/>
              <a:buChar char="●"/>
            </a:pPr>
            <a:r>
              <a:rPr lang="en-US" sz="1900" b="0" i="0" u="none" strike="noStrike" cap="none">
                <a:solidFill>
                  <a:schemeClr val="dk1"/>
                </a:solidFill>
                <a:latin typeface="Arial"/>
                <a:ea typeface="Arial"/>
                <a:cs typeface="Arial"/>
                <a:sym typeface="Arial"/>
              </a:rPr>
              <a:t>If you need additional time to respond, request this from the agency as soon as possible</a:t>
            </a:r>
            <a:endParaRPr sz="1900">
              <a:solidFill>
                <a:schemeClr val="dk1"/>
              </a:solidFill>
            </a:endParaRPr>
          </a:p>
          <a:p>
            <a:pPr marL="457200" marR="0" lvl="0" indent="-349250" algn="l" rtl="0">
              <a:lnSpc>
                <a:spcPct val="115000"/>
              </a:lnSpc>
              <a:spcBef>
                <a:spcPts val="0"/>
              </a:spcBef>
              <a:spcAft>
                <a:spcPts val="0"/>
              </a:spcAft>
              <a:buClr>
                <a:schemeClr val="dk1"/>
              </a:buClr>
              <a:buSzPts val="1900"/>
              <a:buFont typeface="Arial"/>
              <a:buChar char="●"/>
            </a:pPr>
            <a:r>
              <a:rPr lang="en-US" sz="1900" b="0" i="0" u="none" strike="noStrike" cap="none">
                <a:solidFill>
                  <a:schemeClr val="dk1"/>
                </a:solidFill>
                <a:latin typeface="Arial"/>
                <a:ea typeface="Arial"/>
                <a:cs typeface="Arial"/>
                <a:sym typeface="Arial"/>
              </a:rPr>
              <a:t>To help prepare your response, ask for the administrative record, which contains information supporting the action</a:t>
            </a:r>
            <a:endParaRPr sz="1900">
              <a:solidFill>
                <a:schemeClr val="dk1"/>
              </a:solidFill>
            </a:endParaRPr>
          </a:p>
          <a:p>
            <a:pPr marL="457200" marR="0" lvl="0" indent="-349250" algn="l" rtl="0">
              <a:lnSpc>
                <a:spcPct val="115000"/>
              </a:lnSpc>
              <a:spcBef>
                <a:spcPts val="0"/>
              </a:spcBef>
              <a:spcAft>
                <a:spcPts val="0"/>
              </a:spcAft>
              <a:buClr>
                <a:schemeClr val="dk1"/>
              </a:buClr>
              <a:buSzPts val="1900"/>
              <a:buFont typeface="Arial"/>
              <a:buChar char="●"/>
            </a:pPr>
            <a:r>
              <a:rPr lang="en-US" sz="1900" b="0" i="0" u="none" strike="noStrike" cap="none">
                <a:solidFill>
                  <a:schemeClr val="dk1"/>
                </a:solidFill>
                <a:latin typeface="Arial"/>
                <a:ea typeface="Arial"/>
                <a:cs typeface="Arial"/>
                <a:sym typeface="Arial"/>
              </a:rPr>
              <a:t>You can respond on your own or through legal counsel</a:t>
            </a:r>
            <a:endParaRPr sz="1900" b="0" i="0" u="none" strike="noStrike" cap="none">
              <a:solidFill>
                <a:schemeClr val="dk1"/>
              </a:solidFill>
              <a:latin typeface="Arial"/>
              <a:ea typeface="Arial"/>
              <a:cs typeface="Arial"/>
              <a:sym typeface="Arial"/>
            </a:endParaRPr>
          </a:p>
        </p:txBody>
      </p:sp>
      <p:sp>
        <p:nvSpPr>
          <p:cNvPr id="318" name="Google Shape;318;p57"/>
          <p:cNvSpPr txBox="1">
            <a:spLocks noGrp="1"/>
          </p:cNvSpPr>
          <p:nvPr>
            <p:ph type="title" idx="4294967295"/>
          </p:nvPr>
        </p:nvSpPr>
        <p:spPr>
          <a:xfrm>
            <a:off x="438675" y="184700"/>
            <a:ext cx="8375700" cy="603000"/>
          </a:xfrm>
          <a:prstGeom prst="rect">
            <a:avLst/>
          </a:prstGeom>
          <a:noFill/>
          <a:ln>
            <a:noFill/>
            <a:prstDash/>
          </a:ln>
          <a:effectLst/>
        </p:spPr>
        <p:txBody>
          <a:bodyPr rot="0" spcFirstLastPara="1" vertOverflow="overflow" horzOverflow="overflow" vert="horz" wrap="square" lIns="91425" tIns="91425" rIns="91425" bIns="91425" numCol="1" spcCol="0" rtlCol="0" fromWordArt="0" anchor="t"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
                <a:srgbClr val="000000"/>
              </a:buClr>
              <a:buSzPts val="3100"/>
              <a:buFont typeface="Arial"/>
              <a:buNone/>
              <a:tabLst/>
              <a:defRPr/>
            </a:pPr>
            <a:r>
              <a:rPr kumimoji="0" lang="en-US" sz="3100" b="0" i="0" u="none" strike="noStrike" kern="0" cap="none" spc="0" normalizeH="0" baseline="0" noProof="0" dirty="0">
                <a:ln>
                  <a:noFill/>
                </a:ln>
                <a:solidFill>
                  <a:srgbClr val="005087"/>
                </a:solidFill>
                <a:effectLst/>
                <a:uLnTx/>
                <a:uFillTx/>
                <a:latin typeface="Arial"/>
                <a:ea typeface="Arial"/>
                <a:cs typeface="Arial"/>
                <a:sym typeface="Arial"/>
              </a:rPr>
              <a:t>What To Do If You Receive a Notice of Suspension or Proposed Debarment</a:t>
            </a:r>
            <a:r>
              <a:rPr kumimoji="0" lang="en-US" sz="3600" b="0" i="0" u="none" strike="noStrike" kern="0" cap="none" spc="0" normalizeH="0" baseline="0" noProof="0" dirty="0">
                <a:ln>
                  <a:noFill/>
                </a:ln>
                <a:solidFill>
                  <a:srgbClr val="005087"/>
                </a:solidFill>
                <a:effectLst/>
                <a:uLnTx/>
                <a:uFillTx/>
                <a:latin typeface="Arial"/>
                <a:ea typeface="Arial"/>
                <a:cs typeface="Arial"/>
                <a:sym typeface="Arial"/>
              </a:rPr>
              <a:t> </a:t>
            </a:r>
            <a:endParaRPr kumimoji="0" lang="en-US" sz="1400" b="0" i="0" u="none" strike="noStrike" kern="0" cap="none" spc="0" normalizeH="0" baseline="0" noProof="0" dirty="0">
              <a:ln>
                <a:noFill/>
              </a:ln>
              <a:solidFill>
                <a:srgbClr val="000000"/>
              </a:solidFill>
              <a:effectLst/>
              <a:uLnTx/>
              <a:uFillTx/>
              <a:latin typeface="Arial"/>
              <a:ea typeface="Arial"/>
              <a:cs typeface="Arial"/>
              <a:sym typeface="Arial"/>
            </a:endParaRPr>
          </a:p>
        </p:txBody>
      </p:sp>
      <p:pic>
        <p:nvPicPr>
          <p:cNvPr id="2" name="Google Shape;183;p37" descr="Small Business Works logo">
            <a:extLst>
              <a:ext uri="{FF2B5EF4-FFF2-40B4-BE49-F238E27FC236}">
                <a16:creationId xmlns:a16="http://schemas.microsoft.com/office/drawing/2014/main" id="{C4F4E3EE-67E6-5C3C-DB15-9271DE5A4A9F}"/>
              </a:ext>
            </a:extLst>
          </p:cNvPr>
          <p:cNvPicPr preferRelativeResize="0"/>
          <p:nvPr/>
        </p:nvPicPr>
        <p:blipFill>
          <a:blip r:embed="rId3">
            <a:alphaModFix/>
          </a:blip>
          <a:stretch>
            <a:fillRect/>
          </a:stretch>
        </p:blipFill>
        <p:spPr>
          <a:xfrm>
            <a:off x="7789850" y="4521150"/>
            <a:ext cx="1219098" cy="685751"/>
          </a:xfrm>
          <a:prstGeom prst="rect">
            <a:avLst/>
          </a:prstGeom>
          <a:noFill/>
          <a:ln>
            <a:noFill/>
          </a:ln>
        </p:spPr>
      </p:pic>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Shape 323"/>
        <p:cNvGrpSpPr/>
        <p:nvPr/>
      </p:nvGrpSpPr>
      <p:grpSpPr>
        <a:xfrm>
          <a:off x="0" y="0"/>
          <a:ext cx="0" cy="0"/>
          <a:chOff x="0" y="0"/>
          <a:chExt cx="0" cy="0"/>
        </a:xfrm>
      </p:grpSpPr>
      <p:sp>
        <p:nvSpPr>
          <p:cNvPr id="324" name="Google Shape;324;p58"/>
          <p:cNvSpPr/>
          <p:nvPr/>
        </p:nvSpPr>
        <p:spPr>
          <a:xfrm>
            <a:off x="684225" y="1428900"/>
            <a:ext cx="7772400" cy="3014400"/>
          </a:xfrm>
          <a:prstGeom prst="rect">
            <a:avLst/>
          </a:prstGeom>
          <a:noFill/>
          <a:ln>
            <a:noFill/>
          </a:ln>
        </p:spPr>
        <p:txBody>
          <a:bodyPr spcFirstLastPara="1" wrap="square" lIns="0" tIns="0" rIns="0" bIns="0" anchor="ctr" anchorCtr="0">
            <a:noAutofit/>
          </a:bodyPr>
          <a:lstStyle/>
          <a:p>
            <a:pPr marL="457200" marR="0" lvl="0" indent="0" algn="l" rtl="0">
              <a:lnSpc>
                <a:spcPct val="115000"/>
              </a:lnSpc>
              <a:spcBef>
                <a:spcPts val="0"/>
              </a:spcBef>
              <a:spcAft>
                <a:spcPts val="0"/>
              </a:spcAft>
              <a:buClr>
                <a:srgbClr val="000000"/>
              </a:buClr>
              <a:buSzPts val="2000"/>
              <a:buFont typeface="Arial"/>
              <a:buNone/>
            </a:pPr>
            <a:r>
              <a:rPr lang="en-US" sz="2000" b="0" i="0" u="none" strike="noStrike" cap="none">
                <a:solidFill>
                  <a:schemeClr val="dk1"/>
                </a:solidFill>
                <a:latin typeface="Arial"/>
                <a:ea typeface="Arial"/>
                <a:cs typeface="Arial"/>
                <a:sym typeface="Arial"/>
              </a:rPr>
              <a:t>● You must demonstrate that the contractor is presently responsible and that excluding the contractor is not necessary to protect the Government’s interests</a:t>
            </a:r>
            <a:endParaRPr sz="2000" b="0" i="0" u="none" strike="noStrike" cap="none">
              <a:solidFill>
                <a:schemeClr val="dk1"/>
              </a:solidFill>
              <a:latin typeface="Arial"/>
              <a:ea typeface="Arial"/>
              <a:cs typeface="Arial"/>
              <a:sym typeface="Arial"/>
            </a:endParaRPr>
          </a:p>
          <a:p>
            <a:pPr marL="457200" marR="0" lvl="0" indent="0" algn="l" rtl="0">
              <a:lnSpc>
                <a:spcPct val="115000"/>
              </a:lnSpc>
              <a:spcBef>
                <a:spcPts val="0"/>
              </a:spcBef>
              <a:spcAft>
                <a:spcPts val="0"/>
              </a:spcAft>
              <a:buClr>
                <a:srgbClr val="000000"/>
              </a:buClr>
              <a:buSzPts val="1000"/>
              <a:buFont typeface="Arial"/>
              <a:buNone/>
            </a:pPr>
            <a:endParaRPr sz="1000" b="0" i="0" u="none" strike="noStrike" cap="none">
              <a:solidFill>
                <a:schemeClr val="dk1"/>
              </a:solidFill>
              <a:latin typeface="Arial"/>
              <a:ea typeface="Arial"/>
              <a:cs typeface="Arial"/>
              <a:sym typeface="Arial"/>
            </a:endParaRPr>
          </a:p>
          <a:p>
            <a:pPr marL="469900" marR="0" lvl="0" indent="0" algn="l" rtl="0">
              <a:lnSpc>
                <a:spcPct val="115000"/>
              </a:lnSpc>
              <a:spcBef>
                <a:spcPts val="500"/>
              </a:spcBef>
              <a:spcAft>
                <a:spcPts val="0"/>
              </a:spcAft>
              <a:buClr>
                <a:srgbClr val="000000"/>
              </a:buClr>
              <a:buSzPts val="2000"/>
              <a:buFont typeface="Arial"/>
              <a:buNone/>
            </a:pPr>
            <a:r>
              <a:rPr lang="en-US" sz="2000" b="0" i="0" u="none" strike="noStrike" cap="none">
                <a:solidFill>
                  <a:schemeClr val="dk1"/>
                </a:solidFill>
                <a:latin typeface="Arial"/>
                <a:ea typeface="Arial"/>
                <a:cs typeface="Arial"/>
                <a:sym typeface="Arial"/>
              </a:rPr>
              <a:t>● While you should acknowledge and address past misconduct, focus the response on the contractor’s present responsibility</a:t>
            </a:r>
            <a:endParaRPr sz="2000" b="0" i="0" u="none" strike="noStrike" cap="none">
              <a:solidFill>
                <a:schemeClr val="dk1"/>
              </a:solidFill>
              <a:latin typeface="Arial"/>
              <a:ea typeface="Arial"/>
              <a:cs typeface="Arial"/>
              <a:sym typeface="Arial"/>
            </a:endParaRPr>
          </a:p>
          <a:p>
            <a:pPr marL="0" marR="0" lvl="0" indent="0" algn="l" rtl="0">
              <a:lnSpc>
                <a:spcPct val="115000"/>
              </a:lnSpc>
              <a:spcBef>
                <a:spcPts val="0"/>
              </a:spcBef>
              <a:spcAft>
                <a:spcPts val="0"/>
              </a:spcAft>
              <a:buClr>
                <a:srgbClr val="000000"/>
              </a:buClr>
              <a:buSzPts val="1900"/>
              <a:buFont typeface="Arial"/>
              <a:buNone/>
            </a:pPr>
            <a:endParaRPr sz="1900" b="0" i="0" u="none" strike="noStrike" cap="none">
              <a:solidFill>
                <a:schemeClr val="dk1"/>
              </a:solidFill>
              <a:latin typeface="Arial"/>
              <a:ea typeface="Arial"/>
              <a:cs typeface="Arial"/>
              <a:sym typeface="Arial"/>
            </a:endParaRPr>
          </a:p>
        </p:txBody>
      </p:sp>
      <p:sp>
        <p:nvSpPr>
          <p:cNvPr id="325" name="Google Shape;325;p58"/>
          <p:cNvSpPr txBox="1">
            <a:spLocks noGrp="1"/>
          </p:cNvSpPr>
          <p:nvPr>
            <p:ph type="title" idx="4294967295"/>
          </p:nvPr>
        </p:nvSpPr>
        <p:spPr>
          <a:xfrm>
            <a:off x="438675" y="184700"/>
            <a:ext cx="8375700" cy="603000"/>
          </a:xfrm>
          <a:prstGeom prst="rect">
            <a:avLst/>
          </a:prstGeom>
          <a:noFill/>
          <a:ln>
            <a:noFill/>
            <a:prstDash/>
          </a:ln>
          <a:effectLst/>
        </p:spPr>
        <p:txBody>
          <a:bodyPr rot="0" spcFirstLastPara="1" vertOverflow="overflow" horzOverflow="overflow" vert="horz" wrap="square" lIns="91425" tIns="91425" rIns="91425" bIns="91425" numCol="1" spcCol="0" rtlCol="0" fromWordArt="0" anchor="t"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
                <a:srgbClr val="000000"/>
              </a:buClr>
              <a:buSzPts val="3100"/>
              <a:buFont typeface="Arial"/>
              <a:buNone/>
              <a:tabLst/>
              <a:defRPr/>
            </a:pPr>
            <a:r>
              <a:rPr kumimoji="0" lang="en-US" sz="3100" b="0" i="0" u="none" strike="noStrike" kern="0" cap="none" spc="0" normalizeH="0" baseline="0" noProof="0" dirty="0">
                <a:ln>
                  <a:noFill/>
                </a:ln>
                <a:solidFill>
                  <a:srgbClr val="005087"/>
                </a:solidFill>
                <a:effectLst/>
                <a:uLnTx/>
                <a:uFillTx/>
                <a:latin typeface="Arial"/>
                <a:ea typeface="Arial"/>
                <a:cs typeface="Arial"/>
                <a:sym typeface="Arial"/>
              </a:rPr>
              <a:t>What To Do If You Receive a Notice of Suspension or Proposed Debarment, </a:t>
            </a:r>
            <a:r>
              <a:rPr kumimoji="0" lang="en-US" sz="3100" b="0" i="0" u="none" strike="noStrike" kern="0" cap="none" spc="0" normalizeH="0" baseline="0" noProof="0" dirty="0" err="1">
                <a:ln>
                  <a:noFill/>
                </a:ln>
                <a:solidFill>
                  <a:srgbClr val="005087"/>
                </a:solidFill>
                <a:effectLst/>
                <a:uLnTx/>
                <a:uFillTx/>
                <a:latin typeface="Arial"/>
                <a:ea typeface="Arial"/>
                <a:cs typeface="Arial"/>
                <a:sym typeface="Arial"/>
              </a:rPr>
              <a:t>Con’t</a:t>
            </a:r>
            <a:r>
              <a:rPr kumimoji="0" lang="en-US" sz="3100" b="0" i="0" u="none" strike="noStrike" kern="0" cap="none" spc="0" normalizeH="0" baseline="0" noProof="0" dirty="0">
                <a:ln>
                  <a:noFill/>
                </a:ln>
                <a:solidFill>
                  <a:srgbClr val="005087"/>
                </a:solidFill>
                <a:effectLst/>
                <a:uLnTx/>
                <a:uFillTx/>
                <a:latin typeface="Arial"/>
                <a:ea typeface="Arial"/>
                <a:cs typeface="Arial"/>
                <a:sym typeface="Arial"/>
              </a:rPr>
              <a:t>.</a:t>
            </a:r>
            <a:r>
              <a:rPr kumimoji="0" lang="en-US" sz="3600" b="0" i="0" u="none" strike="noStrike" kern="0" cap="none" spc="0" normalizeH="0" baseline="0" noProof="0" dirty="0">
                <a:ln>
                  <a:noFill/>
                </a:ln>
                <a:solidFill>
                  <a:srgbClr val="005087"/>
                </a:solidFill>
                <a:effectLst/>
                <a:uLnTx/>
                <a:uFillTx/>
                <a:latin typeface="Arial"/>
                <a:ea typeface="Arial"/>
                <a:cs typeface="Arial"/>
                <a:sym typeface="Arial"/>
              </a:rPr>
              <a:t> </a:t>
            </a:r>
            <a:endParaRPr kumimoji="0" lang="en-US" sz="1400" b="0" i="0" u="none" strike="noStrike" kern="0" cap="none" spc="0" normalizeH="0" baseline="0" noProof="0" dirty="0">
              <a:ln>
                <a:noFill/>
              </a:ln>
              <a:solidFill>
                <a:srgbClr val="000000"/>
              </a:solidFill>
              <a:effectLst/>
              <a:uLnTx/>
              <a:uFillTx/>
              <a:latin typeface="Arial"/>
              <a:ea typeface="Arial"/>
              <a:cs typeface="Arial"/>
              <a:sym typeface="Arial"/>
            </a:endParaRPr>
          </a:p>
        </p:txBody>
      </p:sp>
      <p:pic>
        <p:nvPicPr>
          <p:cNvPr id="2" name="Google Shape;183;p37" descr="Small Business Works logo">
            <a:extLst>
              <a:ext uri="{FF2B5EF4-FFF2-40B4-BE49-F238E27FC236}">
                <a16:creationId xmlns:a16="http://schemas.microsoft.com/office/drawing/2014/main" id="{C4A205D2-3CB2-009D-FF06-3707E435A8DD}"/>
              </a:ext>
            </a:extLst>
          </p:cNvPr>
          <p:cNvPicPr preferRelativeResize="0"/>
          <p:nvPr/>
        </p:nvPicPr>
        <p:blipFill>
          <a:blip r:embed="rId3">
            <a:alphaModFix/>
          </a:blip>
          <a:stretch>
            <a:fillRect/>
          </a:stretch>
        </p:blipFill>
        <p:spPr>
          <a:xfrm>
            <a:off x="7789850" y="4521150"/>
            <a:ext cx="1219098" cy="685751"/>
          </a:xfrm>
          <a:prstGeom prst="rect">
            <a:avLst/>
          </a:prstGeom>
          <a:noFill/>
          <a:ln>
            <a:noFill/>
          </a:ln>
        </p:spPr>
      </p:pic>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Shape 330"/>
        <p:cNvGrpSpPr/>
        <p:nvPr/>
      </p:nvGrpSpPr>
      <p:grpSpPr>
        <a:xfrm>
          <a:off x="0" y="0"/>
          <a:ext cx="0" cy="0"/>
          <a:chOff x="0" y="0"/>
          <a:chExt cx="0" cy="0"/>
        </a:xfrm>
      </p:grpSpPr>
      <p:sp>
        <p:nvSpPr>
          <p:cNvPr id="331" name="Google Shape;331;p59"/>
          <p:cNvSpPr/>
          <p:nvPr/>
        </p:nvSpPr>
        <p:spPr>
          <a:xfrm>
            <a:off x="684225" y="1428900"/>
            <a:ext cx="7772400" cy="3714600"/>
          </a:xfrm>
          <a:prstGeom prst="rect">
            <a:avLst/>
          </a:prstGeom>
          <a:noFill/>
          <a:ln>
            <a:noFill/>
          </a:ln>
        </p:spPr>
        <p:txBody>
          <a:bodyPr spcFirstLastPara="1" wrap="square" lIns="0" tIns="0" rIns="0" bIns="0" anchor="ctr" anchorCtr="0">
            <a:noAutofit/>
          </a:bodyPr>
          <a:lstStyle/>
          <a:p>
            <a:pPr marL="0" marR="0" lvl="0" indent="0" algn="l" rtl="0">
              <a:lnSpc>
                <a:spcPct val="115000"/>
              </a:lnSpc>
              <a:spcBef>
                <a:spcPts val="0"/>
              </a:spcBef>
              <a:spcAft>
                <a:spcPts val="0"/>
              </a:spcAft>
              <a:buClr>
                <a:srgbClr val="000000"/>
              </a:buClr>
              <a:buSzPts val="2000"/>
              <a:buFont typeface="Arial"/>
              <a:buNone/>
            </a:pPr>
            <a:r>
              <a:rPr lang="en-US" sz="2000" b="0" i="0" u="none" strike="noStrike" cap="none">
                <a:solidFill>
                  <a:schemeClr val="dk1"/>
                </a:solidFill>
                <a:latin typeface="Arial"/>
                <a:ea typeface="Arial"/>
                <a:cs typeface="Arial"/>
                <a:sym typeface="Arial"/>
              </a:rPr>
              <a:t>● Submit Written Matters in Opposition</a:t>
            </a:r>
            <a:endParaRPr sz="2000" b="0" i="0" u="none" strike="noStrike" cap="none">
              <a:solidFill>
                <a:schemeClr val="dk1"/>
              </a:solidFill>
              <a:latin typeface="Arial"/>
              <a:ea typeface="Arial"/>
              <a:cs typeface="Arial"/>
              <a:sym typeface="Arial"/>
            </a:endParaRPr>
          </a:p>
          <a:p>
            <a:pPr marL="0" marR="0" lvl="0" indent="0" algn="l" rtl="0">
              <a:lnSpc>
                <a:spcPct val="115000"/>
              </a:lnSpc>
              <a:spcBef>
                <a:spcPts val="500"/>
              </a:spcBef>
              <a:spcAft>
                <a:spcPts val="0"/>
              </a:spcAft>
              <a:buClr>
                <a:srgbClr val="000000"/>
              </a:buClr>
              <a:buSzPts val="2000"/>
              <a:buFont typeface="Arial"/>
              <a:buNone/>
            </a:pPr>
            <a:r>
              <a:rPr lang="en-US" sz="2000" b="0" i="0" u="none" strike="noStrike" cap="none">
                <a:solidFill>
                  <a:schemeClr val="dk1"/>
                </a:solidFill>
                <a:latin typeface="Arial"/>
                <a:ea typeface="Arial"/>
                <a:cs typeface="Arial"/>
                <a:sym typeface="Arial"/>
              </a:rPr>
              <a:t>● Request a Meeting with the SDO</a:t>
            </a:r>
            <a:endParaRPr sz="2000" b="0" i="0" u="none" strike="noStrike" cap="none">
              <a:solidFill>
                <a:schemeClr val="dk1"/>
              </a:solidFill>
              <a:latin typeface="Arial"/>
              <a:ea typeface="Arial"/>
              <a:cs typeface="Arial"/>
              <a:sym typeface="Arial"/>
            </a:endParaRPr>
          </a:p>
          <a:p>
            <a:pPr marL="12700" marR="0" lvl="0" indent="444500" algn="l" rtl="0">
              <a:lnSpc>
                <a:spcPct val="115000"/>
              </a:lnSpc>
              <a:spcBef>
                <a:spcPts val="500"/>
              </a:spcBef>
              <a:spcAft>
                <a:spcPts val="0"/>
              </a:spcAft>
              <a:buClr>
                <a:srgbClr val="000000"/>
              </a:buClr>
              <a:buSzPts val="2000"/>
              <a:buFont typeface="Arial"/>
              <a:buNone/>
            </a:pPr>
            <a:r>
              <a:rPr lang="en-US" sz="2000" b="0" i="0" u="none" strike="noStrike" cap="none">
                <a:solidFill>
                  <a:schemeClr val="dk1"/>
                </a:solidFill>
                <a:latin typeface="Arial"/>
                <a:ea typeface="Arial"/>
                <a:cs typeface="Arial"/>
                <a:sym typeface="Arial"/>
              </a:rPr>
              <a:t>○ Bring relevant individuals</a:t>
            </a:r>
            <a:endParaRPr sz="2000" b="0" i="0" u="none" strike="noStrike" cap="none">
              <a:solidFill>
                <a:schemeClr val="dk1"/>
              </a:solidFill>
              <a:latin typeface="Arial"/>
              <a:ea typeface="Arial"/>
              <a:cs typeface="Arial"/>
              <a:sym typeface="Arial"/>
            </a:endParaRPr>
          </a:p>
          <a:p>
            <a:pPr marL="469900" marR="0" lvl="0" indent="0" algn="l" rtl="0">
              <a:lnSpc>
                <a:spcPct val="115000"/>
              </a:lnSpc>
              <a:spcBef>
                <a:spcPts val="500"/>
              </a:spcBef>
              <a:spcAft>
                <a:spcPts val="0"/>
              </a:spcAft>
              <a:buClr>
                <a:srgbClr val="000000"/>
              </a:buClr>
              <a:buSzPts val="2000"/>
              <a:buFont typeface="Arial"/>
              <a:buNone/>
            </a:pPr>
            <a:r>
              <a:rPr lang="en-US" sz="2000" b="0" i="0" u="none" strike="noStrike" cap="none">
                <a:solidFill>
                  <a:schemeClr val="dk1"/>
                </a:solidFill>
                <a:latin typeface="Arial"/>
                <a:ea typeface="Arial"/>
                <a:cs typeface="Arial"/>
                <a:sym typeface="Arial"/>
              </a:rPr>
              <a:t>○ Even if represented by counsel, the contractor should do the majority of the talking</a:t>
            </a:r>
            <a:endParaRPr sz="2000" b="0" i="0" u="none" strike="noStrike" cap="none">
              <a:solidFill>
                <a:schemeClr val="dk1"/>
              </a:solidFill>
              <a:latin typeface="Arial"/>
              <a:ea typeface="Arial"/>
              <a:cs typeface="Arial"/>
              <a:sym typeface="Arial"/>
            </a:endParaRPr>
          </a:p>
          <a:p>
            <a:pPr marL="469900" marR="0" lvl="0" indent="444500" algn="l" rtl="0">
              <a:lnSpc>
                <a:spcPct val="115000"/>
              </a:lnSpc>
              <a:spcBef>
                <a:spcPts val="500"/>
              </a:spcBef>
              <a:spcAft>
                <a:spcPts val="0"/>
              </a:spcAft>
              <a:buClr>
                <a:srgbClr val="000000"/>
              </a:buClr>
              <a:buSzPts val="2000"/>
              <a:buFont typeface="Arial"/>
              <a:buNone/>
            </a:pPr>
            <a:r>
              <a:rPr lang="en-US" sz="2000" b="0" i="0" u="none" strike="noStrike" cap="none">
                <a:solidFill>
                  <a:schemeClr val="dk1"/>
                </a:solidFill>
                <a:latin typeface="Arial"/>
                <a:ea typeface="Arial"/>
                <a:cs typeface="Arial"/>
                <a:sym typeface="Arial"/>
              </a:rPr>
              <a:t>■ SDO wants to hear from those who work for the contractor</a:t>
            </a:r>
            <a:endParaRPr sz="2000" b="0" i="0" u="none" strike="noStrike" cap="none">
              <a:solidFill>
                <a:schemeClr val="dk1"/>
              </a:solidFill>
              <a:latin typeface="Arial"/>
              <a:ea typeface="Arial"/>
              <a:cs typeface="Arial"/>
              <a:sym typeface="Arial"/>
            </a:endParaRPr>
          </a:p>
          <a:p>
            <a:pPr marL="469900" marR="0" lvl="0" indent="444500" algn="l" rtl="0">
              <a:lnSpc>
                <a:spcPct val="115000"/>
              </a:lnSpc>
              <a:spcBef>
                <a:spcPts val="500"/>
              </a:spcBef>
              <a:spcAft>
                <a:spcPts val="0"/>
              </a:spcAft>
              <a:buClr>
                <a:srgbClr val="000000"/>
              </a:buClr>
              <a:buSzPts val="2000"/>
              <a:buFont typeface="Arial"/>
              <a:buNone/>
            </a:pPr>
            <a:r>
              <a:rPr lang="en-US" sz="2000" b="0" i="0" u="none" strike="noStrike" cap="none">
                <a:solidFill>
                  <a:schemeClr val="dk1"/>
                </a:solidFill>
                <a:latin typeface="Arial"/>
                <a:ea typeface="Arial"/>
                <a:cs typeface="Arial"/>
                <a:sym typeface="Arial"/>
              </a:rPr>
              <a:t>■ SDO will ask questions of the contractor</a:t>
            </a:r>
            <a:endParaRPr sz="2000" b="0" i="0" u="none" strike="noStrike" cap="none">
              <a:solidFill>
                <a:schemeClr val="dk1"/>
              </a:solidFill>
              <a:latin typeface="Arial"/>
              <a:ea typeface="Arial"/>
              <a:cs typeface="Arial"/>
              <a:sym typeface="Arial"/>
            </a:endParaRPr>
          </a:p>
          <a:p>
            <a:pPr marL="469900" marR="0" lvl="0" indent="0" algn="l" rtl="0">
              <a:lnSpc>
                <a:spcPct val="115000"/>
              </a:lnSpc>
              <a:spcBef>
                <a:spcPts val="500"/>
              </a:spcBef>
              <a:spcAft>
                <a:spcPts val="0"/>
              </a:spcAft>
              <a:buClr>
                <a:srgbClr val="000000"/>
              </a:buClr>
              <a:buSzPts val="2000"/>
              <a:buFont typeface="Arial"/>
              <a:buNone/>
            </a:pPr>
            <a:endParaRPr sz="2000" b="0" i="0" u="none" strike="noStrike" cap="none">
              <a:solidFill>
                <a:schemeClr val="dk1"/>
              </a:solidFill>
              <a:latin typeface="Arial"/>
              <a:ea typeface="Arial"/>
              <a:cs typeface="Arial"/>
              <a:sym typeface="Arial"/>
            </a:endParaRPr>
          </a:p>
          <a:p>
            <a:pPr marL="0" marR="0" lvl="0" indent="0" algn="l" rtl="0">
              <a:lnSpc>
                <a:spcPct val="115000"/>
              </a:lnSpc>
              <a:spcBef>
                <a:spcPts val="0"/>
              </a:spcBef>
              <a:spcAft>
                <a:spcPts val="0"/>
              </a:spcAft>
              <a:buClr>
                <a:srgbClr val="000000"/>
              </a:buClr>
              <a:buSzPts val="1900"/>
              <a:buFont typeface="Arial"/>
              <a:buNone/>
            </a:pPr>
            <a:endParaRPr sz="1900" b="0" i="0" u="none" strike="noStrike" cap="none">
              <a:solidFill>
                <a:schemeClr val="dk1"/>
              </a:solidFill>
              <a:latin typeface="Arial"/>
              <a:ea typeface="Arial"/>
              <a:cs typeface="Arial"/>
              <a:sym typeface="Arial"/>
            </a:endParaRPr>
          </a:p>
        </p:txBody>
      </p:sp>
      <p:sp>
        <p:nvSpPr>
          <p:cNvPr id="332" name="Google Shape;332;p59"/>
          <p:cNvSpPr txBox="1">
            <a:spLocks noGrp="1"/>
          </p:cNvSpPr>
          <p:nvPr>
            <p:ph type="title" idx="4294967295"/>
          </p:nvPr>
        </p:nvSpPr>
        <p:spPr>
          <a:xfrm>
            <a:off x="438675" y="184700"/>
            <a:ext cx="8375700" cy="603000"/>
          </a:xfrm>
          <a:prstGeom prst="rect">
            <a:avLst/>
          </a:prstGeom>
          <a:noFill/>
          <a:ln>
            <a:noFill/>
            <a:prstDash/>
          </a:ln>
          <a:effectLst/>
        </p:spPr>
        <p:txBody>
          <a:bodyPr rot="0" spcFirstLastPara="1" vertOverflow="overflow" horzOverflow="overflow" vert="horz" wrap="square" lIns="91425" tIns="91425" rIns="91425" bIns="91425" numCol="1" spcCol="0" rtlCol="0" fromWordArt="0" anchor="t"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
                <a:srgbClr val="000000"/>
              </a:buClr>
              <a:buSzPts val="3100"/>
              <a:buFont typeface="Arial"/>
              <a:buNone/>
              <a:tabLst/>
              <a:defRPr/>
            </a:pPr>
            <a:r>
              <a:rPr kumimoji="0" lang="en-US" sz="3100" b="0" i="0" u="none" strike="noStrike" kern="0" cap="none" spc="0" normalizeH="0" baseline="0" noProof="0" dirty="0">
                <a:ln>
                  <a:noFill/>
                </a:ln>
                <a:solidFill>
                  <a:srgbClr val="005087"/>
                </a:solidFill>
                <a:effectLst/>
                <a:uLnTx/>
                <a:uFillTx/>
                <a:latin typeface="Arial"/>
                <a:ea typeface="Arial"/>
                <a:cs typeface="Arial"/>
                <a:sym typeface="Arial"/>
              </a:rPr>
              <a:t>What To Do If You Receive a Notice of Suspension or Proposed Debarment, </a:t>
            </a:r>
            <a:r>
              <a:rPr kumimoji="0" lang="en-US" sz="3100" b="0" i="0" u="none" strike="noStrike" kern="0" cap="none" spc="0" normalizeH="0" baseline="0" noProof="0" dirty="0" err="1">
                <a:ln>
                  <a:noFill/>
                </a:ln>
                <a:solidFill>
                  <a:srgbClr val="005087"/>
                </a:solidFill>
                <a:effectLst/>
                <a:uLnTx/>
                <a:uFillTx/>
                <a:latin typeface="Arial"/>
                <a:ea typeface="Arial"/>
                <a:cs typeface="Arial"/>
                <a:sym typeface="Arial"/>
              </a:rPr>
              <a:t>Con’t</a:t>
            </a:r>
            <a:r>
              <a:rPr kumimoji="0" lang="en-US" sz="3100" b="0" i="0" u="none" strike="noStrike" kern="0" cap="none" spc="0" normalizeH="0" baseline="0" noProof="0" dirty="0">
                <a:ln>
                  <a:noFill/>
                </a:ln>
                <a:solidFill>
                  <a:srgbClr val="005087"/>
                </a:solidFill>
                <a:effectLst/>
                <a:uLnTx/>
                <a:uFillTx/>
                <a:latin typeface="Arial"/>
                <a:ea typeface="Arial"/>
                <a:cs typeface="Arial"/>
                <a:sym typeface="Arial"/>
              </a:rPr>
              <a:t>.</a:t>
            </a:r>
            <a:r>
              <a:rPr kumimoji="0" lang="en-US" sz="3600" b="0" i="0" u="none" strike="noStrike" kern="0" cap="none" spc="0" normalizeH="0" baseline="0" noProof="0" dirty="0">
                <a:ln>
                  <a:noFill/>
                </a:ln>
                <a:solidFill>
                  <a:srgbClr val="005087"/>
                </a:solidFill>
                <a:effectLst/>
                <a:uLnTx/>
                <a:uFillTx/>
                <a:latin typeface="Arial"/>
                <a:ea typeface="Arial"/>
                <a:cs typeface="Arial"/>
                <a:sym typeface="Arial"/>
              </a:rPr>
              <a:t> </a:t>
            </a:r>
            <a:endParaRPr kumimoji="0" lang="en-US" sz="1400" b="0" i="0" u="none" strike="noStrike" kern="0" cap="none" spc="0" normalizeH="0" baseline="0" noProof="0" dirty="0">
              <a:ln>
                <a:noFill/>
              </a:ln>
              <a:solidFill>
                <a:srgbClr val="000000"/>
              </a:solidFill>
              <a:effectLst/>
              <a:uLnTx/>
              <a:uFillTx/>
              <a:latin typeface="Arial"/>
              <a:ea typeface="Arial"/>
              <a:cs typeface="Arial"/>
              <a:sym typeface="Arial"/>
            </a:endParaRPr>
          </a:p>
        </p:txBody>
      </p:sp>
      <p:pic>
        <p:nvPicPr>
          <p:cNvPr id="2" name="Google Shape;183;p37" descr="Small Business Works logo">
            <a:extLst>
              <a:ext uri="{FF2B5EF4-FFF2-40B4-BE49-F238E27FC236}">
                <a16:creationId xmlns:a16="http://schemas.microsoft.com/office/drawing/2014/main" id="{46865BF5-3B29-C314-D9B5-A60453CF45FF}"/>
              </a:ext>
            </a:extLst>
          </p:cNvPr>
          <p:cNvPicPr preferRelativeResize="0"/>
          <p:nvPr/>
        </p:nvPicPr>
        <p:blipFill>
          <a:blip r:embed="rId3">
            <a:alphaModFix/>
          </a:blip>
          <a:stretch>
            <a:fillRect/>
          </a:stretch>
        </p:blipFill>
        <p:spPr>
          <a:xfrm>
            <a:off x="7789850" y="4521150"/>
            <a:ext cx="1219098" cy="685751"/>
          </a:xfrm>
          <a:prstGeom prst="rect">
            <a:avLst/>
          </a:prstGeom>
          <a:noFill/>
          <a:ln>
            <a:noFill/>
          </a:ln>
        </p:spPr>
      </p:pic>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Shape 337"/>
        <p:cNvGrpSpPr/>
        <p:nvPr/>
      </p:nvGrpSpPr>
      <p:grpSpPr>
        <a:xfrm>
          <a:off x="0" y="0"/>
          <a:ext cx="0" cy="0"/>
          <a:chOff x="0" y="0"/>
          <a:chExt cx="0" cy="0"/>
        </a:xfrm>
      </p:grpSpPr>
      <p:sp>
        <p:nvSpPr>
          <p:cNvPr id="338" name="Google Shape;338;p60"/>
          <p:cNvSpPr/>
          <p:nvPr/>
        </p:nvSpPr>
        <p:spPr>
          <a:xfrm>
            <a:off x="684225" y="1736725"/>
            <a:ext cx="7772400" cy="3407100"/>
          </a:xfrm>
          <a:prstGeom prst="rect">
            <a:avLst/>
          </a:prstGeom>
          <a:noFill/>
          <a:ln>
            <a:noFill/>
          </a:ln>
        </p:spPr>
        <p:txBody>
          <a:bodyPr spcFirstLastPara="1" wrap="square" lIns="0" tIns="0" rIns="0" bIns="0" anchor="ctr" anchorCtr="0">
            <a:noAutofit/>
          </a:bodyPr>
          <a:lstStyle/>
          <a:p>
            <a:pPr marL="0" marR="0" lvl="0" indent="0" algn="l" rtl="0">
              <a:lnSpc>
                <a:spcPct val="115000"/>
              </a:lnSpc>
              <a:spcBef>
                <a:spcPts val="0"/>
              </a:spcBef>
              <a:spcAft>
                <a:spcPts val="0"/>
              </a:spcAft>
              <a:buClr>
                <a:srgbClr val="000000"/>
              </a:buClr>
              <a:buSzPts val="1800"/>
              <a:buFont typeface="Arial"/>
              <a:buNone/>
            </a:pPr>
            <a:r>
              <a:rPr lang="en-US" sz="1800" b="1" i="0" u="none" strike="noStrike" cap="none">
                <a:solidFill>
                  <a:schemeClr val="dk1"/>
                </a:solidFill>
                <a:latin typeface="Arial"/>
                <a:ea typeface="Arial"/>
                <a:cs typeface="Arial"/>
                <a:sym typeface="Arial"/>
              </a:rPr>
              <a:t>Request for Information</a:t>
            </a:r>
            <a:endParaRPr sz="1800" b="1">
              <a:solidFill>
                <a:schemeClr val="dk1"/>
              </a:solidFill>
            </a:endParaRPr>
          </a:p>
          <a:p>
            <a:pPr marL="457200" marR="0" lvl="0" indent="-342900" algn="l" rtl="0">
              <a:lnSpc>
                <a:spcPct val="115000"/>
              </a:lnSpc>
              <a:spcBef>
                <a:spcPts val="0"/>
              </a:spcBef>
              <a:spcAft>
                <a:spcPts val="0"/>
              </a:spcAft>
              <a:buClr>
                <a:schemeClr val="dk1"/>
              </a:buClr>
              <a:buSzPts val="1800"/>
              <a:buFont typeface="Arial"/>
              <a:buChar char="●"/>
            </a:pPr>
            <a:r>
              <a:rPr lang="en-US" sz="1800" b="0" i="0" u="none" strike="noStrike" cap="none">
                <a:solidFill>
                  <a:schemeClr val="dk1"/>
                </a:solidFill>
                <a:latin typeface="Arial"/>
                <a:ea typeface="Arial"/>
                <a:cs typeface="Arial"/>
                <a:sym typeface="Arial"/>
              </a:rPr>
              <a:t>Do not result in ineligibility (not listed in the System for Award Management (SAM.gov))</a:t>
            </a:r>
            <a:endParaRPr sz="1800">
              <a:solidFill>
                <a:schemeClr val="dk1"/>
              </a:solidFill>
            </a:endParaRPr>
          </a:p>
          <a:p>
            <a:pPr marL="457200" marR="0" lvl="0" indent="-342900" algn="l" rtl="0">
              <a:lnSpc>
                <a:spcPct val="115000"/>
              </a:lnSpc>
              <a:spcBef>
                <a:spcPts val="0"/>
              </a:spcBef>
              <a:spcAft>
                <a:spcPts val="0"/>
              </a:spcAft>
              <a:buClr>
                <a:schemeClr val="dk1"/>
              </a:buClr>
              <a:buSzPts val="1800"/>
              <a:buFont typeface="Arial"/>
              <a:buChar char="●"/>
            </a:pPr>
            <a:r>
              <a:rPr lang="en-US" sz="1800" b="0" i="0" u="none" strike="noStrike" cap="none">
                <a:solidFill>
                  <a:schemeClr val="dk1"/>
                </a:solidFill>
                <a:latin typeface="Arial"/>
                <a:ea typeface="Arial"/>
                <a:cs typeface="Arial"/>
                <a:sym typeface="Arial"/>
              </a:rPr>
              <a:t>An information-gathering tool</a:t>
            </a:r>
            <a:endParaRPr sz="1800" b="0" i="0" u="none" strike="noStrike" cap="none">
              <a:solidFill>
                <a:schemeClr val="dk1"/>
              </a:solidFill>
              <a:latin typeface="Arial"/>
              <a:ea typeface="Arial"/>
              <a:cs typeface="Arial"/>
              <a:sym typeface="Arial"/>
            </a:endParaRPr>
          </a:p>
          <a:p>
            <a:pPr marL="0" marR="0" lvl="0" indent="0" algn="l" rtl="0">
              <a:lnSpc>
                <a:spcPct val="115000"/>
              </a:lnSpc>
              <a:spcBef>
                <a:spcPts val="500"/>
              </a:spcBef>
              <a:spcAft>
                <a:spcPts val="0"/>
              </a:spcAft>
              <a:buClr>
                <a:srgbClr val="000000"/>
              </a:buClr>
              <a:buSzPts val="1800"/>
              <a:buFont typeface="Arial"/>
              <a:buNone/>
            </a:pPr>
            <a:r>
              <a:rPr lang="en-US" sz="1800" b="1" i="0" u="none" strike="noStrike" cap="none">
                <a:solidFill>
                  <a:schemeClr val="dk1"/>
                </a:solidFill>
                <a:latin typeface="Arial"/>
                <a:ea typeface="Arial"/>
                <a:cs typeface="Arial"/>
                <a:sym typeface="Arial"/>
              </a:rPr>
              <a:t>Show Cause Letter </a:t>
            </a:r>
            <a:endParaRPr sz="1800" b="1">
              <a:solidFill>
                <a:schemeClr val="dk1"/>
              </a:solidFill>
            </a:endParaRPr>
          </a:p>
          <a:p>
            <a:pPr marL="457200" marR="0" lvl="0" indent="-342900" algn="l" rtl="0">
              <a:lnSpc>
                <a:spcPct val="115000"/>
              </a:lnSpc>
              <a:spcBef>
                <a:spcPts val="500"/>
              </a:spcBef>
              <a:spcAft>
                <a:spcPts val="0"/>
              </a:spcAft>
              <a:buClr>
                <a:schemeClr val="dk1"/>
              </a:buClr>
              <a:buSzPts val="1800"/>
              <a:buFont typeface="Arial"/>
              <a:buChar char="●"/>
            </a:pPr>
            <a:r>
              <a:rPr lang="en-US" sz="1800" b="0" i="0" u="none" strike="noStrike" cap="none">
                <a:solidFill>
                  <a:schemeClr val="dk1"/>
                </a:solidFill>
                <a:latin typeface="Arial"/>
                <a:ea typeface="Arial"/>
                <a:cs typeface="Arial"/>
                <a:sym typeface="Arial"/>
              </a:rPr>
              <a:t>Do not result in ineligibility (not listed in SAM.gov)</a:t>
            </a:r>
            <a:endParaRPr sz="1800">
              <a:solidFill>
                <a:schemeClr val="dk1"/>
              </a:solidFill>
            </a:endParaRPr>
          </a:p>
          <a:p>
            <a:pPr marL="457200" marR="0" lvl="0" indent="-342900" algn="l" rtl="0">
              <a:lnSpc>
                <a:spcPct val="115000"/>
              </a:lnSpc>
              <a:spcBef>
                <a:spcPts val="0"/>
              </a:spcBef>
              <a:spcAft>
                <a:spcPts val="0"/>
              </a:spcAft>
              <a:buClr>
                <a:schemeClr val="dk1"/>
              </a:buClr>
              <a:buSzPts val="1800"/>
              <a:buFont typeface="Arial"/>
              <a:buChar char="●"/>
            </a:pPr>
            <a:r>
              <a:rPr lang="en-US" sz="1800" b="0" i="0" u="none" strike="noStrike" cap="none">
                <a:solidFill>
                  <a:schemeClr val="dk1"/>
                </a:solidFill>
                <a:latin typeface="Arial"/>
                <a:ea typeface="Arial"/>
                <a:cs typeface="Arial"/>
                <a:sym typeface="Arial"/>
              </a:rPr>
              <a:t>A tool used to determine the contractor’s position</a:t>
            </a:r>
            <a:endParaRPr sz="1800">
              <a:solidFill>
                <a:schemeClr val="dk1"/>
              </a:solidFill>
            </a:endParaRPr>
          </a:p>
          <a:p>
            <a:pPr marL="457200" marR="0" lvl="0" indent="-342900" algn="l" rtl="0">
              <a:lnSpc>
                <a:spcPct val="115000"/>
              </a:lnSpc>
              <a:spcBef>
                <a:spcPts val="0"/>
              </a:spcBef>
              <a:spcAft>
                <a:spcPts val="0"/>
              </a:spcAft>
              <a:buClr>
                <a:schemeClr val="dk1"/>
              </a:buClr>
              <a:buSzPts val="1800"/>
              <a:buFont typeface="Arial"/>
              <a:buChar char="●"/>
            </a:pPr>
            <a:r>
              <a:rPr lang="en-US" sz="1800" b="0" i="0" u="none" strike="noStrike" cap="none">
                <a:solidFill>
                  <a:schemeClr val="dk1"/>
                </a:solidFill>
                <a:latin typeface="Arial"/>
                <a:ea typeface="Arial"/>
                <a:cs typeface="Arial"/>
                <a:sym typeface="Arial"/>
              </a:rPr>
              <a:t>Used where responsibility concerns, but exclusion not deemed appropriate at that time</a:t>
            </a:r>
            <a:endParaRPr sz="1800" b="0" i="0" u="none" strike="noStrike" cap="none">
              <a:solidFill>
                <a:schemeClr val="dk1"/>
              </a:solidFill>
              <a:latin typeface="Arial"/>
              <a:ea typeface="Arial"/>
              <a:cs typeface="Arial"/>
              <a:sym typeface="Arial"/>
            </a:endParaRPr>
          </a:p>
          <a:p>
            <a:pPr marL="0" marR="0" lvl="0" indent="0" algn="l" rtl="0">
              <a:lnSpc>
                <a:spcPct val="115000"/>
              </a:lnSpc>
              <a:spcBef>
                <a:spcPts val="0"/>
              </a:spcBef>
              <a:spcAft>
                <a:spcPts val="0"/>
              </a:spcAft>
              <a:buClr>
                <a:srgbClr val="000000"/>
              </a:buClr>
              <a:buSzPts val="2000"/>
              <a:buFont typeface="Arial"/>
              <a:buNone/>
            </a:pPr>
            <a:endParaRPr sz="2000" b="0" i="0" u="none" strike="noStrike" cap="none">
              <a:solidFill>
                <a:schemeClr val="dk1"/>
              </a:solidFill>
              <a:latin typeface="Arial"/>
              <a:ea typeface="Arial"/>
              <a:cs typeface="Arial"/>
              <a:sym typeface="Arial"/>
            </a:endParaRPr>
          </a:p>
          <a:p>
            <a:pPr marL="469900" marR="0" lvl="0" indent="0" algn="l" rtl="0">
              <a:lnSpc>
                <a:spcPct val="115000"/>
              </a:lnSpc>
              <a:spcBef>
                <a:spcPts val="500"/>
              </a:spcBef>
              <a:spcAft>
                <a:spcPts val="0"/>
              </a:spcAft>
              <a:buClr>
                <a:srgbClr val="000000"/>
              </a:buClr>
              <a:buSzPts val="2000"/>
              <a:buFont typeface="Arial"/>
              <a:buNone/>
            </a:pPr>
            <a:endParaRPr sz="2000" b="0" i="0" u="none" strike="noStrike" cap="none">
              <a:solidFill>
                <a:schemeClr val="dk1"/>
              </a:solidFill>
              <a:latin typeface="Arial"/>
              <a:ea typeface="Arial"/>
              <a:cs typeface="Arial"/>
              <a:sym typeface="Arial"/>
            </a:endParaRPr>
          </a:p>
          <a:p>
            <a:pPr marL="0" marR="0" lvl="0" indent="0" algn="l" rtl="0">
              <a:lnSpc>
                <a:spcPct val="115000"/>
              </a:lnSpc>
              <a:spcBef>
                <a:spcPts val="0"/>
              </a:spcBef>
              <a:spcAft>
                <a:spcPts val="0"/>
              </a:spcAft>
              <a:buClr>
                <a:srgbClr val="000000"/>
              </a:buClr>
              <a:buSzPts val="1900"/>
              <a:buFont typeface="Arial"/>
              <a:buNone/>
            </a:pPr>
            <a:r>
              <a:rPr lang="en-US" sz="1900" b="0" i="0" u="none" strike="noStrike" cap="none">
                <a:solidFill>
                  <a:schemeClr val="dk1"/>
                </a:solidFill>
                <a:latin typeface="Arial"/>
                <a:ea typeface="Arial"/>
                <a:cs typeface="Arial"/>
                <a:sym typeface="Arial"/>
              </a:rPr>
              <a:t>l</a:t>
            </a:r>
            <a:endParaRPr sz="1900" b="0" i="0" u="none" strike="noStrike" cap="none">
              <a:solidFill>
                <a:schemeClr val="dk1"/>
              </a:solidFill>
              <a:latin typeface="Arial"/>
              <a:ea typeface="Arial"/>
              <a:cs typeface="Arial"/>
              <a:sym typeface="Arial"/>
            </a:endParaRPr>
          </a:p>
        </p:txBody>
      </p:sp>
      <p:sp>
        <p:nvSpPr>
          <p:cNvPr id="339" name="Google Shape;339;p60"/>
          <p:cNvSpPr txBox="1">
            <a:spLocks noGrp="1"/>
          </p:cNvSpPr>
          <p:nvPr>
            <p:ph type="title" idx="4294967295"/>
          </p:nvPr>
        </p:nvSpPr>
        <p:spPr>
          <a:xfrm>
            <a:off x="438675" y="107750"/>
            <a:ext cx="8375700" cy="603000"/>
          </a:xfrm>
          <a:prstGeom prst="rect">
            <a:avLst/>
          </a:prstGeom>
          <a:noFill/>
          <a:ln>
            <a:noFill/>
            <a:prstDash/>
          </a:ln>
          <a:effectLst/>
        </p:spPr>
        <p:txBody>
          <a:bodyPr rot="0" spcFirstLastPara="1" vertOverflow="overflow" horzOverflow="overflow" vert="horz" wrap="square" lIns="91425" tIns="91425" rIns="91425" bIns="91425" numCol="1" spcCol="0" rtlCol="0" fromWordArt="0" anchor="t"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
                <a:srgbClr val="000000"/>
              </a:buClr>
              <a:buSzPts val="2900"/>
              <a:buFont typeface="Arial"/>
              <a:buNone/>
              <a:tabLst/>
              <a:defRPr/>
            </a:pPr>
            <a:r>
              <a:rPr kumimoji="0" lang="en-US" sz="2900" b="0" i="0" u="none" strike="noStrike" kern="0" cap="none" spc="0" normalizeH="0" baseline="0" noProof="0" dirty="0">
                <a:ln>
                  <a:noFill/>
                </a:ln>
                <a:solidFill>
                  <a:srgbClr val="005087"/>
                </a:solidFill>
                <a:effectLst/>
                <a:uLnTx/>
                <a:uFillTx/>
                <a:latin typeface="Arial"/>
                <a:ea typeface="Arial"/>
                <a:cs typeface="Arial"/>
                <a:sym typeface="Arial"/>
              </a:rPr>
              <a:t>What To Do If You Receive a Request for Information or Show Cause Letter</a:t>
            </a:r>
            <a:r>
              <a:rPr kumimoji="0" lang="en-US" sz="3600" b="0" i="0" u="none" strike="noStrike" kern="0" cap="none" spc="0" normalizeH="0" baseline="0" noProof="0" dirty="0">
                <a:ln>
                  <a:noFill/>
                </a:ln>
                <a:solidFill>
                  <a:srgbClr val="005087"/>
                </a:solidFill>
                <a:effectLst/>
                <a:uLnTx/>
                <a:uFillTx/>
                <a:latin typeface="Arial"/>
                <a:ea typeface="Arial"/>
                <a:cs typeface="Arial"/>
                <a:sym typeface="Arial"/>
              </a:rPr>
              <a:t> </a:t>
            </a:r>
            <a:endParaRPr kumimoji="0" lang="en-US" sz="1400" b="0" i="0" u="none" strike="noStrike" kern="0" cap="none" spc="0" normalizeH="0" baseline="0" noProof="0" dirty="0">
              <a:ln>
                <a:noFill/>
              </a:ln>
              <a:solidFill>
                <a:srgbClr val="000000"/>
              </a:solidFill>
              <a:effectLst/>
              <a:uLnTx/>
              <a:uFillTx/>
              <a:latin typeface="Arial"/>
              <a:ea typeface="Arial"/>
              <a:cs typeface="Arial"/>
              <a:sym typeface="Arial"/>
            </a:endParaRPr>
          </a:p>
        </p:txBody>
      </p:sp>
      <p:pic>
        <p:nvPicPr>
          <p:cNvPr id="2" name="Google Shape;183;p37" descr="Small Business Works logo">
            <a:extLst>
              <a:ext uri="{FF2B5EF4-FFF2-40B4-BE49-F238E27FC236}">
                <a16:creationId xmlns:a16="http://schemas.microsoft.com/office/drawing/2014/main" id="{68074CFD-6C7A-4B5D-F1CC-1071FA7295A1}"/>
              </a:ext>
            </a:extLst>
          </p:cNvPr>
          <p:cNvPicPr preferRelativeResize="0"/>
          <p:nvPr/>
        </p:nvPicPr>
        <p:blipFill>
          <a:blip r:embed="rId3">
            <a:alphaModFix/>
          </a:blip>
          <a:stretch>
            <a:fillRect/>
          </a:stretch>
        </p:blipFill>
        <p:spPr>
          <a:xfrm>
            <a:off x="7789850" y="4521150"/>
            <a:ext cx="1219098" cy="685751"/>
          </a:xfrm>
          <a:prstGeom prst="rect">
            <a:avLst/>
          </a:prstGeom>
          <a:noFill/>
          <a:ln>
            <a:noFill/>
          </a:ln>
        </p:spPr>
      </p:pic>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Shape 344"/>
        <p:cNvGrpSpPr/>
        <p:nvPr/>
      </p:nvGrpSpPr>
      <p:grpSpPr>
        <a:xfrm>
          <a:off x="0" y="0"/>
          <a:ext cx="0" cy="0"/>
          <a:chOff x="0" y="0"/>
          <a:chExt cx="0" cy="0"/>
        </a:xfrm>
      </p:grpSpPr>
      <p:sp>
        <p:nvSpPr>
          <p:cNvPr id="345" name="Google Shape;345;p61"/>
          <p:cNvSpPr/>
          <p:nvPr/>
        </p:nvSpPr>
        <p:spPr>
          <a:xfrm>
            <a:off x="684225" y="1698250"/>
            <a:ext cx="7772400" cy="3445500"/>
          </a:xfrm>
          <a:prstGeom prst="rect">
            <a:avLst/>
          </a:prstGeom>
          <a:noFill/>
          <a:ln>
            <a:noFill/>
          </a:ln>
        </p:spPr>
        <p:txBody>
          <a:bodyPr spcFirstLastPara="1" wrap="square" lIns="0" tIns="0" rIns="0" bIns="0" anchor="ctr" anchorCtr="0">
            <a:noAutofit/>
          </a:bodyPr>
          <a:lstStyle/>
          <a:p>
            <a:pPr marL="0" marR="0" lvl="0" indent="0" algn="l" rtl="0">
              <a:lnSpc>
                <a:spcPct val="115000"/>
              </a:lnSpc>
              <a:spcBef>
                <a:spcPts val="0"/>
              </a:spcBef>
              <a:spcAft>
                <a:spcPts val="0"/>
              </a:spcAft>
              <a:buClr>
                <a:srgbClr val="000000"/>
              </a:buClr>
              <a:buSzPts val="1900"/>
              <a:buFont typeface="Arial"/>
              <a:buNone/>
            </a:pPr>
            <a:endParaRPr sz="1900" b="0" i="0" u="none" strike="noStrike" cap="none">
              <a:solidFill>
                <a:schemeClr val="dk1"/>
              </a:solidFill>
              <a:latin typeface="Arial"/>
              <a:ea typeface="Arial"/>
              <a:cs typeface="Arial"/>
              <a:sym typeface="Arial"/>
            </a:endParaRPr>
          </a:p>
          <a:p>
            <a:pPr marL="0" marR="0" lvl="0" indent="0" algn="l" rtl="0">
              <a:lnSpc>
                <a:spcPct val="115000"/>
              </a:lnSpc>
              <a:spcBef>
                <a:spcPts val="0"/>
              </a:spcBef>
              <a:spcAft>
                <a:spcPts val="0"/>
              </a:spcAft>
              <a:buClr>
                <a:srgbClr val="000000"/>
              </a:buClr>
              <a:buSzPts val="1900"/>
              <a:buFont typeface="Arial"/>
              <a:buNone/>
            </a:pPr>
            <a:r>
              <a:rPr lang="en-US" sz="1900" b="1" i="0" u="none" strike="noStrike" cap="none">
                <a:solidFill>
                  <a:schemeClr val="dk1"/>
                </a:solidFill>
              </a:rPr>
              <a:t>Respond to the letter providing:</a:t>
            </a:r>
            <a:endParaRPr sz="1900" b="1">
              <a:solidFill>
                <a:schemeClr val="dk1"/>
              </a:solidFill>
            </a:endParaRPr>
          </a:p>
          <a:p>
            <a:pPr marL="457200" marR="0" lvl="0" indent="-349250" algn="l" rtl="0">
              <a:lnSpc>
                <a:spcPct val="115000"/>
              </a:lnSpc>
              <a:spcBef>
                <a:spcPts val="0"/>
              </a:spcBef>
              <a:spcAft>
                <a:spcPts val="0"/>
              </a:spcAft>
              <a:buClr>
                <a:schemeClr val="dk1"/>
              </a:buClr>
              <a:buSzPts val="1900"/>
              <a:buFont typeface="Arial"/>
              <a:buChar char="●"/>
            </a:pPr>
            <a:r>
              <a:rPr lang="en-US" sz="1900" b="0" i="0" u="none" strike="noStrike" cap="none">
                <a:solidFill>
                  <a:schemeClr val="dk1"/>
                </a:solidFill>
                <a:latin typeface="Arial"/>
                <a:ea typeface="Arial"/>
                <a:cs typeface="Arial"/>
                <a:sym typeface="Arial"/>
              </a:rPr>
              <a:t>For a Request for Information: The requested information (with supporting documentation)</a:t>
            </a:r>
            <a:endParaRPr sz="1900">
              <a:solidFill>
                <a:schemeClr val="dk1"/>
              </a:solidFill>
            </a:endParaRPr>
          </a:p>
          <a:p>
            <a:pPr marL="457200" marR="0" lvl="0" indent="-349250" algn="l" rtl="0">
              <a:lnSpc>
                <a:spcPct val="115000"/>
              </a:lnSpc>
              <a:spcBef>
                <a:spcPts val="0"/>
              </a:spcBef>
              <a:spcAft>
                <a:spcPts val="0"/>
              </a:spcAft>
              <a:buClr>
                <a:schemeClr val="dk1"/>
              </a:buClr>
              <a:buSzPts val="1900"/>
              <a:buFont typeface="Arial"/>
              <a:buChar char="●"/>
            </a:pPr>
            <a:r>
              <a:rPr lang="en-US" sz="1900" b="0" i="0" u="none" strike="noStrike" cap="none">
                <a:solidFill>
                  <a:schemeClr val="dk1"/>
                </a:solidFill>
                <a:latin typeface="Arial"/>
                <a:ea typeface="Arial"/>
                <a:cs typeface="Arial"/>
                <a:sym typeface="Arial"/>
              </a:rPr>
              <a:t>For a Show Cause Letter: Information and argument supporting why your company is presently responsible and should not be excluded from Federal contracts (with supporting documentation)</a:t>
            </a:r>
            <a:endParaRPr sz="1900" b="0" i="0" u="none" strike="noStrike" cap="none">
              <a:solidFill>
                <a:schemeClr val="dk1"/>
              </a:solidFill>
              <a:latin typeface="Arial"/>
              <a:ea typeface="Arial"/>
              <a:cs typeface="Arial"/>
              <a:sym typeface="Arial"/>
            </a:endParaRPr>
          </a:p>
          <a:p>
            <a:pPr marL="469900" marR="0" lvl="0" indent="0" algn="l" rtl="0">
              <a:lnSpc>
                <a:spcPct val="115000"/>
              </a:lnSpc>
              <a:spcBef>
                <a:spcPts val="500"/>
              </a:spcBef>
              <a:spcAft>
                <a:spcPts val="0"/>
              </a:spcAft>
              <a:buClr>
                <a:srgbClr val="000000"/>
              </a:buClr>
              <a:buSzPts val="1000"/>
              <a:buFont typeface="Arial"/>
              <a:buNone/>
            </a:pPr>
            <a:endParaRPr sz="1000" b="0" i="0" u="none" strike="noStrike" cap="none">
              <a:solidFill>
                <a:schemeClr val="dk1"/>
              </a:solidFill>
              <a:latin typeface="Arial"/>
              <a:ea typeface="Arial"/>
              <a:cs typeface="Arial"/>
              <a:sym typeface="Arial"/>
            </a:endParaRPr>
          </a:p>
          <a:p>
            <a:pPr marL="0" marR="0" lvl="0" indent="0" algn="l" rtl="0">
              <a:lnSpc>
                <a:spcPct val="115000"/>
              </a:lnSpc>
              <a:spcBef>
                <a:spcPts val="500"/>
              </a:spcBef>
              <a:spcAft>
                <a:spcPts val="0"/>
              </a:spcAft>
              <a:buClr>
                <a:srgbClr val="000000"/>
              </a:buClr>
              <a:buSzPts val="1900"/>
              <a:buFont typeface="Arial"/>
              <a:buNone/>
            </a:pPr>
            <a:r>
              <a:rPr lang="en-US" sz="1900" b="1" i="0" u="none" strike="noStrike" cap="none">
                <a:solidFill>
                  <a:schemeClr val="dk1"/>
                </a:solidFill>
              </a:rPr>
              <a:t>A failure to respond may lead to suspension or debarment action against the contractor</a:t>
            </a:r>
            <a:endParaRPr sz="1900" b="1" i="0" u="none" strike="noStrike" cap="none">
              <a:solidFill>
                <a:schemeClr val="dk1"/>
              </a:solidFill>
            </a:endParaRPr>
          </a:p>
          <a:p>
            <a:pPr marL="469900" marR="0" lvl="0" indent="0" algn="l" rtl="0">
              <a:lnSpc>
                <a:spcPct val="115000"/>
              </a:lnSpc>
              <a:spcBef>
                <a:spcPts val="500"/>
              </a:spcBef>
              <a:spcAft>
                <a:spcPts val="0"/>
              </a:spcAft>
              <a:buClr>
                <a:srgbClr val="000000"/>
              </a:buClr>
              <a:buSzPts val="1800"/>
              <a:buFont typeface="Arial"/>
              <a:buNone/>
            </a:pPr>
            <a:endParaRPr sz="1800" b="0" i="0" u="none" strike="noStrike" cap="none">
              <a:solidFill>
                <a:schemeClr val="dk1"/>
              </a:solidFill>
              <a:latin typeface="Arial"/>
              <a:ea typeface="Arial"/>
              <a:cs typeface="Arial"/>
              <a:sym typeface="Arial"/>
            </a:endParaRPr>
          </a:p>
          <a:p>
            <a:pPr marL="0" marR="0" lvl="0" indent="0" algn="l" rtl="0">
              <a:lnSpc>
                <a:spcPct val="115000"/>
              </a:lnSpc>
              <a:spcBef>
                <a:spcPts val="0"/>
              </a:spcBef>
              <a:spcAft>
                <a:spcPts val="0"/>
              </a:spcAft>
              <a:buClr>
                <a:srgbClr val="000000"/>
              </a:buClr>
              <a:buSzPts val="2000"/>
              <a:buFont typeface="Arial"/>
              <a:buNone/>
            </a:pPr>
            <a:endParaRPr sz="2000" b="0" i="0" u="none" strike="noStrike" cap="none">
              <a:solidFill>
                <a:schemeClr val="dk1"/>
              </a:solidFill>
              <a:latin typeface="Arial"/>
              <a:ea typeface="Arial"/>
              <a:cs typeface="Arial"/>
              <a:sym typeface="Arial"/>
            </a:endParaRPr>
          </a:p>
          <a:p>
            <a:pPr marL="469900" marR="0" lvl="0" indent="0" algn="l" rtl="0">
              <a:lnSpc>
                <a:spcPct val="115000"/>
              </a:lnSpc>
              <a:spcBef>
                <a:spcPts val="500"/>
              </a:spcBef>
              <a:spcAft>
                <a:spcPts val="0"/>
              </a:spcAft>
              <a:buClr>
                <a:srgbClr val="000000"/>
              </a:buClr>
              <a:buSzPts val="2000"/>
              <a:buFont typeface="Arial"/>
              <a:buNone/>
            </a:pPr>
            <a:endParaRPr sz="2000" b="0" i="0" u="none" strike="noStrike" cap="none">
              <a:solidFill>
                <a:schemeClr val="dk1"/>
              </a:solidFill>
              <a:latin typeface="Arial"/>
              <a:ea typeface="Arial"/>
              <a:cs typeface="Arial"/>
              <a:sym typeface="Arial"/>
            </a:endParaRPr>
          </a:p>
          <a:p>
            <a:pPr marL="0" marR="0" lvl="0" indent="0" algn="l" rtl="0">
              <a:lnSpc>
                <a:spcPct val="115000"/>
              </a:lnSpc>
              <a:spcBef>
                <a:spcPts val="0"/>
              </a:spcBef>
              <a:spcAft>
                <a:spcPts val="0"/>
              </a:spcAft>
              <a:buClr>
                <a:srgbClr val="000000"/>
              </a:buClr>
              <a:buSzPts val="1900"/>
              <a:buFont typeface="Arial"/>
              <a:buNone/>
            </a:pPr>
            <a:r>
              <a:rPr lang="en-US" sz="1900" b="0" i="0" u="none" strike="noStrike" cap="none">
                <a:solidFill>
                  <a:schemeClr val="dk1"/>
                </a:solidFill>
                <a:latin typeface="Arial"/>
                <a:ea typeface="Arial"/>
                <a:cs typeface="Arial"/>
                <a:sym typeface="Arial"/>
              </a:rPr>
              <a:t>l</a:t>
            </a:r>
            <a:endParaRPr sz="1900" b="0" i="0" u="none" strike="noStrike" cap="none">
              <a:solidFill>
                <a:schemeClr val="dk1"/>
              </a:solidFill>
              <a:latin typeface="Arial"/>
              <a:ea typeface="Arial"/>
              <a:cs typeface="Arial"/>
              <a:sym typeface="Arial"/>
            </a:endParaRPr>
          </a:p>
        </p:txBody>
      </p:sp>
      <p:sp>
        <p:nvSpPr>
          <p:cNvPr id="346" name="Google Shape;346;p61"/>
          <p:cNvSpPr txBox="1">
            <a:spLocks noGrp="1"/>
          </p:cNvSpPr>
          <p:nvPr>
            <p:ph type="title" idx="4294967295"/>
          </p:nvPr>
        </p:nvSpPr>
        <p:spPr>
          <a:xfrm>
            <a:off x="438675" y="107750"/>
            <a:ext cx="8375700" cy="603000"/>
          </a:xfrm>
          <a:prstGeom prst="rect">
            <a:avLst/>
          </a:prstGeom>
          <a:noFill/>
          <a:ln>
            <a:noFill/>
            <a:prstDash/>
          </a:ln>
          <a:effectLst/>
        </p:spPr>
        <p:txBody>
          <a:bodyPr rot="0" spcFirstLastPara="1" vertOverflow="overflow" horzOverflow="overflow" vert="horz" wrap="square" lIns="91425" tIns="91425" rIns="91425" bIns="91425" numCol="1" spcCol="0" rtlCol="0" fromWordArt="0" anchor="t"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
                <a:srgbClr val="000000"/>
              </a:buClr>
              <a:buSzPts val="2900"/>
              <a:buFont typeface="Arial"/>
              <a:buNone/>
              <a:tabLst/>
              <a:defRPr/>
            </a:pPr>
            <a:r>
              <a:rPr kumimoji="0" lang="en-US" sz="2900" b="0" i="0" u="none" strike="noStrike" kern="0" cap="none" spc="0" normalizeH="0" baseline="0" noProof="0" dirty="0">
                <a:ln>
                  <a:noFill/>
                </a:ln>
                <a:solidFill>
                  <a:srgbClr val="005087"/>
                </a:solidFill>
                <a:effectLst/>
                <a:uLnTx/>
                <a:uFillTx/>
                <a:latin typeface="Arial"/>
                <a:ea typeface="Arial"/>
                <a:cs typeface="Arial"/>
                <a:sym typeface="Arial"/>
              </a:rPr>
              <a:t>What To Do If You Receive a Request for Information or Show Cause Letter, </a:t>
            </a:r>
            <a:r>
              <a:rPr kumimoji="0" lang="en-US" sz="2900" b="0" i="0" u="none" strike="noStrike" kern="0" cap="none" spc="0" normalizeH="0" baseline="0" noProof="0" dirty="0" err="1">
                <a:ln>
                  <a:noFill/>
                </a:ln>
                <a:solidFill>
                  <a:srgbClr val="005087"/>
                </a:solidFill>
                <a:effectLst/>
                <a:uLnTx/>
                <a:uFillTx/>
                <a:latin typeface="Arial"/>
                <a:ea typeface="Arial"/>
                <a:cs typeface="Arial"/>
                <a:sym typeface="Arial"/>
              </a:rPr>
              <a:t>Con’t</a:t>
            </a:r>
            <a:r>
              <a:rPr kumimoji="0" lang="en-US" sz="2900" b="0" i="0" u="none" strike="noStrike" kern="0" cap="none" spc="0" normalizeH="0" baseline="0" noProof="0" dirty="0">
                <a:ln>
                  <a:noFill/>
                </a:ln>
                <a:solidFill>
                  <a:srgbClr val="005087"/>
                </a:solidFill>
                <a:effectLst/>
                <a:uLnTx/>
                <a:uFillTx/>
                <a:latin typeface="Arial"/>
                <a:ea typeface="Arial"/>
                <a:cs typeface="Arial"/>
                <a:sym typeface="Arial"/>
              </a:rPr>
              <a:t>.</a:t>
            </a:r>
            <a:r>
              <a:rPr kumimoji="0" lang="en-US" sz="3600" b="0" i="0" u="none" strike="noStrike" kern="0" cap="none" spc="0" normalizeH="0" baseline="0" noProof="0" dirty="0">
                <a:ln>
                  <a:noFill/>
                </a:ln>
                <a:solidFill>
                  <a:srgbClr val="005087"/>
                </a:solidFill>
                <a:effectLst/>
                <a:uLnTx/>
                <a:uFillTx/>
                <a:latin typeface="Arial"/>
                <a:ea typeface="Arial"/>
                <a:cs typeface="Arial"/>
                <a:sym typeface="Arial"/>
              </a:rPr>
              <a:t> </a:t>
            </a:r>
            <a:endParaRPr kumimoji="0" lang="en-US" sz="1400" b="0" i="0" u="none" strike="noStrike" kern="0" cap="none" spc="0" normalizeH="0" baseline="0" noProof="0" dirty="0">
              <a:ln>
                <a:noFill/>
              </a:ln>
              <a:solidFill>
                <a:srgbClr val="000000"/>
              </a:solidFill>
              <a:effectLst/>
              <a:uLnTx/>
              <a:uFillTx/>
              <a:latin typeface="Arial"/>
              <a:ea typeface="Arial"/>
              <a:cs typeface="Arial"/>
              <a:sym typeface="Arial"/>
            </a:endParaRPr>
          </a:p>
        </p:txBody>
      </p:sp>
      <p:pic>
        <p:nvPicPr>
          <p:cNvPr id="2" name="Google Shape;183;p37" descr="Small Business Works logo">
            <a:extLst>
              <a:ext uri="{FF2B5EF4-FFF2-40B4-BE49-F238E27FC236}">
                <a16:creationId xmlns:a16="http://schemas.microsoft.com/office/drawing/2014/main" id="{550E9150-E158-049C-04BF-8B5812E76B29}"/>
              </a:ext>
            </a:extLst>
          </p:cNvPr>
          <p:cNvPicPr preferRelativeResize="0"/>
          <p:nvPr/>
        </p:nvPicPr>
        <p:blipFill>
          <a:blip r:embed="rId3">
            <a:alphaModFix/>
          </a:blip>
          <a:stretch>
            <a:fillRect/>
          </a:stretch>
        </p:blipFill>
        <p:spPr>
          <a:xfrm>
            <a:off x="7789850" y="4521150"/>
            <a:ext cx="1219098" cy="685751"/>
          </a:xfrm>
          <a:prstGeom prst="rect">
            <a:avLst/>
          </a:prstGeom>
          <a:noFill/>
          <a:ln>
            <a:noFill/>
          </a:ln>
        </p:spPr>
      </p:pic>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Shape 351"/>
        <p:cNvGrpSpPr/>
        <p:nvPr/>
      </p:nvGrpSpPr>
      <p:grpSpPr>
        <a:xfrm>
          <a:off x="0" y="0"/>
          <a:ext cx="0" cy="0"/>
          <a:chOff x="0" y="0"/>
          <a:chExt cx="0" cy="0"/>
        </a:xfrm>
      </p:grpSpPr>
      <p:sp>
        <p:nvSpPr>
          <p:cNvPr id="352" name="Google Shape;352;p62"/>
          <p:cNvSpPr/>
          <p:nvPr/>
        </p:nvSpPr>
        <p:spPr>
          <a:xfrm>
            <a:off x="684225" y="962025"/>
            <a:ext cx="7772400" cy="4181700"/>
          </a:xfrm>
          <a:prstGeom prst="rect">
            <a:avLst/>
          </a:prstGeom>
          <a:noFill/>
          <a:ln>
            <a:noFill/>
          </a:ln>
        </p:spPr>
        <p:txBody>
          <a:bodyPr spcFirstLastPara="1" wrap="square" lIns="0" tIns="0" rIns="0" bIns="0" anchor="ctr" anchorCtr="0">
            <a:noAutofit/>
          </a:bodyPr>
          <a:lstStyle/>
          <a:p>
            <a:pPr marL="0" marR="0" lvl="0" indent="0" algn="l" rtl="0">
              <a:lnSpc>
                <a:spcPct val="115000"/>
              </a:lnSpc>
              <a:spcBef>
                <a:spcPts val="0"/>
              </a:spcBef>
              <a:spcAft>
                <a:spcPts val="0"/>
              </a:spcAft>
              <a:buClr>
                <a:srgbClr val="000000"/>
              </a:buClr>
              <a:buSzPts val="1900"/>
              <a:buFont typeface="Arial"/>
              <a:buNone/>
            </a:pPr>
            <a:endParaRPr sz="1900" b="0" i="0" u="none" strike="noStrike" cap="none">
              <a:solidFill>
                <a:schemeClr val="dk1"/>
              </a:solidFill>
              <a:latin typeface="Arial"/>
              <a:ea typeface="Arial"/>
              <a:cs typeface="Arial"/>
              <a:sym typeface="Arial"/>
            </a:endParaRPr>
          </a:p>
          <a:p>
            <a:pPr marL="0" marR="0" lvl="0" indent="0" algn="l" rtl="0">
              <a:lnSpc>
                <a:spcPct val="115000"/>
              </a:lnSpc>
              <a:spcBef>
                <a:spcPts val="0"/>
              </a:spcBef>
              <a:spcAft>
                <a:spcPts val="0"/>
              </a:spcAft>
              <a:buClr>
                <a:srgbClr val="000000"/>
              </a:buClr>
              <a:buSzPts val="2000"/>
              <a:buFont typeface="Arial"/>
              <a:buNone/>
            </a:pPr>
            <a:r>
              <a:rPr lang="en-US" sz="2000" b="1" i="0" u="none" strike="noStrike" cap="none">
                <a:solidFill>
                  <a:schemeClr val="dk1"/>
                </a:solidFill>
              </a:rPr>
              <a:t>When preparing your response to any of these letters:</a:t>
            </a:r>
            <a:endParaRPr sz="2000" b="1">
              <a:solidFill>
                <a:schemeClr val="dk1"/>
              </a:solidFill>
            </a:endParaRPr>
          </a:p>
          <a:p>
            <a:pPr marL="457200" marR="0" lvl="0" indent="-355600" algn="l" rtl="0">
              <a:lnSpc>
                <a:spcPct val="115000"/>
              </a:lnSpc>
              <a:spcBef>
                <a:spcPts val="0"/>
              </a:spcBef>
              <a:spcAft>
                <a:spcPts val="0"/>
              </a:spcAft>
              <a:buClr>
                <a:schemeClr val="dk1"/>
              </a:buClr>
              <a:buSzPts val="2000"/>
              <a:buFont typeface="Arial"/>
              <a:buChar char="●"/>
            </a:pPr>
            <a:r>
              <a:rPr lang="en-US" sz="2000" b="0" i="0" u="none" strike="noStrike" cap="none">
                <a:solidFill>
                  <a:schemeClr val="dk1"/>
                </a:solidFill>
                <a:latin typeface="Arial"/>
                <a:ea typeface="Arial"/>
                <a:cs typeface="Arial"/>
                <a:sym typeface="Arial"/>
              </a:rPr>
              <a:t>Look at FAR 9.406-1 Mitigating Factors and determine which of these might apply to your case</a:t>
            </a:r>
            <a:endParaRPr sz="2000">
              <a:solidFill>
                <a:schemeClr val="dk1"/>
              </a:solidFill>
            </a:endParaRPr>
          </a:p>
          <a:p>
            <a:pPr marL="457200" marR="0" lvl="0" indent="-355600" algn="l" rtl="0">
              <a:lnSpc>
                <a:spcPct val="115000"/>
              </a:lnSpc>
              <a:spcBef>
                <a:spcPts val="0"/>
              </a:spcBef>
              <a:spcAft>
                <a:spcPts val="0"/>
              </a:spcAft>
              <a:buClr>
                <a:schemeClr val="dk1"/>
              </a:buClr>
              <a:buSzPts val="2000"/>
              <a:buFont typeface="Arial"/>
              <a:buChar char="●"/>
            </a:pPr>
            <a:r>
              <a:rPr lang="en-US" sz="2000" b="0" i="0" u="none" strike="noStrike" cap="none">
                <a:solidFill>
                  <a:schemeClr val="dk1"/>
                </a:solidFill>
                <a:latin typeface="Arial"/>
                <a:ea typeface="Arial"/>
                <a:cs typeface="Arial"/>
                <a:sym typeface="Arial"/>
              </a:rPr>
              <a:t>Explain to the SDO, with supporting documentation, why you think these factors apply to your case</a:t>
            </a:r>
            <a:endParaRPr sz="2000" b="0" i="0" u="none" strike="noStrike" cap="none">
              <a:solidFill>
                <a:schemeClr val="dk1"/>
              </a:solidFill>
              <a:latin typeface="Arial"/>
              <a:ea typeface="Arial"/>
              <a:cs typeface="Arial"/>
              <a:sym typeface="Arial"/>
            </a:endParaRPr>
          </a:p>
          <a:p>
            <a:pPr marL="0" marR="0" lvl="0" indent="0" algn="l" rtl="0">
              <a:lnSpc>
                <a:spcPct val="115000"/>
              </a:lnSpc>
              <a:spcBef>
                <a:spcPts val="500"/>
              </a:spcBef>
              <a:spcAft>
                <a:spcPts val="0"/>
              </a:spcAft>
              <a:buClr>
                <a:srgbClr val="000000"/>
              </a:buClr>
              <a:buSzPts val="1900"/>
              <a:buFont typeface="Arial"/>
              <a:buNone/>
            </a:pPr>
            <a:endParaRPr sz="1900" b="0" i="0" u="none" strike="noStrike" cap="none">
              <a:solidFill>
                <a:schemeClr val="dk1"/>
              </a:solidFill>
              <a:latin typeface="Arial"/>
              <a:ea typeface="Arial"/>
              <a:cs typeface="Arial"/>
              <a:sym typeface="Arial"/>
            </a:endParaRPr>
          </a:p>
          <a:p>
            <a:pPr marL="469900" marR="0" lvl="0" indent="0" algn="l" rtl="0">
              <a:lnSpc>
                <a:spcPct val="115000"/>
              </a:lnSpc>
              <a:spcBef>
                <a:spcPts val="500"/>
              </a:spcBef>
              <a:spcAft>
                <a:spcPts val="0"/>
              </a:spcAft>
              <a:buClr>
                <a:srgbClr val="000000"/>
              </a:buClr>
              <a:buSzPts val="1800"/>
              <a:buFont typeface="Arial"/>
              <a:buNone/>
            </a:pPr>
            <a:endParaRPr sz="1800" b="0" i="0" u="none" strike="noStrike" cap="none">
              <a:solidFill>
                <a:schemeClr val="dk1"/>
              </a:solidFill>
              <a:latin typeface="Arial"/>
              <a:ea typeface="Arial"/>
              <a:cs typeface="Arial"/>
              <a:sym typeface="Arial"/>
            </a:endParaRPr>
          </a:p>
          <a:p>
            <a:pPr marL="0" marR="0" lvl="0" indent="0" algn="l" rtl="0">
              <a:lnSpc>
                <a:spcPct val="115000"/>
              </a:lnSpc>
              <a:spcBef>
                <a:spcPts val="0"/>
              </a:spcBef>
              <a:spcAft>
                <a:spcPts val="0"/>
              </a:spcAft>
              <a:buClr>
                <a:srgbClr val="000000"/>
              </a:buClr>
              <a:buSzPts val="2000"/>
              <a:buFont typeface="Arial"/>
              <a:buNone/>
            </a:pPr>
            <a:endParaRPr sz="2000" b="0" i="0" u="none" strike="noStrike" cap="none">
              <a:solidFill>
                <a:schemeClr val="dk1"/>
              </a:solidFill>
              <a:latin typeface="Arial"/>
              <a:ea typeface="Arial"/>
              <a:cs typeface="Arial"/>
              <a:sym typeface="Arial"/>
            </a:endParaRPr>
          </a:p>
          <a:p>
            <a:pPr marL="469900" marR="0" lvl="0" indent="0" algn="l" rtl="0">
              <a:lnSpc>
                <a:spcPct val="115000"/>
              </a:lnSpc>
              <a:spcBef>
                <a:spcPts val="500"/>
              </a:spcBef>
              <a:spcAft>
                <a:spcPts val="0"/>
              </a:spcAft>
              <a:buClr>
                <a:srgbClr val="000000"/>
              </a:buClr>
              <a:buSzPts val="2000"/>
              <a:buFont typeface="Arial"/>
              <a:buNone/>
            </a:pPr>
            <a:endParaRPr sz="2000" b="0" i="0" u="none" strike="noStrike" cap="none">
              <a:solidFill>
                <a:schemeClr val="dk1"/>
              </a:solidFill>
              <a:latin typeface="Arial"/>
              <a:ea typeface="Arial"/>
              <a:cs typeface="Arial"/>
              <a:sym typeface="Arial"/>
            </a:endParaRPr>
          </a:p>
          <a:p>
            <a:pPr marL="0" marR="0" lvl="0" indent="0" algn="l" rtl="0">
              <a:lnSpc>
                <a:spcPct val="115000"/>
              </a:lnSpc>
              <a:spcBef>
                <a:spcPts val="0"/>
              </a:spcBef>
              <a:spcAft>
                <a:spcPts val="0"/>
              </a:spcAft>
              <a:buClr>
                <a:srgbClr val="000000"/>
              </a:buClr>
              <a:buSzPts val="1900"/>
              <a:buFont typeface="Arial"/>
              <a:buNone/>
            </a:pPr>
            <a:endParaRPr sz="1900" b="0" i="0" u="none" strike="noStrike" cap="none">
              <a:solidFill>
                <a:schemeClr val="dk1"/>
              </a:solidFill>
              <a:latin typeface="Arial"/>
              <a:ea typeface="Arial"/>
              <a:cs typeface="Arial"/>
              <a:sym typeface="Arial"/>
            </a:endParaRPr>
          </a:p>
        </p:txBody>
      </p:sp>
      <p:sp>
        <p:nvSpPr>
          <p:cNvPr id="353" name="Google Shape;353;p62"/>
          <p:cNvSpPr txBox="1">
            <a:spLocks noGrp="1"/>
          </p:cNvSpPr>
          <p:nvPr>
            <p:ph type="title" idx="4294967295"/>
          </p:nvPr>
        </p:nvSpPr>
        <p:spPr>
          <a:xfrm>
            <a:off x="438675" y="107750"/>
            <a:ext cx="8375700" cy="603000"/>
          </a:xfrm>
          <a:prstGeom prst="rect">
            <a:avLst/>
          </a:prstGeom>
          <a:noFill/>
          <a:ln>
            <a:noFill/>
            <a:prstDash/>
          </a:ln>
          <a:effectLst/>
        </p:spPr>
        <p:txBody>
          <a:bodyPr rot="0" spcFirstLastPara="1" vertOverflow="overflow" horzOverflow="overflow" vert="horz" wrap="square" lIns="91425" tIns="91425" rIns="91425" bIns="91425" numCol="1" spcCol="0" rtlCol="0" fromWordArt="0" anchor="t"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
                <a:srgbClr val="000000"/>
              </a:buClr>
              <a:buSzPts val="3100"/>
              <a:buFont typeface="Arial"/>
              <a:buNone/>
              <a:tabLst/>
              <a:defRPr/>
            </a:pPr>
            <a:r>
              <a:rPr kumimoji="0" lang="en-US" sz="3100" b="0" i="0" u="none" strike="noStrike" kern="0" cap="none" spc="0" normalizeH="0" baseline="0" noProof="0" dirty="0">
                <a:ln>
                  <a:noFill/>
                </a:ln>
                <a:solidFill>
                  <a:srgbClr val="005087"/>
                </a:solidFill>
                <a:effectLst/>
                <a:uLnTx/>
                <a:uFillTx/>
                <a:latin typeface="Arial"/>
                <a:ea typeface="Arial"/>
                <a:cs typeface="Arial"/>
                <a:sym typeface="Arial"/>
              </a:rPr>
              <a:t>FAR Mitigating Factors</a:t>
            </a:r>
            <a:endParaRPr kumimoji="0" lang="en-US" sz="1600" b="0" i="0" u="none" strike="noStrike" kern="0" cap="none" spc="0" normalizeH="0" baseline="0" noProof="0" dirty="0">
              <a:ln>
                <a:noFill/>
              </a:ln>
              <a:solidFill>
                <a:srgbClr val="000000"/>
              </a:solidFill>
              <a:effectLst/>
              <a:uLnTx/>
              <a:uFillTx/>
              <a:latin typeface="Arial"/>
              <a:ea typeface="Arial"/>
              <a:cs typeface="Arial"/>
              <a:sym typeface="Arial"/>
            </a:endParaRPr>
          </a:p>
        </p:txBody>
      </p:sp>
      <p:pic>
        <p:nvPicPr>
          <p:cNvPr id="2" name="Google Shape;183;p37" descr="Small Business Works logo">
            <a:extLst>
              <a:ext uri="{FF2B5EF4-FFF2-40B4-BE49-F238E27FC236}">
                <a16:creationId xmlns:a16="http://schemas.microsoft.com/office/drawing/2014/main" id="{5D854F35-B072-F4F7-BF25-50E500DAAD68}"/>
              </a:ext>
            </a:extLst>
          </p:cNvPr>
          <p:cNvPicPr preferRelativeResize="0"/>
          <p:nvPr/>
        </p:nvPicPr>
        <p:blipFill>
          <a:blip r:embed="rId3">
            <a:alphaModFix/>
          </a:blip>
          <a:stretch>
            <a:fillRect/>
          </a:stretch>
        </p:blipFill>
        <p:spPr>
          <a:xfrm>
            <a:off x="7789850" y="4521150"/>
            <a:ext cx="1219098" cy="685751"/>
          </a:xfrm>
          <a:prstGeom prst="rect">
            <a:avLst/>
          </a:prstGeom>
          <a:noFill/>
          <a:ln>
            <a:noFill/>
          </a:ln>
        </p:spPr>
      </p:pic>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Shape 358"/>
        <p:cNvGrpSpPr/>
        <p:nvPr/>
      </p:nvGrpSpPr>
      <p:grpSpPr>
        <a:xfrm>
          <a:off x="0" y="0"/>
          <a:ext cx="0" cy="0"/>
          <a:chOff x="0" y="0"/>
          <a:chExt cx="0" cy="0"/>
        </a:xfrm>
      </p:grpSpPr>
      <p:sp>
        <p:nvSpPr>
          <p:cNvPr id="359" name="Google Shape;359;p63"/>
          <p:cNvSpPr/>
          <p:nvPr/>
        </p:nvSpPr>
        <p:spPr>
          <a:xfrm>
            <a:off x="684225" y="1736725"/>
            <a:ext cx="7772400" cy="3406800"/>
          </a:xfrm>
          <a:prstGeom prst="rect">
            <a:avLst/>
          </a:prstGeom>
          <a:noFill/>
          <a:ln>
            <a:noFill/>
          </a:ln>
        </p:spPr>
        <p:txBody>
          <a:bodyPr spcFirstLastPara="1" wrap="square" lIns="0" tIns="0" rIns="0" bIns="0" anchor="ctr" anchorCtr="0">
            <a:noAutofit/>
          </a:bodyPr>
          <a:lstStyle/>
          <a:p>
            <a:pPr marL="0" marR="0" lvl="0" indent="0" algn="l" rtl="0">
              <a:lnSpc>
                <a:spcPct val="115000"/>
              </a:lnSpc>
              <a:spcBef>
                <a:spcPts val="0"/>
              </a:spcBef>
              <a:spcAft>
                <a:spcPts val="0"/>
              </a:spcAft>
              <a:buClr>
                <a:srgbClr val="000000"/>
              </a:buClr>
              <a:buSzPts val="2000"/>
              <a:buFont typeface="Arial"/>
              <a:buNone/>
            </a:pPr>
            <a:r>
              <a:rPr lang="en-US" sz="2000" b="0" i="0" u="none" strike="noStrike" cap="none">
                <a:solidFill>
                  <a:schemeClr val="dk1"/>
                </a:solidFill>
                <a:latin typeface="Arial"/>
                <a:ea typeface="Arial"/>
                <a:cs typeface="Arial"/>
                <a:sym typeface="Arial"/>
              </a:rPr>
              <a:t>When a contractor responds to a letter from a Suspension &amp; Debarment Official, what should the response focus on?</a:t>
            </a:r>
            <a:endParaRPr sz="2000" b="0" i="0" u="none" strike="noStrike" cap="none">
              <a:solidFill>
                <a:schemeClr val="dk1"/>
              </a:solidFill>
              <a:latin typeface="Arial"/>
              <a:ea typeface="Arial"/>
              <a:cs typeface="Arial"/>
              <a:sym typeface="Arial"/>
            </a:endParaRPr>
          </a:p>
          <a:p>
            <a:pPr marL="457200" marR="0" lvl="0" indent="-355600" algn="l" rtl="0">
              <a:lnSpc>
                <a:spcPct val="115000"/>
              </a:lnSpc>
              <a:spcBef>
                <a:spcPts val="1000"/>
              </a:spcBef>
              <a:spcAft>
                <a:spcPts val="0"/>
              </a:spcAft>
              <a:buClr>
                <a:schemeClr val="dk1"/>
              </a:buClr>
              <a:buSzPts val="2000"/>
              <a:buFont typeface="Arial"/>
              <a:buAutoNum type="alphaUcPeriod"/>
            </a:pPr>
            <a:r>
              <a:rPr lang="en-US" sz="2000" b="0" i="0" u="none" strike="noStrike" cap="none">
                <a:solidFill>
                  <a:schemeClr val="dk1"/>
                </a:solidFill>
                <a:latin typeface="Arial"/>
                <a:ea typeface="Arial"/>
                <a:cs typeface="Arial"/>
                <a:sym typeface="Arial"/>
              </a:rPr>
              <a:t>The contractor’s past performance record</a:t>
            </a:r>
            <a:endParaRPr sz="2000" b="0" i="0" u="none" strike="noStrike" cap="none">
              <a:solidFill>
                <a:schemeClr val="dk1"/>
              </a:solidFill>
              <a:latin typeface="Arial"/>
              <a:ea typeface="Arial"/>
              <a:cs typeface="Arial"/>
              <a:sym typeface="Arial"/>
            </a:endParaRPr>
          </a:p>
          <a:p>
            <a:pPr marL="457200" marR="0" lvl="0" indent="-355600" algn="l" rtl="0">
              <a:lnSpc>
                <a:spcPct val="115000"/>
              </a:lnSpc>
              <a:spcBef>
                <a:spcPts val="0"/>
              </a:spcBef>
              <a:spcAft>
                <a:spcPts val="0"/>
              </a:spcAft>
              <a:buClr>
                <a:schemeClr val="dk1"/>
              </a:buClr>
              <a:buSzPts val="2000"/>
              <a:buFont typeface="Arial"/>
              <a:buAutoNum type="alphaUcPeriod"/>
            </a:pPr>
            <a:r>
              <a:rPr lang="en-US" sz="2000" b="0" i="0" u="none" strike="noStrike" cap="none">
                <a:solidFill>
                  <a:schemeClr val="dk1"/>
                </a:solidFill>
                <a:latin typeface="Arial"/>
                <a:ea typeface="Arial"/>
                <a:cs typeface="Arial"/>
                <a:sym typeface="Arial"/>
              </a:rPr>
              <a:t>Why the contractor is not at fault for the misconduct</a:t>
            </a:r>
            <a:endParaRPr sz="2000" b="0" i="0" u="none" strike="noStrike" cap="none">
              <a:solidFill>
                <a:schemeClr val="dk1"/>
              </a:solidFill>
              <a:latin typeface="Arial"/>
              <a:ea typeface="Arial"/>
              <a:cs typeface="Arial"/>
              <a:sym typeface="Arial"/>
            </a:endParaRPr>
          </a:p>
          <a:p>
            <a:pPr marL="457200" marR="0" lvl="0" indent="-355600" algn="l" rtl="0">
              <a:lnSpc>
                <a:spcPct val="115000"/>
              </a:lnSpc>
              <a:spcBef>
                <a:spcPts val="0"/>
              </a:spcBef>
              <a:spcAft>
                <a:spcPts val="0"/>
              </a:spcAft>
              <a:buClr>
                <a:schemeClr val="dk1"/>
              </a:buClr>
              <a:buSzPts val="2000"/>
              <a:buFont typeface="Arial"/>
              <a:buAutoNum type="alphaUcPeriod"/>
            </a:pPr>
            <a:r>
              <a:rPr lang="en-US" sz="2000" b="0" i="0" u="none" strike="noStrike" cap="none">
                <a:solidFill>
                  <a:schemeClr val="dk1"/>
                </a:solidFill>
                <a:latin typeface="Arial"/>
                <a:ea typeface="Arial"/>
                <a:cs typeface="Arial"/>
                <a:sym typeface="Arial"/>
              </a:rPr>
              <a:t>The contractor’s present responsibility</a:t>
            </a:r>
            <a:endParaRPr sz="2000" b="0" i="0" u="none" strike="noStrike" cap="none">
              <a:solidFill>
                <a:schemeClr val="dk1"/>
              </a:solidFill>
              <a:latin typeface="Arial"/>
              <a:ea typeface="Arial"/>
              <a:cs typeface="Arial"/>
              <a:sym typeface="Arial"/>
            </a:endParaRPr>
          </a:p>
          <a:p>
            <a:pPr marL="457200" marR="0" lvl="0" indent="-355600" algn="l" rtl="0">
              <a:lnSpc>
                <a:spcPct val="115000"/>
              </a:lnSpc>
              <a:spcBef>
                <a:spcPts val="0"/>
              </a:spcBef>
              <a:spcAft>
                <a:spcPts val="0"/>
              </a:spcAft>
              <a:buClr>
                <a:schemeClr val="dk1"/>
              </a:buClr>
              <a:buSzPts val="2000"/>
              <a:buFont typeface="Arial"/>
              <a:buAutoNum type="alphaUcPeriod"/>
            </a:pPr>
            <a:r>
              <a:rPr lang="en-US" sz="2000" b="0" i="0" u="none" strike="noStrike" cap="none">
                <a:solidFill>
                  <a:schemeClr val="dk1"/>
                </a:solidFill>
                <a:latin typeface="Arial"/>
                <a:ea typeface="Arial"/>
                <a:cs typeface="Arial"/>
                <a:sym typeface="Arial"/>
              </a:rPr>
              <a:t>How important Government contracts are to the contractor’s business</a:t>
            </a:r>
            <a:endParaRPr sz="2000" b="0" i="0" u="none" strike="noStrike" cap="none">
              <a:solidFill>
                <a:schemeClr val="dk1"/>
              </a:solidFill>
              <a:latin typeface="Arial"/>
              <a:ea typeface="Arial"/>
              <a:cs typeface="Arial"/>
              <a:sym typeface="Arial"/>
            </a:endParaRPr>
          </a:p>
          <a:p>
            <a:pPr marL="469900" marR="0" lvl="0" indent="0" algn="l" rtl="0">
              <a:lnSpc>
                <a:spcPct val="115000"/>
              </a:lnSpc>
              <a:spcBef>
                <a:spcPts val="1000"/>
              </a:spcBef>
              <a:spcAft>
                <a:spcPts val="0"/>
              </a:spcAft>
              <a:buClr>
                <a:srgbClr val="000000"/>
              </a:buClr>
              <a:buSzPts val="1900"/>
              <a:buFont typeface="Arial"/>
              <a:buNone/>
            </a:pPr>
            <a:endParaRPr sz="1900" b="0" i="0" u="none" strike="noStrike" cap="none">
              <a:solidFill>
                <a:schemeClr val="dk1"/>
              </a:solidFill>
              <a:latin typeface="Arial"/>
              <a:ea typeface="Arial"/>
              <a:cs typeface="Arial"/>
              <a:sym typeface="Arial"/>
            </a:endParaRPr>
          </a:p>
          <a:p>
            <a:pPr marL="0" marR="0" lvl="0" indent="0" algn="l" rtl="0">
              <a:lnSpc>
                <a:spcPct val="115000"/>
              </a:lnSpc>
              <a:spcBef>
                <a:spcPts val="500"/>
              </a:spcBef>
              <a:spcAft>
                <a:spcPts val="0"/>
              </a:spcAft>
              <a:buClr>
                <a:srgbClr val="000000"/>
              </a:buClr>
              <a:buSzPts val="1900"/>
              <a:buFont typeface="Arial"/>
              <a:buNone/>
            </a:pPr>
            <a:endParaRPr sz="1900" b="0" i="0" u="none" strike="noStrike" cap="none">
              <a:solidFill>
                <a:schemeClr val="dk1"/>
              </a:solidFill>
              <a:latin typeface="Arial"/>
              <a:ea typeface="Arial"/>
              <a:cs typeface="Arial"/>
              <a:sym typeface="Arial"/>
            </a:endParaRPr>
          </a:p>
          <a:p>
            <a:pPr marL="469900" marR="0" lvl="0" indent="0" algn="l" rtl="0">
              <a:lnSpc>
                <a:spcPct val="115000"/>
              </a:lnSpc>
              <a:spcBef>
                <a:spcPts val="500"/>
              </a:spcBef>
              <a:spcAft>
                <a:spcPts val="0"/>
              </a:spcAft>
              <a:buClr>
                <a:srgbClr val="000000"/>
              </a:buClr>
              <a:buSzPts val="1800"/>
              <a:buFont typeface="Arial"/>
              <a:buNone/>
            </a:pPr>
            <a:endParaRPr sz="1800" b="0" i="0" u="none" strike="noStrike" cap="none">
              <a:solidFill>
                <a:schemeClr val="dk1"/>
              </a:solidFill>
              <a:latin typeface="Arial"/>
              <a:ea typeface="Arial"/>
              <a:cs typeface="Arial"/>
              <a:sym typeface="Arial"/>
            </a:endParaRPr>
          </a:p>
          <a:p>
            <a:pPr marL="0" marR="0" lvl="0" indent="0" algn="l" rtl="0">
              <a:lnSpc>
                <a:spcPct val="115000"/>
              </a:lnSpc>
              <a:spcBef>
                <a:spcPts val="0"/>
              </a:spcBef>
              <a:spcAft>
                <a:spcPts val="0"/>
              </a:spcAft>
              <a:buClr>
                <a:srgbClr val="000000"/>
              </a:buClr>
              <a:buSzPts val="2000"/>
              <a:buFont typeface="Arial"/>
              <a:buNone/>
            </a:pPr>
            <a:endParaRPr sz="2000" b="0" i="0" u="none" strike="noStrike" cap="none">
              <a:solidFill>
                <a:schemeClr val="dk1"/>
              </a:solidFill>
              <a:latin typeface="Arial"/>
              <a:ea typeface="Arial"/>
              <a:cs typeface="Arial"/>
              <a:sym typeface="Arial"/>
            </a:endParaRPr>
          </a:p>
          <a:p>
            <a:pPr marL="469900" marR="0" lvl="0" indent="0" algn="l" rtl="0">
              <a:lnSpc>
                <a:spcPct val="115000"/>
              </a:lnSpc>
              <a:spcBef>
                <a:spcPts val="500"/>
              </a:spcBef>
              <a:spcAft>
                <a:spcPts val="0"/>
              </a:spcAft>
              <a:buClr>
                <a:srgbClr val="000000"/>
              </a:buClr>
              <a:buSzPts val="2000"/>
              <a:buFont typeface="Arial"/>
              <a:buNone/>
            </a:pPr>
            <a:endParaRPr sz="2000" b="0" i="0" u="none" strike="noStrike" cap="none">
              <a:solidFill>
                <a:schemeClr val="dk1"/>
              </a:solidFill>
              <a:latin typeface="Arial"/>
              <a:ea typeface="Arial"/>
              <a:cs typeface="Arial"/>
              <a:sym typeface="Arial"/>
            </a:endParaRPr>
          </a:p>
          <a:p>
            <a:pPr marL="0" marR="0" lvl="0" indent="0" algn="l" rtl="0">
              <a:lnSpc>
                <a:spcPct val="115000"/>
              </a:lnSpc>
              <a:spcBef>
                <a:spcPts val="0"/>
              </a:spcBef>
              <a:spcAft>
                <a:spcPts val="0"/>
              </a:spcAft>
              <a:buClr>
                <a:srgbClr val="000000"/>
              </a:buClr>
              <a:buSzPts val="1900"/>
              <a:buFont typeface="Arial"/>
              <a:buNone/>
            </a:pPr>
            <a:r>
              <a:rPr lang="en-US" sz="1900" b="0" i="0" u="none" strike="noStrike" cap="none">
                <a:solidFill>
                  <a:schemeClr val="dk1"/>
                </a:solidFill>
                <a:latin typeface="Arial"/>
                <a:ea typeface="Arial"/>
                <a:cs typeface="Arial"/>
                <a:sym typeface="Arial"/>
              </a:rPr>
              <a:t>l</a:t>
            </a:r>
            <a:endParaRPr sz="1900" b="0" i="0" u="none" strike="noStrike" cap="none">
              <a:solidFill>
                <a:schemeClr val="dk1"/>
              </a:solidFill>
              <a:latin typeface="Arial"/>
              <a:ea typeface="Arial"/>
              <a:cs typeface="Arial"/>
              <a:sym typeface="Arial"/>
            </a:endParaRPr>
          </a:p>
        </p:txBody>
      </p:sp>
      <p:sp>
        <p:nvSpPr>
          <p:cNvPr id="360" name="Google Shape;360;p63"/>
          <p:cNvSpPr txBox="1">
            <a:spLocks noGrp="1"/>
          </p:cNvSpPr>
          <p:nvPr>
            <p:ph type="title" idx="4294967295"/>
          </p:nvPr>
        </p:nvSpPr>
        <p:spPr>
          <a:xfrm>
            <a:off x="438675" y="107750"/>
            <a:ext cx="8375700" cy="603000"/>
          </a:xfrm>
          <a:prstGeom prst="rect">
            <a:avLst/>
          </a:prstGeom>
          <a:noFill/>
          <a:ln>
            <a:noFill/>
            <a:prstDash/>
          </a:ln>
          <a:effectLst/>
        </p:spPr>
        <p:txBody>
          <a:bodyPr rot="0" spcFirstLastPara="1" vertOverflow="overflow" horzOverflow="overflow" vert="horz" wrap="square" lIns="91425" tIns="91425" rIns="91425" bIns="91425" numCol="1" spcCol="0" rtlCol="0" fromWordArt="0" anchor="t"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
                <a:srgbClr val="000000"/>
              </a:buClr>
              <a:buSzPts val="3600"/>
              <a:buFont typeface="Arial"/>
              <a:buNone/>
              <a:tabLst/>
              <a:defRPr/>
            </a:pPr>
            <a:r>
              <a:rPr kumimoji="0" lang="en-US" sz="3600" b="0" i="0" u="none" strike="noStrike" kern="0" cap="none" spc="0" normalizeH="0" baseline="0" noProof="0" dirty="0">
                <a:ln>
                  <a:noFill/>
                </a:ln>
                <a:solidFill>
                  <a:srgbClr val="005087"/>
                </a:solidFill>
                <a:effectLst/>
                <a:uLnTx/>
                <a:uFillTx/>
                <a:latin typeface="Arial"/>
                <a:ea typeface="Arial"/>
                <a:cs typeface="Arial"/>
                <a:sym typeface="Arial"/>
              </a:rPr>
              <a:t>Knowledge Check</a:t>
            </a:r>
            <a:endParaRPr kumimoji="0" lang="en-US" sz="1600" b="0" i="0" u="none" strike="noStrike" kern="0" cap="none" spc="0" normalizeH="0" baseline="0" noProof="0" dirty="0">
              <a:ln>
                <a:noFill/>
              </a:ln>
              <a:solidFill>
                <a:srgbClr val="000000"/>
              </a:solidFill>
              <a:effectLst/>
              <a:uLnTx/>
              <a:uFillTx/>
              <a:latin typeface="Arial"/>
              <a:ea typeface="Arial"/>
              <a:cs typeface="Arial"/>
              <a:sym typeface="Arial"/>
            </a:endParaRPr>
          </a:p>
        </p:txBody>
      </p:sp>
      <p:sp>
        <p:nvSpPr>
          <p:cNvPr id="361" name="Google Shape;361;p63"/>
          <p:cNvSpPr txBox="1"/>
          <p:nvPr/>
        </p:nvSpPr>
        <p:spPr>
          <a:xfrm>
            <a:off x="836300" y="3763350"/>
            <a:ext cx="6708300" cy="551400"/>
          </a:xfrm>
          <a:prstGeom prst="rect">
            <a:avLst/>
          </a:prstGeom>
          <a:noFill/>
          <a:ln>
            <a:noFill/>
          </a:ln>
        </p:spPr>
        <p:txBody>
          <a:bodyPr spcFirstLastPara="1" wrap="square" lIns="91425" tIns="91425" rIns="91425" bIns="91425" anchor="t" anchorCtr="0">
            <a:noAutofit/>
          </a:bodyPr>
          <a:lstStyle/>
          <a:p>
            <a:pPr marL="0" marR="0" lvl="0" indent="0" algn="l" rtl="0">
              <a:lnSpc>
                <a:spcPct val="115000"/>
              </a:lnSpc>
              <a:spcBef>
                <a:spcPts val="0"/>
              </a:spcBef>
              <a:spcAft>
                <a:spcPts val="0"/>
              </a:spcAft>
              <a:buClr>
                <a:schemeClr val="dk1"/>
              </a:buClr>
              <a:buSzPts val="1100"/>
              <a:buFont typeface="Arial"/>
              <a:buNone/>
            </a:pPr>
            <a:r>
              <a:rPr lang="en-US" sz="2000" b="1" i="0" u="none" strike="noStrike" cap="none">
                <a:solidFill>
                  <a:schemeClr val="dk1"/>
                </a:solidFill>
                <a:latin typeface="Arial"/>
                <a:ea typeface="Arial"/>
                <a:cs typeface="Arial"/>
                <a:sym typeface="Arial"/>
              </a:rPr>
              <a:t>Answer: </a:t>
            </a:r>
            <a:r>
              <a:rPr lang="en-US" sz="2000" b="1" i="0" u="none" strike="noStrike" cap="none">
                <a:solidFill>
                  <a:srgbClr val="B11116"/>
                </a:solidFill>
                <a:latin typeface="Arial"/>
                <a:ea typeface="Arial"/>
                <a:cs typeface="Arial"/>
                <a:sym typeface="Arial"/>
              </a:rPr>
              <a:t>C. The contractor’s present responsibility</a:t>
            </a:r>
            <a:endParaRPr sz="2000" b="1" i="0" u="none" strike="noStrike" cap="none">
              <a:solidFill>
                <a:srgbClr val="B11116"/>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pic>
        <p:nvPicPr>
          <p:cNvPr id="2" name="Google Shape;183;p37" descr="Small Business Works logo">
            <a:extLst>
              <a:ext uri="{FF2B5EF4-FFF2-40B4-BE49-F238E27FC236}">
                <a16:creationId xmlns:a16="http://schemas.microsoft.com/office/drawing/2014/main" id="{2F087923-49D4-AFB6-5A55-5192A15D3D95}"/>
              </a:ext>
            </a:extLst>
          </p:cNvPr>
          <p:cNvPicPr preferRelativeResize="0"/>
          <p:nvPr/>
        </p:nvPicPr>
        <p:blipFill>
          <a:blip r:embed="rId3">
            <a:alphaModFix/>
          </a:blip>
          <a:stretch>
            <a:fillRect/>
          </a:stretch>
        </p:blipFill>
        <p:spPr>
          <a:xfrm>
            <a:off x="7789850" y="4521150"/>
            <a:ext cx="1219098" cy="685751"/>
          </a:xfrm>
          <a:prstGeom prst="rect">
            <a:avLst/>
          </a:prstGeom>
          <a:noFill/>
          <a:ln>
            <a:noFill/>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61"/>
                                        </p:tgtEl>
                                        <p:attrNameLst>
                                          <p:attrName>style.visibility</p:attrName>
                                        </p:attrNameLst>
                                      </p:cBhvr>
                                      <p:to>
                                        <p:strVal val="visible"/>
                                      </p:to>
                                    </p:set>
                                    <p:anim calcmode="lin" valueType="num">
                                      <p:cBhvr additive="base">
                                        <p:cTn id="7" dur="1000"/>
                                        <p:tgtEl>
                                          <p:spTgt spid="361"/>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80"/>
        <p:cNvGrpSpPr/>
        <p:nvPr/>
      </p:nvGrpSpPr>
      <p:grpSpPr>
        <a:xfrm>
          <a:off x="0" y="0"/>
          <a:ext cx="0" cy="0"/>
          <a:chOff x="0" y="0"/>
          <a:chExt cx="0" cy="0"/>
        </a:xfrm>
      </p:grpSpPr>
      <p:sp>
        <p:nvSpPr>
          <p:cNvPr id="181" name="Google Shape;181;p37"/>
          <p:cNvSpPr>
            <a:spLocks noGrp="1"/>
          </p:cNvSpPr>
          <p:nvPr>
            <p:ph type="title" idx="4294967295"/>
          </p:nvPr>
        </p:nvSpPr>
        <p:spPr>
          <a:xfrm>
            <a:off x="684215" y="482203"/>
            <a:ext cx="7769100" cy="642900"/>
          </a:xfrm>
          <a:prstGeom prst="rect">
            <a:avLst/>
          </a:prstGeom>
          <a:noFill/>
          <a:ln>
            <a:noFill/>
            <a:prstDash/>
          </a:ln>
          <a:effectLst/>
        </p:spPr>
        <p:txBody>
          <a:bodyPr rot="0" spcFirstLastPara="1" vertOverflow="overflow" horzOverflow="overflow" vert="horz" wrap="square" lIns="0" tIns="0" rIns="0" bIns="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
                <a:srgbClr val="000000"/>
              </a:buClr>
              <a:buSzPts val="3600"/>
              <a:buFont typeface="Arial"/>
              <a:buNone/>
              <a:tabLst/>
              <a:defRPr/>
            </a:pPr>
            <a:r>
              <a:rPr kumimoji="0" lang="en-US" sz="3600" b="0" i="0" u="none" strike="noStrike" kern="0" cap="none" spc="0" normalizeH="0" baseline="0" noProof="0" dirty="0">
                <a:ln>
                  <a:noFill/>
                </a:ln>
                <a:solidFill>
                  <a:srgbClr val="005087"/>
                </a:solidFill>
                <a:effectLst/>
                <a:uLnTx/>
                <a:uFillTx/>
                <a:latin typeface="Arial"/>
                <a:ea typeface="Arial"/>
                <a:cs typeface="Arial"/>
                <a:sym typeface="Arial"/>
              </a:rPr>
              <a:t>Learning Objectives</a:t>
            </a:r>
            <a:endParaRPr kumimoji="0" lang="en-US" sz="1400" b="0" i="0" u="none" strike="noStrike" kern="0" cap="none" spc="0" normalizeH="0" baseline="0" noProof="0" dirty="0">
              <a:ln>
                <a:noFill/>
              </a:ln>
              <a:solidFill>
                <a:srgbClr val="000000"/>
              </a:solidFill>
              <a:effectLst/>
              <a:uLnTx/>
              <a:uFillTx/>
              <a:latin typeface="Arial"/>
              <a:ea typeface="Arial"/>
              <a:cs typeface="Arial"/>
              <a:sym typeface="Arial"/>
            </a:endParaRPr>
          </a:p>
        </p:txBody>
      </p:sp>
      <p:sp>
        <p:nvSpPr>
          <p:cNvPr id="182" name="Google Shape;182;p37"/>
          <p:cNvSpPr txBox="1"/>
          <p:nvPr/>
        </p:nvSpPr>
        <p:spPr>
          <a:xfrm>
            <a:off x="685800" y="1285875"/>
            <a:ext cx="8001000" cy="2072700"/>
          </a:xfrm>
          <a:prstGeom prst="rect">
            <a:avLst/>
          </a:prstGeom>
          <a:noFill/>
          <a:ln>
            <a:noFill/>
          </a:ln>
        </p:spPr>
        <p:txBody>
          <a:bodyPr spcFirstLastPara="1" wrap="square" lIns="91425" tIns="45700" rIns="91425" bIns="45700" anchor="t" anchorCtr="0">
            <a:spAutoFit/>
          </a:bodyPr>
          <a:lstStyle/>
          <a:p>
            <a:pPr marL="0" marR="0" lvl="0" indent="0" algn="l" rtl="0">
              <a:lnSpc>
                <a:spcPct val="115000"/>
              </a:lnSpc>
              <a:spcBef>
                <a:spcPts val="0"/>
              </a:spcBef>
              <a:spcAft>
                <a:spcPts val="0"/>
              </a:spcAft>
              <a:buClr>
                <a:schemeClr val="dk1"/>
              </a:buClr>
              <a:buSzPts val="1100"/>
              <a:buFont typeface="Arial"/>
              <a:buNone/>
            </a:pPr>
            <a:r>
              <a:rPr lang="en-US" sz="2000" b="0" i="0" u="none" strike="noStrike" cap="none">
                <a:solidFill>
                  <a:schemeClr val="dk1"/>
                </a:solidFill>
                <a:latin typeface="Arial"/>
                <a:ea typeface="Arial"/>
                <a:cs typeface="Arial"/>
                <a:sym typeface="Arial"/>
              </a:rPr>
              <a:t>●Why companies and individuals are suspended and debarred</a:t>
            </a:r>
            <a:endParaRPr sz="2000" b="0" i="0" u="none" strike="noStrike" cap="none">
              <a:solidFill>
                <a:schemeClr val="dk1"/>
              </a:solidFill>
              <a:latin typeface="Arial"/>
              <a:ea typeface="Arial"/>
              <a:cs typeface="Arial"/>
              <a:sym typeface="Arial"/>
            </a:endParaRPr>
          </a:p>
          <a:p>
            <a:pPr marL="0" marR="0" lvl="0" indent="0" algn="l" rtl="0">
              <a:lnSpc>
                <a:spcPct val="115000"/>
              </a:lnSpc>
              <a:spcBef>
                <a:spcPts val="500"/>
              </a:spcBef>
              <a:spcAft>
                <a:spcPts val="0"/>
              </a:spcAft>
              <a:buClr>
                <a:schemeClr val="dk1"/>
              </a:buClr>
              <a:buSzPts val="1100"/>
              <a:buFont typeface="Arial"/>
              <a:buNone/>
            </a:pPr>
            <a:r>
              <a:rPr lang="en-US" sz="2000" b="0" i="0" u="none" strike="noStrike" cap="none">
                <a:solidFill>
                  <a:schemeClr val="dk1"/>
                </a:solidFill>
                <a:latin typeface="Arial"/>
                <a:ea typeface="Arial"/>
                <a:cs typeface="Arial"/>
                <a:sym typeface="Arial"/>
              </a:rPr>
              <a:t>●Present Responsibility: what it is and why it is important</a:t>
            </a:r>
            <a:endParaRPr sz="2000" b="0" i="0" u="none" strike="noStrike" cap="none">
              <a:solidFill>
                <a:schemeClr val="dk1"/>
              </a:solidFill>
              <a:latin typeface="Arial"/>
              <a:ea typeface="Arial"/>
              <a:cs typeface="Arial"/>
              <a:sym typeface="Arial"/>
            </a:endParaRPr>
          </a:p>
          <a:p>
            <a:pPr marL="0" marR="0" lvl="0" indent="0" algn="l" rtl="0">
              <a:lnSpc>
                <a:spcPct val="115000"/>
              </a:lnSpc>
              <a:spcBef>
                <a:spcPts val="500"/>
              </a:spcBef>
              <a:spcAft>
                <a:spcPts val="0"/>
              </a:spcAft>
              <a:buClr>
                <a:schemeClr val="dk1"/>
              </a:buClr>
              <a:buSzPts val="1100"/>
              <a:buFont typeface="Arial"/>
              <a:buNone/>
            </a:pPr>
            <a:r>
              <a:rPr lang="en-US" sz="2000" b="0" i="0" u="none" strike="noStrike" cap="none">
                <a:solidFill>
                  <a:schemeClr val="dk1"/>
                </a:solidFill>
                <a:latin typeface="Arial"/>
                <a:ea typeface="Arial"/>
                <a:cs typeface="Arial"/>
                <a:sym typeface="Arial"/>
              </a:rPr>
              <a:t>●The nuts and bolts of the suspension and debarment process</a:t>
            </a:r>
            <a:endParaRPr sz="2000" b="0" i="0" u="none" strike="noStrike" cap="none">
              <a:solidFill>
                <a:schemeClr val="dk1"/>
              </a:solidFill>
              <a:latin typeface="Arial"/>
              <a:ea typeface="Arial"/>
              <a:cs typeface="Arial"/>
              <a:sym typeface="Arial"/>
            </a:endParaRPr>
          </a:p>
          <a:p>
            <a:pPr marL="0" marR="0" lvl="0" indent="0" algn="l" rtl="0">
              <a:lnSpc>
                <a:spcPct val="115000"/>
              </a:lnSpc>
              <a:spcBef>
                <a:spcPts val="500"/>
              </a:spcBef>
              <a:spcAft>
                <a:spcPts val="0"/>
              </a:spcAft>
              <a:buClr>
                <a:schemeClr val="dk1"/>
              </a:buClr>
              <a:buSzPts val="1100"/>
              <a:buFont typeface="Arial"/>
              <a:buNone/>
            </a:pPr>
            <a:r>
              <a:rPr lang="en-US" sz="2000" b="0" i="0" u="none" strike="noStrike" cap="none">
                <a:solidFill>
                  <a:schemeClr val="dk1"/>
                </a:solidFill>
                <a:latin typeface="Arial"/>
                <a:ea typeface="Arial"/>
                <a:cs typeface="Arial"/>
                <a:sym typeface="Arial"/>
              </a:rPr>
              <a:t>●The impact of suspension and debarment on small businesses</a:t>
            </a:r>
            <a:endParaRPr sz="2000" b="0" i="0" u="none" strike="noStrike" cap="none">
              <a:solidFill>
                <a:schemeClr val="dk1"/>
              </a:solidFill>
              <a:latin typeface="Arial"/>
              <a:ea typeface="Arial"/>
              <a:cs typeface="Arial"/>
              <a:sym typeface="Arial"/>
            </a:endParaRPr>
          </a:p>
          <a:p>
            <a:pPr marL="0" marR="0" lvl="0" indent="0" algn="l" rtl="0">
              <a:lnSpc>
                <a:spcPct val="115000"/>
              </a:lnSpc>
              <a:spcBef>
                <a:spcPts val="500"/>
              </a:spcBef>
              <a:spcAft>
                <a:spcPts val="0"/>
              </a:spcAft>
              <a:buClr>
                <a:schemeClr val="dk1"/>
              </a:buClr>
              <a:buSzPts val="1100"/>
              <a:buFont typeface="Arial"/>
              <a:buNone/>
            </a:pPr>
            <a:r>
              <a:rPr lang="en-US" sz="2000" b="0" i="0" u="none" strike="noStrike" cap="none">
                <a:solidFill>
                  <a:schemeClr val="dk1"/>
                </a:solidFill>
                <a:latin typeface="Arial"/>
                <a:ea typeface="Arial"/>
                <a:cs typeface="Arial"/>
                <a:sym typeface="Arial"/>
              </a:rPr>
              <a:t>●How small businesses can avoid suspension and debarment</a:t>
            </a:r>
            <a:endParaRPr sz="2000" b="0" i="0" u="none" strike="noStrike" cap="none">
              <a:solidFill>
                <a:schemeClr val="dk1"/>
              </a:solidFill>
              <a:latin typeface="Arial"/>
              <a:ea typeface="Arial"/>
              <a:cs typeface="Arial"/>
              <a:sym typeface="Arial"/>
            </a:endParaRPr>
          </a:p>
        </p:txBody>
      </p:sp>
      <p:pic>
        <p:nvPicPr>
          <p:cNvPr id="183" name="Google Shape;183;p37" descr="Small Business Works logo"/>
          <p:cNvPicPr preferRelativeResize="0"/>
          <p:nvPr/>
        </p:nvPicPr>
        <p:blipFill>
          <a:blip r:embed="rId3">
            <a:alphaModFix/>
          </a:blip>
          <a:stretch>
            <a:fillRect/>
          </a:stretch>
        </p:blipFill>
        <p:spPr>
          <a:xfrm>
            <a:off x="7789850" y="4521150"/>
            <a:ext cx="1219098" cy="685751"/>
          </a:xfrm>
          <a:prstGeom prst="rect">
            <a:avLst/>
          </a:prstGeom>
          <a:noFill/>
          <a:ln>
            <a:noFill/>
          </a:ln>
        </p:spPr>
      </p:pic>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Shape 366"/>
        <p:cNvGrpSpPr/>
        <p:nvPr/>
      </p:nvGrpSpPr>
      <p:grpSpPr>
        <a:xfrm>
          <a:off x="0" y="0"/>
          <a:ext cx="0" cy="0"/>
          <a:chOff x="0" y="0"/>
          <a:chExt cx="0" cy="0"/>
        </a:xfrm>
      </p:grpSpPr>
      <p:sp>
        <p:nvSpPr>
          <p:cNvPr id="367" name="Google Shape;367;p64"/>
          <p:cNvSpPr>
            <a:spLocks noGrp="1"/>
          </p:cNvSpPr>
          <p:nvPr>
            <p:ph type="title" idx="4294967295"/>
          </p:nvPr>
        </p:nvSpPr>
        <p:spPr>
          <a:xfrm>
            <a:off x="684213" y="1285875"/>
            <a:ext cx="7772400" cy="2571600"/>
          </a:xfrm>
          <a:prstGeom prst="rect">
            <a:avLst/>
          </a:prstGeom>
          <a:noFill/>
          <a:ln>
            <a:noFill/>
            <a:prstDash/>
          </a:ln>
          <a:effectLst/>
        </p:spPr>
        <p:txBody>
          <a:bodyPr rot="0" spcFirstLastPara="1" vertOverflow="overflow" horzOverflow="overflow" vert="horz" wrap="square" lIns="0" tIns="0" rIns="0" bIns="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
                <a:srgbClr val="000000"/>
              </a:buClr>
              <a:buSzPts val="3600"/>
              <a:buFont typeface="Arial"/>
              <a:buNone/>
              <a:tabLst/>
              <a:defRPr/>
            </a:pPr>
            <a:r>
              <a:rPr kumimoji="0" lang="en-US" sz="3600" b="0" i="0" u="none" strike="noStrike" kern="0" cap="none" spc="0" normalizeH="0" baseline="0" noProof="0" dirty="0">
                <a:ln>
                  <a:noFill/>
                </a:ln>
                <a:solidFill>
                  <a:srgbClr val="005087"/>
                </a:solidFill>
                <a:effectLst/>
                <a:uLnTx/>
                <a:uFillTx/>
                <a:latin typeface="Arial"/>
                <a:ea typeface="Arial"/>
                <a:cs typeface="Arial"/>
                <a:sym typeface="Arial"/>
              </a:rPr>
              <a:t>WHAT ARE THE EFFECTS OF SUSPENSION AND DEBARMENT ON SMALL BUSINESSES?</a:t>
            </a:r>
            <a:endParaRPr kumimoji="0" lang="en-US" sz="2000" b="0" i="0" u="none" strike="noStrike" kern="0" cap="none" spc="0" normalizeH="0" baseline="0" noProof="0" dirty="0">
              <a:ln>
                <a:noFill/>
              </a:ln>
              <a:solidFill>
                <a:schemeClr val="dk1"/>
              </a:solidFill>
              <a:effectLst/>
              <a:uLnTx/>
              <a:uFillTx/>
              <a:latin typeface="Arial"/>
              <a:ea typeface="Arial"/>
              <a:cs typeface="Arial"/>
              <a:sym typeface="Arial"/>
            </a:endParaRPr>
          </a:p>
        </p:txBody>
      </p:sp>
      <p:pic>
        <p:nvPicPr>
          <p:cNvPr id="2" name="Google Shape;183;p37" descr="Small Business Works logo">
            <a:extLst>
              <a:ext uri="{FF2B5EF4-FFF2-40B4-BE49-F238E27FC236}">
                <a16:creationId xmlns:a16="http://schemas.microsoft.com/office/drawing/2014/main" id="{705F21C3-74F2-51FC-163C-A97E80BA43EB}"/>
              </a:ext>
            </a:extLst>
          </p:cNvPr>
          <p:cNvPicPr preferRelativeResize="0"/>
          <p:nvPr/>
        </p:nvPicPr>
        <p:blipFill>
          <a:blip r:embed="rId3">
            <a:alphaModFix/>
          </a:blip>
          <a:stretch>
            <a:fillRect/>
          </a:stretch>
        </p:blipFill>
        <p:spPr>
          <a:xfrm>
            <a:off x="7789850" y="4521150"/>
            <a:ext cx="1219098" cy="685751"/>
          </a:xfrm>
          <a:prstGeom prst="rect">
            <a:avLst/>
          </a:prstGeom>
          <a:noFill/>
          <a:ln>
            <a:noFill/>
          </a:ln>
        </p:spPr>
      </p:pic>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Shape 372"/>
        <p:cNvGrpSpPr/>
        <p:nvPr/>
      </p:nvGrpSpPr>
      <p:grpSpPr>
        <a:xfrm>
          <a:off x="0" y="0"/>
          <a:ext cx="0" cy="0"/>
          <a:chOff x="0" y="0"/>
          <a:chExt cx="0" cy="0"/>
        </a:xfrm>
      </p:grpSpPr>
      <p:sp>
        <p:nvSpPr>
          <p:cNvPr id="373" name="Google Shape;373;p65"/>
          <p:cNvSpPr/>
          <p:nvPr/>
        </p:nvSpPr>
        <p:spPr>
          <a:xfrm>
            <a:off x="684225" y="2352425"/>
            <a:ext cx="7772400" cy="2791500"/>
          </a:xfrm>
          <a:prstGeom prst="rect">
            <a:avLst/>
          </a:prstGeom>
          <a:noFill/>
          <a:ln>
            <a:noFill/>
          </a:ln>
        </p:spPr>
        <p:txBody>
          <a:bodyPr spcFirstLastPara="1" wrap="square" lIns="0" tIns="0" rIns="0" bIns="0" anchor="ctr" anchorCtr="0">
            <a:noAutofit/>
          </a:bodyPr>
          <a:lstStyle/>
          <a:p>
            <a:pPr marL="0" marR="0" lvl="0" indent="0" algn="l" rtl="0">
              <a:lnSpc>
                <a:spcPct val="115000"/>
              </a:lnSpc>
              <a:spcBef>
                <a:spcPts val="0"/>
              </a:spcBef>
              <a:spcAft>
                <a:spcPts val="0"/>
              </a:spcAft>
              <a:buClr>
                <a:srgbClr val="000000"/>
              </a:buClr>
              <a:buSzPts val="1900"/>
              <a:buFont typeface="Arial"/>
              <a:buNone/>
            </a:pPr>
            <a:endParaRPr sz="1900" b="0" i="0" u="none" strike="noStrike" cap="none">
              <a:solidFill>
                <a:schemeClr val="dk1"/>
              </a:solidFill>
              <a:latin typeface="Arial"/>
              <a:ea typeface="Arial"/>
              <a:cs typeface="Arial"/>
              <a:sym typeface="Arial"/>
            </a:endParaRPr>
          </a:p>
          <a:p>
            <a:pPr marL="0" marR="0" lvl="0" indent="0" algn="l" rtl="0">
              <a:lnSpc>
                <a:spcPct val="115000"/>
              </a:lnSpc>
              <a:spcBef>
                <a:spcPts val="0"/>
              </a:spcBef>
              <a:spcAft>
                <a:spcPts val="0"/>
              </a:spcAft>
              <a:buClr>
                <a:srgbClr val="000000"/>
              </a:buClr>
              <a:buSzPts val="1800"/>
              <a:buFont typeface="Arial"/>
              <a:buNone/>
            </a:pPr>
            <a:r>
              <a:rPr lang="en-US" sz="1800" b="0" i="0" u="none" strike="noStrike" cap="none">
                <a:solidFill>
                  <a:schemeClr val="dk1"/>
                </a:solidFill>
                <a:latin typeface="Arial"/>
                <a:ea typeface="Arial"/>
                <a:cs typeface="Arial"/>
                <a:sym typeface="Arial"/>
              </a:rPr>
              <a:t>● Listed as ineligible in SAM.gov</a:t>
            </a:r>
            <a:endParaRPr sz="1800" b="0" i="0" u="none" strike="noStrike" cap="none">
              <a:solidFill>
                <a:schemeClr val="dk1"/>
              </a:solidFill>
              <a:latin typeface="Arial"/>
              <a:ea typeface="Arial"/>
              <a:cs typeface="Arial"/>
              <a:sym typeface="Arial"/>
            </a:endParaRPr>
          </a:p>
          <a:p>
            <a:pPr marL="0" marR="0" lvl="0" indent="0" algn="l" rtl="0">
              <a:lnSpc>
                <a:spcPct val="115000"/>
              </a:lnSpc>
              <a:spcBef>
                <a:spcPts val="500"/>
              </a:spcBef>
              <a:spcAft>
                <a:spcPts val="0"/>
              </a:spcAft>
              <a:buClr>
                <a:srgbClr val="000000"/>
              </a:buClr>
              <a:buSzPts val="1800"/>
              <a:buFont typeface="Arial"/>
              <a:buNone/>
            </a:pPr>
            <a:r>
              <a:rPr lang="en-US" sz="1800" b="0" i="0" u="none" strike="noStrike" cap="none">
                <a:solidFill>
                  <a:schemeClr val="dk1"/>
                </a:solidFill>
                <a:latin typeface="Arial"/>
                <a:ea typeface="Arial"/>
                <a:cs typeface="Arial"/>
                <a:sym typeface="Arial"/>
              </a:rPr>
              <a:t>● Ineligible for new contracts (including task orders), but may continue performing current contracts</a:t>
            </a:r>
            <a:endParaRPr sz="1800" b="0" i="0" u="none" strike="noStrike" cap="none">
              <a:solidFill>
                <a:schemeClr val="dk1"/>
              </a:solidFill>
              <a:latin typeface="Arial"/>
              <a:ea typeface="Arial"/>
              <a:cs typeface="Arial"/>
              <a:sym typeface="Arial"/>
            </a:endParaRPr>
          </a:p>
          <a:p>
            <a:pPr marL="0" marR="0" lvl="0" indent="0" algn="l" rtl="0">
              <a:lnSpc>
                <a:spcPct val="115000"/>
              </a:lnSpc>
              <a:spcBef>
                <a:spcPts val="500"/>
              </a:spcBef>
              <a:spcAft>
                <a:spcPts val="0"/>
              </a:spcAft>
              <a:buClr>
                <a:srgbClr val="000000"/>
              </a:buClr>
              <a:buSzPts val="1800"/>
              <a:buFont typeface="Arial"/>
              <a:buNone/>
            </a:pPr>
            <a:r>
              <a:rPr lang="en-US" sz="1800" b="0" i="0" u="none" strike="noStrike" cap="none">
                <a:solidFill>
                  <a:schemeClr val="dk1"/>
                </a:solidFill>
                <a:latin typeface="Arial"/>
                <a:ea typeface="Arial"/>
                <a:cs typeface="Arial"/>
                <a:sym typeface="Arial"/>
              </a:rPr>
              <a:t>● Agencies may not exercise options under existing contracts or issue modifications that add work or extend the duration of the contract</a:t>
            </a:r>
            <a:endParaRPr sz="1800" b="0" i="0" u="none" strike="noStrike" cap="none">
              <a:solidFill>
                <a:schemeClr val="dk1"/>
              </a:solidFill>
              <a:latin typeface="Arial"/>
              <a:ea typeface="Arial"/>
              <a:cs typeface="Arial"/>
              <a:sym typeface="Arial"/>
            </a:endParaRPr>
          </a:p>
          <a:p>
            <a:pPr marL="0" marR="0" lvl="0" indent="0" algn="l" rtl="0">
              <a:lnSpc>
                <a:spcPct val="115000"/>
              </a:lnSpc>
              <a:spcBef>
                <a:spcPts val="500"/>
              </a:spcBef>
              <a:spcAft>
                <a:spcPts val="0"/>
              </a:spcAft>
              <a:buClr>
                <a:srgbClr val="000000"/>
              </a:buClr>
              <a:buSzPts val="1800"/>
              <a:buFont typeface="Arial"/>
              <a:buNone/>
            </a:pPr>
            <a:r>
              <a:rPr lang="en-US" sz="1800" b="0" i="0" u="none" strike="noStrike" cap="none">
                <a:solidFill>
                  <a:schemeClr val="dk1"/>
                </a:solidFill>
                <a:latin typeface="Arial"/>
                <a:ea typeface="Arial"/>
                <a:cs typeface="Arial"/>
                <a:sym typeface="Arial"/>
              </a:rPr>
              <a:t>● May not perform subcontracts equal to or greater than $35K</a:t>
            </a:r>
            <a:endParaRPr sz="1800" b="0" i="0" u="none" strike="noStrike" cap="none">
              <a:solidFill>
                <a:schemeClr val="dk1"/>
              </a:solidFill>
              <a:latin typeface="Arial"/>
              <a:ea typeface="Arial"/>
              <a:cs typeface="Arial"/>
              <a:sym typeface="Arial"/>
            </a:endParaRPr>
          </a:p>
          <a:p>
            <a:pPr marL="0" marR="0" lvl="0" indent="0" algn="l" rtl="0">
              <a:lnSpc>
                <a:spcPct val="115000"/>
              </a:lnSpc>
              <a:spcBef>
                <a:spcPts val="500"/>
              </a:spcBef>
              <a:spcAft>
                <a:spcPts val="0"/>
              </a:spcAft>
              <a:buClr>
                <a:srgbClr val="000000"/>
              </a:buClr>
              <a:buSzPts val="1800"/>
              <a:buFont typeface="Arial"/>
              <a:buNone/>
            </a:pPr>
            <a:r>
              <a:rPr lang="en-US" sz="1800" b="0" i="0" u="none" strike="noStrike" cap="none">
                <a:solidFill>
                  <a:schemeClr val="dk1"/>
                </a:solidFill>
                <a:latin typeface="Arial"/>
                <a:ea typeface="Arial"/>
                <a:cs typeface="Arial"/>
                <a:sym typeface="Arial"/>
              </a:rPr>
              <a:t>● May not act as a representative or agent of other contractors</a:t>
            </a:r>
            <a:endParaRPr sz="1800" b="0" i="0" u="none" strike="noStrike" cap="none">
              <a:solidFill>
                <a:schemeClr val="dk1"/>
              </a:solidFill>
              <a:latin typeface="Arial"/>
              <a:ea typeface="Arial"/>
              <a:cs typeface="Arial"/>
              <a:sym typeface="Arial"/>
            </a:endParaRPr>
          </a:p>
          <a:p>
            <a:pPr marL="469900" marR="0" lvl="0" indent="0" algn="l" rtl="0">
              <a:lnSpc>
                <a:spcPct val="115000"/>
              </a:lnSpc>
              <a:spcBef>
                <a:spcPts val="500"/>
              </a:spcBef>
              <a:spcAft>
                <a:spcPts val="0"/>
              </a:spcAft>
              <a:buClr>
                <a:srgbClr val="000000"/>
              </a:buClr>
              <a:buSzPts val="2000"/>
              <a:buFont typeface="Arial"/>
              <a:buNone/>
            </a:pPr>
            <a:endParaRPr sz="2000" b="0" i="0" u="none" strike="noStrike" cap="none">
              <a:solidFill>
                <a:schemeClr val="dk1"/>
              </a:solidFill>
              <a:latin typeface="Arial"/>
              <a:ea typeface="Arial"/>
              <a:cs typeface="Arial"/>
              <a:sym typeface="Arial"/>
            </a:endParaRPr>
          </a:p>
          <a:p>
            <a:pPr marL="0" marR="0" lvl="0" indent="0" algn="l" rtl="0">
              <a:lnSpc>
                <a:spcPct val="115000"/>
              </a:lnSpc>
              <a:spcBef>
                <a:spcPts val="500"/>
              </a:spcBef>
              <a:spcAft>
                <a:spcPts val="0"/>
              </a:spcAft>
              <a:buClr>
                <a:srgbClr val="000000"/>
              </a:buClr>
              <a:buSzPts val="1900"/>
              <a:buFont typeface="Arial"/>
              <a:buNone/>
            </a:pPr>
            <a:endParaRPr sz="1900" b="0" i="0" u="none" strike="noStrike" cap="none">
              <a:solidFill>
                <a:schemeClr val="dk1"/>
              </a:solidFill>
              <a:latin typeface="Arial"/>
              <a:ea typeface="Arial"/>
              <a:cs typeface="Arial"/>
              <a:sym typeface="Arial"/>
            </a:endParaRPr>
          </a:p>
          <a:p>
            <a:pPr marL="469900" marR="0" lvl="0" indent="0" algn="l" rtl="0">
              <a:lnSpc>
                <a:spcPct val="115000"/>
              </a:lnSpc>
              <a:spcBef>
                <a:spcPts val="500"/>
              </a:spcBef>
              <a:spcAft>
                <a:spcPts val="0"/>
              </a:spcAft>
              <a:buClr>
                <a:srgbClr val="000000"/>
              </a:buClr>
              <a:buSzPts val="1800"/>
              <a:buFont typeface="Arial"/>
              <a:buNone/>
            </a:pPr>
            <a:endParaRPr sz="1800" b="0" i="0" u="none" strike="noStrike" cap="none">
              <a:solidFill>
                <a:schemeClr val="dk1"/>
              </a:solidFill>
              <a:latin typeface="Arial"/>
              <a:ea typeface="Arial"/>
              <a:cs typeface="Arial"/>
              <a:sym typeface="Arial"/>
            </a:endParaRPr>
          </a:p>
          <a:p>
            <a:pPr marL="0" marR="0" lvl="0" indent="0" algn="l" rtl="0">
              <a:lnSpc>
                <a:spcPct val="115000"/>
              </a:lnSpc>
              <a:spcBef>
                <a:spcPts val="0"/>
              </a:spcBef>
              <a:spcAft>
                <a:spcPts val="0"/>
              </a:spcAft>
              <a:buClr>
                <a:srgbClr val="000000"/>
              </a:buClr>
              <a:buSzPts val="2000"/>
              <a:buFont typeface="Arial"/>
              <a:buNone/>
            </a:pPr>
            <a:endParaRPr sz="2000" b="0" i="0" u="none" strike="noStrike" cap="none">
              <a:solidFill>
                <a:schemeClr val="dk1"/>
              </a:solidFill>
              <a:latin typeface="Arial"/>
              <a:ea typeface="Arial"/>
              <a:cs typeface="Arial"/>
              <a:sym typeface="Arial"/>
            </a:endParaRPr>
          </a:p>
          <a:p>
            <a:pPr marL="469900" marR="0" lvl="0" indent="0" algn="l" rtl="0">
              <a:lnSpc>
                <a:spcPct val="115000"/>
              </a:lnSpc>
              <a:spcBef>
                <a:spcPts val="500"/>
              </a:spcBef>
              <a:spcAft>
                <a:spcPts val="0"/>
              </a:spcAft>
              <a:buClr>
                <a:srgbClr val="000000"/>
              </a:buClr>
              <a:buSzPts val="2000"/>
              <a:buFont typeface="Arial"/>
              <a:buNone/>
            </a:pPr>
            <a:endParaRPr sz="2000" b="0" i="0" u="none" strike="noStrike" cap="none">
              <a:solidFill>
                <a:schemeClr val="dk1"/>
              </a:solidFill>
              <a:latin typeface="Arial"/>
              <a:ea typeface="Arial"/>
              <a:cs typeface="Arial"/>
              <a:sym typeface="Arial"/>
            </a:endParaRPr>
          </a:p>
          <a:p>
            <a:pPr marL="0" marR="0" lvl="0" indent="0" algn="l" rtl="0">
              <a:lnSpc>
                <a:spcPct val="115000"/>
              </a:lnSpc>
              <a:spcBef>
                <a:spcPts val="0"/>
              </a:spcBef>
              <a:spcAft>
                <a:spcPts val="0"/>
              </a:spcAft>
              <a:buClr>
                <a:srgbClr val="000000"/>
              </a:buClr>
              <a:buSzPts val="1900"/>
              <a:buFont typeface="Arial"/>
              <a:buNone/>
            </a:pPr>
            <a:r>
              <a:rPr lang="en-US" sz="1900" b="0" i="0" u="none" strike="noStrike" cap="none">
                <a:solidFill>
                  <a:schemeClr val="dk1"/>
                </a:solidFill>
                <a:latin typeface="Arial"/>
                <a:ea typeface="Arial"/>
                <a:cs typeface="Arial"/>
                <a:sym typeface="Arial"/>
              </a:rPr>
              <a:t>l</a:t>
            </a:r>
            <a:endParaRPr sz="1900" b="0" i="0" u="none" strike="noStrike" cap="none">
              <a:solidFill>
                <a:schemeClr val="dk1"/>
              </a:solidFill>
              <a:latin typeface="Arial"/>
              <a:ea typeface="Arial"/>
              <a:cs typeface="Arial"/>
              <a:sym typeface="Arial"/>
            </a:endParaRPr>
          </a:p>
        </p:txBody>
      </p:sp>
      <p:sp>
        <p:nvSpPr>
          <p:cNvPr id="374" name="Google Shape;374;p65"/>
          <p:cNvSpPr txBox="1">
            <a:spLocks noGrp="1"/>
          </p:cNvSpPr>
          <p:nvPr>
            <p:ph type="title" idx="4294967295"/>
          </p:nvPr>
        </p:nvSpPr>
        <p:spPr>
          <a:xfrm>
            <a:off x="438675" y="107750"/>
            <a:ext cx="8375700" cy="603000"/>
          </a:xfrm>
          <a:prstGeom prst="rect">
            <a:avLst/>
          </a:prstGeom>
          <a:noFill/>
          <a:ln>
            <a:noFill/>
            <a:prstDash/>
          </a:ln>
          <a:effectLst/>
        </p:spPr>
        <p:txBody>
          <a:bodyPr rot="0" spcFirstLastPara="1" vertOverflow="overflow" horzOverflow="overflow" vert="horz" wrap="square" lIns="91425" tIns="91425" rIns="91425" bIns="91425" numCol="1" spcCol="0" rtlCol="0" fromWordArt="0" anchor="t"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
                <a:srgbClr val="000000"/>
              </a:buClr>
              <a:buSzPts val="3600"/>
              <a:buFont typeface="Arial"/>
              <a:buNone/>
              <a:tabLst/>
              <a:defRPr/>
            </a:pPr>
            <a:r>
              <a:rPr kumimoji="0" lang="en-US" sz="3600" b="0" i="0" u="none" strike="noStrike" kern="0" cap="none" spc="0" normalizeH="0" baseline="0" noProof="0" dirty="0">
                <a:ln>
                  <a:noFill/>
                </a:ln>
                <a:solidFill>
                  <a:srgbClr val="005087"/>
                </a:solidFill>
                <a:effectLst/>
                <a:uLnTx/>
                <a:uFillTx/>
                <a:latin typeface="Arial"/>
                <a:ea typeface="Arial"/>
                <a:cs typeface="Arial"/>
                <a:sym typeface="Arial"/>
              </a:rPr>
              <a:t>Direct Effects of Suspension and Debarment on Small Businesses</a:t>
            </a:r>
            <a:endParaRPr kumimoji="0" lang="en-US" sz="1600" b="0" i="0" u="none" strike="noStrike" kern="0" cap="none" spc="0" normalizeH="0" baseline="0" noProof="0" dirty="0">
              <a:ln>
                <a:noFill/>
              </a:ln>
              <a:solidFill>
                <a:srgbClr val="000000"/>
              </a:solidFill>
              <a:effectLst/>
              <a:uLnTx/>
              <a:uFillTx/>
              <a:latin typeface="Arial"/>
              <a:ea typeface="Arial"/>
              <a:cs typeface="Arial"/>
              <a:sym typeface="Arial"/>
            </a:endParaRPr>
          </a:p>
        </p:txBody>
      </p:sp>
      <p:pic>
        <p:nvPicPr>
          <p:cNvPr id="2" name="Google Shape;183;p37" descr="Small Business Works logo">
            <a:extLst>
              <a:ext uri="{FF2B5EF4-FFF2-40B4-BE49-F238E27FC236}">
                <a16:creationId xmlns:a16="http://schemas.microsoft.com/office/drawing/2014/main" id="{947C6DAA-3D9E-296B-98C8-8722E56351E6}"/>
              </a:ext>
            </a:extLst>
          </p:cNvPr>
          <p:cNvPicPr preferRelativeResize="0"/>
          <p:nvPr/>
        </p:nvPicPr>
        <p:blipFill>
          <a:blip r:embed="rId3">
            <a:alphaModFix/>
          </a:blip>
          <a:stretch>
            <a:fillRect/>
          </a:stretch>
        </p:blipFill>
        <p:spPr>
          <a:xfrm>
            <a:off x="7789850" y="4521150"/>
            <a:ext cx="1219098" cy="685751"/>
          </a:xfrm>
          <a:prstGeom prst="rect">
            <a:avLst/>
          </a:prstGeom>
          <a:noFill/>
          <a:ln>
            <a:noFill/>
          </a:ln>
        </p:spPr>
      </p:pic>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Shape 379"/>
        <p:cNvGrpSpPr/>
        <p:nvPr/>
      </p:nvGrpSpPr>
      <p:grpSpPr>
        <a:xfrm>
          <a:off x="0" y="0"/>
          <a:ext cx="0" cy="0"/>
          <a:chOff x="0" y="0"/>
          <a:chExt cx="0" cy="0"/>
        </a:xfrm>
      </p:grpSpPr>
      <p:sp>
        <p:nvSpPr>
          <p:cNvPr id="380" name="Google Shape;380;p66"/>
          <p:cNvSpPr/>
          <p:nvPr/>
        </p:nvSpPr>
        <p:spPr>
          <a:xfrm>
            <a:off x="684225" y="2711550"/>
            <a:ext cx="7772400" cy="2432400"/>
          </a:xfrm>
          <a:prstGeom prst="rect">
            <a:avLst/>
          </a:prstGeom>
          <a:noFill/>
          <a:ln>
            <a:noFill/>
          </a:ln>
        </p:spPr>
        <p:txBody>
          <a:bodyPr spcFirstLastPara="1" wrap="square" lIns="0" tIns="0" rIns="0" bIns="0" anchor="ctr" anchorCtr="0">
            <a:noAutofit/>
          </a:bodyPr>
          <a:lstStyle/>
          <a:p>
            <a:pPr marL="0" marR="0" lvl="0" indent="0" algn="l" rtl="0">
              <a:lnSpc>
                <a:spcPct val="115000"/>
              </a:lnSpc>
              <a:spcBef>
                <a:spcPts val="0"/>
              </a:spcBef>
              <a:spcAft>
                <a:spcPts val="0"/>
              </a:spcAft>
              <a:buClr>
                <a:srgbClr val="000000"/>
              </a:buClr>
              <a:buSzPts val="1900"/>
              <a:buFont typeface="Arial"/>
              <a:buNone/>
            </a:pPr>
            <a:endParaRPr sz="1900" b="0" i="0" u="none" strike="noStrike" cap="none">
              <a:solidFill>
                <a:schemeClr val="dk1"/>
              </a:solidFill>
              <a:latin typeface="Arial"/>
              <a:ea typeface="Arial"/>
              <a:cs typeface="Arial"/>
              <a:sym typeface="Arial"/>
            </a:endParaRPr>
          </a:p>
          <a:p>
            <a:pPr marL="0" marR="0" lvl="0" indent="0" algn="l" rtl="0">
              <a:lnSpc>
                <a:spcPct val="115000"/>
              </a:lnSpc>
              <a:spcBef>
                <a:spcPts val="0"/>
              </a:spcBef>
              <a:spcAft>
                <a:spcPts val="0"/>
              </a:spcAft>
              <a:buClr>
                <a:srgbClr val="000000"/>
              </a:buClr>
              <a:buSzPts val="2000"/>
              <a:buFont typeface="Arial"/>
              <a:buNone/>
            </a:pPr>
            <a:r>
              <a:rPr lang="en-US" sz="2000" b="0" i="0" u="none" strike="noStrike" cap="none">
                <a:solidFill>
                  <a:schemeClr val="dk1"/>
                </a:solidFill>
                <a:latin typeface="Arial"/>
                <a:ea typeface="Arial"/>
                <a:cs typeface="Arial"/>
                <a:sym typeface="Arial"/>
              </a:rPr>
              <a:t>● Potential ruin of small business</a:t>
            </a:r>
            <a:endParaRPr sz="2000" b="0" i="0" u="none" strike="noStrike" cap="none">
              <a:solidFill>
                <a:schemeClr val="dk1"/>
              </a:solidFill>
              <a:latin typeface="Arial"/>
              <a:ea typeface="Arial"/>
              <a:cs typeface="Arial"/>
              <a:sym typeface="Arial"/>
            </a:endParaRPr>
          </a:p>
          <a:p>
            <a:pPr marL="0" marR="0" lvl="0" indent="0" algn="l" rtl="0">
              <a:lnSpc>
                <a:spcPct val="115000"/>
              </a:lnSpc>
              <a:spcBef>
                <a:spcPts val="500"/>
              </a:spcBef>
              <a:spcAft>
                <a:spcPts val="0"/>
              </a:spcAft>
              <a:buClr>
                <a:srgbClr val="000000"/>
              </a:buClr>
              <a:buSzPts val="2000"/>
              <a:buFont typeface="Arial"/>
              <a:buNone/>
            </a:pPr>
            <a:r>
              <a:rPr lang="en-US" sz="2000" b="0" i="0" u="none" strike="noStrike" cap="none">
                <a:solidFill>
                  <a:schemeClr val="dk1"/>
                </a:solidFill>
                <a:latin typeface="Arial"/>
                <a:ea typeface="Arial"/>
                <a:cs typeface="Arial"/>
                <a:sym typeface="Arial"/>
              </a:rPr>
              <a:t>● Potential termination of ongoing contracts</a:t>
            </a:r>
            <a:endParaRPr sz="2000" b="0" i="0" u="none" strike="noStrike" cap="none">
              <a:solidFill>
                <a:schemeClr val="dk1"/>
              </a:solidFill>
              <a:latin typeface="Arial"/>
              <a:ea typeface="Arial"/>
              <a:cs typeface="Arial"/>
              <a:sym typeface="Arial"/>
            </a:endParaRPr>
          </a:p>
          <a:p>
            <a:pPr marL="0" marR="0" lvl="0" indent="0" algn="l" rtl="0">
              <a:lnSpc>
                <a:spcPct val="115000"/>
              </a:lnSpc>
              <a:spcBef>
                <a:spcPts val="500"/>
              </a:spcBef>
              <a:spcAft>
                <a:spcPts val="0"/>
              </a:spcAft>
              <a:buClr>
                <a:srgbClr val="000000"/>
              </a:buClr>
              <a:buSzPts val="2000"/>
              <a:buFont typeface="Arial"/>
              <a:buNone/>
            </a:pPr>
            <a:r>
              <a:rPr lang="en-US" sz="2000" b="0" i="0" u="none" strike="noStrike" cap="none">
                <a:solidFill>
                  <a:schemeClr val="dk1"/>
                </a:solidFill>
                <a:latin typeface="Arial"/>
                <a:ea typeface="Arial"/>
                <a:cs typeface="Arial"/>
                <a:sym typeface="Arial"/>
              </a:rPr>
              <a:t>● Reputational damage</a:t>
            </a:r>
            <a:endParaRPr sz="2000" b="0" i="0" u="none" strike="noStrike" cap="none">
              <a:solidFill>
                <a:schemeClr val="dk1"/>
              </a:solidFill>
              <a:latin typeface="Arial"/>
              <a:ea typeface="Arial"/>
              <a:cs typeface="Arial"/>
              <a:sym typeface="Arial"/>
            </a:endParaRPr>
          </a:p>
          <a:p>
            <a:pPr marL="0" marR="0" lvl="0" indent="0" algn="l" rtl="0">
              <a:lnSpc>
                <a:spcPct val="115000"/>
              </a:lnSpc>
              <a:spcBef>
                <a:spcPts val="500"/>
              </a:spcBef>
              <a:spcAft>
                <a:spcPts val="0"/>
              </a:spcAft>
              <a:buClr>
                <a:srgbClr val="000000"/>
              </a:buClr>
              <a:buSzPts val="2000"/>
              <a:buFont typeface="Arial"/>
              <a:buNone/>
            </a:pPr>
            <a:r>
              <a:rPr lang="en-US" sz="2000" b="0" i="0" u="none" strike="noStrike" cap="none">
                <a:solidFill>
                  <a:schemeClr val="dk1"/>
                </a:solidFill>
                <a:latin typeface="Arial"/>
                <a:ea typeface="Arial"/>
                <a:cs typeface="Arial"/>
                <a:sym typeface="Arial"/>
              </a:rPr>
              <a:t>● Loss of goodwill</a:t>
            </a:r>
            <a:endParaRPr sz="2000" b="0" i="0" u="none" strike="noStrike" cap="none">
              <a:solidFill>
                <a:schemeClr val="dk1"/>
              </a:solidFill>
              <a:latin typeface="Arial"/>
              <a:ea typeface="Arial"/>
              <a:cs typeface="Arial"/>
              <a:sym typeface="Arial"/>
            </a:endParaRPr>
          </a:p>
          <a:p>
            <a:pPr marL="0" marR="0" lvl="0" indent="0" algn="l" rtl="0">
              <a:lnSpc>
                <a:spcPct val="115000"/>
              </a:lnSpc>
              <a:spcBef>
                <a:spcPts val="500"/>
              </a:spcBef>
              <a:spcAft>
                <a:spcPts val="0"/>
              </a:spcAft>
              <a:buClr>
                <a:srgbClr val="000000"/>
              </a:buClr>
              <a:buSzPts val="2000"/>
              <a:buFont typeface="Arial"/>
              <a:buNone/>
            </a:pPr>
            <a:r>
              <a:rPr lang="en-US" sz="2000" b="0" i="0" u="none" strike="noStrike" cap="none">
                <a:solidFill>
                  <a:schemeClr val="dk1"/>
                </a:solidFill>
                <a:latin typeface="Arial"/>
                <a:ea typeface="Arial"/>
                <a:cs typeface="Arial"/>
                <a:sym typeface="Arial"/>
              </a:rPr>
              <a:t>● Revenue loss</a:t>
            </a:r>
            <a:endParaRPr sz="2000" b="0" i="0" u="none" strike="noStrike" cap="none">
              <a:solidFill>
                <a:schemeClr val="dk1"/>
              </a:solidFill>
              <a:latin typeface="Arial"/>
              <a:ea typeface="Arial"/>
              <a:cs typeface="Arial"/>
              <a:sym typeface="Arial"/>
            </a:endParaRPr>
          </a:p>
          <a:p>
            <a:pPr marL="0" marR="0" lvl="0" indent="0" algn="l" rtl="0">
              <a:lnSpc>
                <a:spcPct val="115000"/>
              </a:lnSpc>
              <a:spcBef>
                <a:spcPts val="500"/>
              </a:spcBef>
              <a:spcAft>
                <a:spcPts val="0"/>
              </a:spcAft>
              <a:buClr>
                <a:srgbClr val="000000"/>
              </a:buClr>
              <a:buSzPts val="2000"/>
              <a:buFont typeface="Arial"/>
              <a:buNone/>
            </a:pPr>
            <a:r>
              <a:rPr lang="en-US" sz="2000" b="0" i="0" u="none" strike="noStrike" cap="none">
                <a:solidFill>
                  <a:schemeClr val="dk1"/>
                </a:solidFill>
                <a:latin typeface="Arial"/>
                <a:ea typeface="Arial"/>
                <a:cs typeface="Arial"/>
                <a:sym typeface="Arial"/>
              </a:rPr>
              <a:t>● Contraction of credit and/or denial of loans</a:t>
            </a:r>
            <a:endParaRPr sz="2000" b="0" i="0" u="none" strike="noStrike" cap="none">
              <a:solidFill>
                <a:schemeClr val="dk1"/>
              </a:solidFill>
              <a:latin typeface="Arial"/>
              <a:ea typeface="Arial"/>
              <a:cs typeface="Arial"/>
              <a:sym typeface="Arial"/>
            </a:endParaRPr>
          </a:p>
          <a:p>
            <a:pPr marL="0" marR="0" lvl="0" indent="0" algn="l" rtl="0">
              <a:lnSpc>
                <a:spcPct val="115000"/>
              </a:lnSpc>
              <a:spcBef>
                <a:spcPts val="500"/>
              </a:spcBef>
              <a:spcAft>
                <a:spcPts val="0"/>
              </a:spcAft>
              <a:buClr>
                <a:srgbClr val="000000"/>
              </a:buClr>
              <a:buSzPts val="1800"/>
              <a:buFont typeface="Arial"/>
              <a:buNone/>
            </a:pPr>
            <a:endParaRPr sz="1800" b="0" i="0" u="none" strike="noStrike" cap="none">
              <a:solidFill>
                <a:schemeClr val="dk1"/>
              </a:solidFill>
              <a:latin typeface="Arial"/>
              <a:ea typeface="Arial"/>
              <a:cs typeface="Arial"/>
              <a:sym typeface="Arial"/>
            </a:endParaRPr>
          </a:p>
          <a:p>
            <a:pPr marL="469900" marR="0" lvl="0" indent="0" algn="l" rtl="0">
              <a:lnSpc>
                <a:spcPct val="115000"/>
              </a:lnSpc>
              <a:spcBef>
                <a:spcPts val="500"/>
              </a:spcBef>
              <a:spcAft>
                <a:spcPts val="0"/>
              </a:spcAft>
              <a:buClr>
                <a:srgbClr val="000000"/>
              </a:buClr>
              <a:buSzPts val="2000"/>
              <a:buFont typeface="Arial"/>
              <a:buNone/>
            </a:pPr>
            <a:endParaRPr sz="2000" b="0" i="0" u="none" strike="noStrike" cap="none">
              <a:solidFill>
                <a:schemeClr val="dk1"/>
              </a:solidFill>
              <a:latin typeface="Arial"/>
              <a:ea typeface="Arial"/>
              <a:cs typeface="Arial"/>
              <a:sym typeface="Arial"/>
            </a:endParaRPr>
          </a:p>
          <a:p>
            <a:pPr marL="0" marR="0" lvl="0" indent="0" algn="l" rtl="0">
              <a:lnSpc>
                <a:spcPct val="115000"/>
              </a:lnSpc>
              <a:spcBef>
                <a:spcPts val="500"/>
              </a:spcBef>
              <a:spcAft>
                <a:spcPts val="0"/>
              </a:spcAft>
              <a:buClr>
                <a:srgbClr val="000000"/>
              </a:buClr>
              <a:buSzPts val="1900"/>
              <a:buFont typeface="Arial"/>
              <a:buNone/>
            </a:pPr>
            <a:endParaRPr sz="1900" b="0" i="0" u="none" strike="noStrike" cap="none">
              <a:solidFill>
                <a:schemeClr val="dk1"/>
              </a:solidFill>
              <a:latin typeface="Arial"/>
              <a:ea typeface="Arial"/>
              <a:cs typeface="Arial"/>
              <a:sym typeface="Arial"/>
            </a:endParaRPr>
          </a:p>
          <a:p>
            <a:pPr marL="469900" marR="0" lvl="0" indent="0" algn="l" rtl="0">
              <a:lnSpc>
                <a:spcPct val="115000"/>
              </a:lnSpc>
              <a:spcBef>
                <a:spcPts val="500"/>
              </a:spcBef>
              <a:spcAft>
                <a:spcPts val="0"/>
              </a:spcAft>
              <a:buClr>
                <a:srgbClr val="000000"/>
              </a:buClr>
              <a:buSzPts val="1800"/>
              <a:buFont typeface="Arial"/>
              <a:buNone/>
            </a:pPr>
            <a:endParaRPr sz="1800" b="0" i="0" u="none" strike="noStrike" cap="none">
              <a:solidFill>
                <a:schemeClr val="dk1"/>
              </a:solidFill>
              <a:latin typeface="Arial"/>
              <a:ea typeface="Arial"/>
              <a:cs typeface="Arial"/>
              <a:sym typeface="Arial"/>
            </a:endParaRPr>
          </a:p>
          <a:p>
            <a:pPr marL="0" marR="0" lvl="0" indent="0" algn="l" rtl="0">
              <a:lnSpc>
                <a:spcPct val="115000"/>
              </a:lnSpc>
              <a:spcBef>
                <a:spcPts val="0"/>
              </a:spcBef>
              <a:spcAft>
                <a:spcPts val="0"/>
              </a:spcAft>
              <a:buClr>
                <a:srgbClr val="000000"/>
              </a:buClr>
              <a:buSzPts val="2000"/>
              <a:buFont typeface="Arial"/>
              <a:buNone/>
            </a:pPr>
            <a:endParaRPr sz="2000" b="0" i="0" u="none" strike="noStrike" cap="none">
              <a:solidFill>
                <a:schemeClr val="dk1"/>
              </a:solidFill>
              <a:latin typeface="Arial"/>
              <a:ea typeface="Arial"/>
              <a:cs typeface="Arial"/>
              <a:sym typeface="Arial"/>
            </a:endParaRPr>
          </a:p>
          <a:p>
            <a:pPr marL="469900" marR="0" lvl="0" indent="0" algn="l" rtl="0">
              <a:lnSpc>
                <a:spcPct val="115000"/>
              </a:lnSpc>
              <a:spcBef>
                <a:spcPts val="500"/>
              </a:spcBef>
              <a:spcAft>
                <a:spcPts val="0"/>
              </a:spcAft>
              <a:buClr>
                <a:srgbClr val="000000"/>
              </a:buClr>
              <a:buSzPts val="2000"/>
              <a:buFont typeface="Arial"/>
              <a:buNone/>
            </a:pPr>
            <a:endParaRPr sz="2000" b="0" i="0" u="none" strike="noStrike" cap="none">
              <a:solidFill>
                <a:schemeClr val="dk1"/>
              </a:solidFill>
              <a:latin typeface="Arial"/>
              <a:ea typeface="Arial"/>
              <a:cs typeface="Arial"/>
              <a:sym typeface="Arial"/>
            </a:endParaRPr>
          </a:p>
          <a:p>
            <a:pPr marL="0" marR="0" lvl="0" indent="0" algn="l" rtl="0">
              <a:lnSpc>
                <a:spcPct val="115000"/>
              </a:lnSpc>
              <a:spcBef>
                <a:spcPts val="0"/>
              </a:spcBef>
              <a:spcAft>
                <a:spcPts val="0"/>
              </a:spcAft>
              <a:buClr>
                <a:srgbClr val="000000"/>
              </a:buClr>
              <a:buSzPts val="1900"/>
              <a:buFont typeface="Arial"/>
              <a:buNone/>
            </a:pPr>
            <a:r>
              <a:rPr lang="en-US" sz="1900" b="0" i="0" u="none" strike="noStrike" cap="none">
                <a:solidFill>
                  <a:schemeClr val="dk1"/>
                </a:solidFill>
                <a:latin typeface="Arial"/>
                <a:ea typeface="Arial"/>
                <a:cs typeface="Arial"/>
                <a:sym typeface="Arial"/>
              </a:rPr>
              <a:t>l</a:t>
            </a:r>
            <a:endParaRPr sz="1900" b="0" i="0" u="none" strike="noStrike" cap="none">
              <a:solidFill>
                <a:schemeClr val="dk1"/>
              </a:solidFill>
              <a:latin typeface="Arial"/>
              <a:ea typeface="Arial"/>
              <a:cs typeface="Arial"/>
              <a:sym typeface="Arial"/>
            </a:endParaRPr>
          </a:p>
        </p:txBody>
      </p:sp>
      <p:sp>
        <p:nvSpPr>
          <p:cNvPr id="381" name="Google Shape;381;p66"/>
          <p:cNvSpPr txBox="1">
            <a:spLocks noGrp="1"/>
          </p:cNvSpPr>
          <p:nvPr>
            <p:ph type="title" idx="4294967295"/>
          </p:nvPr>
        </p:nvSpPr>
        <p:spPr>
          <a:xfrm>
            <a:off x="438675" y="107750"/>
            <a:ext cx="8375700" cy="603000"/>
          </a:xfrm>
          <a:prstGeom prst="rect">
            <a:avLst/>
          </a:prstGeom>
          <a:noFill/>
          <a:ln>
            <a:noFill/>
            <a:prstDash/>
          </a:ln>
          <a:effectLst/>
        </p:spPr>
        <p:txBody>
          <a:bodyPr rot="0" spcFirstLastPara="1" vertOverflow="overflow" horzOverflow="overflow" vert="horz" wrap="square" lIns="91425" tIns="91425" rIns="91425" bIns="91425" numCol="1" spcCol="0" rtlCol="0" fromWordArt="0" anchor="t"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
                <a:srgbClr val="000000"/>
              </a:buClr>
              <a:buSzPts val="3600"/>
              <a:buFont typeface="Arial"/>
              <a:buNone/>
              <a:tabLst/>
              <a:defRPr/>
            </a:pPr>
            <a:r>
              <a:rPr kumimoji="0" lang="en-US" sz="3600" b="0" i="0" u="none" strike="noStrike" kern="0" cap="none" spc="0" normalizeH="0" baseline="0" noProof="0" dirty="0">
                <a:ln>
                  <a:noFill/>
                </a:ln>
                <a:solidFill>
                  <a:srgbClr val="005087"/>
                </a:solidFill>
                <a:effectLst/>
                <a:uLnTx/>
                <a:uFillTx/>
                <a:latin typeface="Arial"/>
                <a:ea typeface="Arial"/>
                <a:cs typeface="Arial"/>
                <a:sym typeface="Arial"/>
              </a:rPr>
              <a:t>Collateral Effects of Suspension and Debarment on Small Businesses</a:t>
            </a:r>
            <a:endParaRPr kumimoji="0" lang="en-US" sz="1600" b="0" i="0" u="none" strike="noStrike" kern="0" cap="none" spc="0" normalizeH="0" baseline="0" noProof="0" dirty="0">
              <a:ln>
                <a:noFill/>
              </a:ln>
              <a:solidFill>
                <a:srgbClr val="000000"/>
              </a:solidFill>
              <a:effectLst/>
              <a:uLnTx/>
              <a:uFillTx/>
              <a:latin typeface="Arial"/>
              <a:ea typeface="Arial"/>
              <a:cs typeface="Arial"/>
              <a:sym typeface="Arial"/>
            </a:endParaRPr>
          </a:p>
        </p:txBody>
      </p:sp>
      <p:pic>
        <p:nvPicPr>
          <p:cNvPr id="2" name="Google Shape;183;p37" descr="Small Business Works logo">
            <a:extLst>
              <a:ext uri="{FF2B5EF4-FFF2-40B4-BE49-F238E27FC236}">
                <a16:creationId xmlns:a16="http://schemas.microsoft.com/office/drawing/2014/main" id="{90BAB4D5-D0E7-EE39-6AED-AC5725364B28}"/>
              </a:ext>
            </a:extLst>
          </p:cNvPr>
          <p:cNvPicPr preferRelativeResize="0"/>
          <p:nvPr/>
        </p:nvPicPr>
        <p:blipFill>
          <a:blip r:embed="rId3">
            <a:alphaModFix/>
          </a:blip>
          <a:stretch>
            <a:fillRect/>
          </a:stretch>
        </p:blipFill>
        <p:spPr>
          <a:xfrm>
            <a:off x="7789850" y="4521150"/>
            <a:ext cx="1219098" cy="685751"/>
          </a:xfrm>
          <a:prstGeom prst="rect">
            <a:avLst/>
          </a:prstGeom>
          <a:noFill/>
          <a:ln>
            <a:noFill/>
          </a:ln>
        </p:spPr>
      </p:pic>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Shape 386"/>
        <p:cNvGrpSpPr/>
        <p:nvPr/>
      </p:nvGrpSpPr>
      <p:grpSpPr>
        <a:xfrm>
          <a:off x="0" y="0"/>
          <a:ext cx="0" cy="0"/>
          <a:chOff x="0" y="0"/>
          <a:chExt cx="0" cy="0"/>
        </a:xfrm>
      </p:grpSpPr>
      <p:sp>
        <p:nvSpPr>
          <p:cNvPr id="387" name="Google Shape;387;p67"/>
          <p:cNvSpPr/>
          <p:nvPr/>
        </p:nvSpPr>
        <p:spPr>
          <a:xfrm>
            <a:off x="684225" y="1736725"/>
            <a:ext cx="7772400" cy="3406800"/>
          </a:xfrm>
          <a:prstGeom prst="rect">
            <a:avLst/>
          </a:prstGeom>
          <a:noFill/>
          <a:ln>
            <a:noFill/>
          </a:ln>
        </p:spPr>
        <p:txBody>
          <a:bodyPr spcFirstLastPara="1" wrap="square" lIns="0" tIns="0" rIns="0" bIns="0" anchor="ctr" anchorCtr="0">
            <a:noAutofit/>
          </a:bodyPr>
          <a:lstStyle/>
          <a:p>
            <a:pPr marL="457200" marR="0" lvl="0" indent="-355600" algn="l" rtl="0">
              <a:lnSpc>
                <a:spcPct val="115000"/>
              </a:lnSpc>
              <a:spcBef>
                <a:spcPts val="0"/>
              </a:spcBef>
              <a:spcAft>
                <a:spcPts val="0"/>
              </a:spcAft>
              <a:buClr>
                <a:schemeClr val="dk1"/>
              </a:buClr>
              <a:buSzPts val="2000"/>
              <a:buFont typeface="Arial"/>
              <a:buAutoNum type="alphaUcPeriod"/>
            </a:pPr>
            <a:r>
              <a:rPr lang="en-US" sz="2000" b="0" i="0" u="none" strike="noStrike" cap="none">
                <a:solidFill>
                  <a:schemeClr val="dk1"/>
                </a:solidFill>
                <a:latin typeface="Arial"/>
                <a:ea typeface="Arial"/>
                <a:cs typeface="Arial"/>
                <a:sym typeface="Arial"/>
              </a:rPr>
              <a:t>True or False:  The Government’s suspension and debarment review of a small business contractor can only affect the contracting company.</a:t>
            </a:r>
            <a:endParaRPr sz="2000" b="0" i="0" u="none" strike="noStrike" cap="none">
              <a:solidFill>
                <a:schemeClr val="dk1"/>
              </a:solidFill>
              <a:latin typeface="Arial"/>
              <a:ea typeface="Arial"/>
              <a:cs typeface="Arial"/>
              <a:sym typeface="Arial"/>
            </a:endParaRPr>
          </a:p>
          <a:p>
            <a:pPr marL="0" marR="0" lvl="0" indent="0" algn="l" rtl="0">
              <a:lnSpc>
                <a:spcPct val="115000"/>
              </a:lnSpc>
              <a:spcBef>
                <a:spcPts val="1000"/>
              </a:spcBef>
              <a:spcAft>
                <a:spcPts val="0"/>
              </a:spcAft>
              <a:buClr>
                <a:srgbClr val="000000"/>
              </a:buClr>
              <a:buSzPts val="2000"/>
              <a:buFont typeface="Arial"/>
              <a:buNone/>
            </a:pPr>
            <a:endParaRPr sz="2000" b="0" i="0" u="none" strike="noStrike" cap="none">
              <a:solidFill>
                <a:schemeClr val="dk1"/>
              </a:solidFill>
              <a:latin typeface="Arial"/>
              <a:ea typeface="Arial"/>
              <a:cs typeface="Arial"/>
              <a:sym typeface="Arial"/>
            </a:endParaRPr>
          </a:p>
          <a:p>
            <a:pPr marL="469900" marR="0" lvl="0" indent="0" algn="l" rtl="0">
              <a:lnSpc>
                <a:spcPct val="115000"/>
              </a:lnSpc>
              <a:spcBef>
                <a:spcPts val="1000"/>
              </a:spcBef>
              <a:spcAft>
                <a:spcPts val="0"/>
              </a:spcAft>
              <a:buClr>
                <a:srgbClr val="000000"/>
              </a:buClr>
              <a:buSzPts val="1900"/>
              <a:buFont typeface="Arial"/>
              <a:buNone/>
            </a:pPr>
            <a:endParaRPr sz="1900" b="0" i="0" u="none" strike="noStrike" cap="none">
              <a:solidFill>
                <a:schemeClr val="dk1"/>
              </a:solidFill>
              <a:latin typeface="Arial"/>
              <a:ea typeface="Arial"/>
              <a:cs typeface="Arial"/>
              <a:sym typeface="Arial"/>
            </a:endParaRPr>
          </a:p>
          <a:p>
            <a:pPr marL="0" marR="0" lvl="0" indent="0" algn="l" rtl="0">
              <a:lnSpc>
                <a:spcPct val="115000"/>
              </a:lnSpc>
              <a:spcBef>
                <a:spcPts val="500"/>
              </a:spcBef>
              <a:spcAft>
                <a:spcPts val="0"/>
              </a:spcAft>
              <a:buClr>
                <a:srgbClr val="000000"/>
              </a:buClr>
              <a:buSzPts val="1900"/>
              <a:buFont typeface="Arial"/>
              <a:buNone/>
            </a:pPr>
            <a:endParaRPr sz="1900" b="0" i="0" u="none" strike="noStrike" cap="none">
              <a:solidFill>
                <a:schemeClr val="dk1"/>
              </a:solidFill>
              <a:latin typeface="Arial"/>
              <a:ea typeface="Arial"/>
              <a:cs typeface="Arial"/>
              <a:sym typeface="Arial"/>
            </a:endParaRPr>
          </a:p>
          <a:p>
            <a:pPr marL="469900" marR="0" lvl="0" indent="0" algn="l" rtl="0">
              <a:lnSpc>
                <a:spcPct val="115000"/>
              </a:lnSpc>
              <a:spcBef>
                <a:spcPts val="500"/>
              </a:spcBef>
              <a:spcAft>
                <a:spcPts val="0"/>
              </a:spcAft>
              <a:buClr>
                <a:srgbClr val="000000"/>
              </a:buClr>
              <a:buSzPts val="1800"/>
              <a:buFont typeface="Arial"/>
              <a:buNone/>
            </a:pPr>
            <a:endParaRPr sz="1800" b="0" i="0" u="none" strike="noStrike" cap="none">
              <a:solidFill>
                <a:schemeClr val="dk1"/>
              </a:solidFill>
              <a:latin typeface="Arial"/>
              <a:ea typeface="Arial"/>
              <a:cs typeface="Arial"/>
              <a:sym typeface="Arial"/>
            </a:endParaRPr>
          </a:p>
          <a:p>
            <a:pPr marL="0" marR="0" lvl="0" indent="0" algn="l" rtl="0">
              <a:lnSpc>
                <a:spcPct val="115000"/>
              </a:lnSpc>
              <a:spcBef>
                <a:spcPts val="0"/>
              </a:spcBef>
              <a:spcAft>
                <a:spcPts val="0"/>
              </a:spcAft>
              <a:buClr>
                <a:srgbClr val="000000"/>
              </a:buClr>
              <a:buSzPts val="2000"/>
              <a:buFont typeface="Arial"/>
              <a:buNone/>
            </a:pPr>
            <a:endParaRPr sz="2000" b="0" i="0" u="none" strike="noStrike" cap="none">
              <a:solidFill>
                <a:schemeClr val="dk1"/>
              </a:solidFill>
              <a:latin typeface="Arial"/>
              <a:ea typeface="Arial"/>
              <a:cs typeface="Arial"/>
              <a:sym typeface="Arial"/>
            </a:endParaRPr>
          </a:p>
          <a:p>
            <a:pPr marL="469900" marR="0" lvl="0" indent="0" algn="l" rtl="0">
              <a:lnSpc>
                <a:spcPct val="115000"/>
              </a:lnSpc>
              <a:spcBef>
                <a:spcPts val="500"/>
              </a:spcBef>
              <a:spcAft>
                <a:spcPts val="0"/>
              </a:spcAft>
              <a:buClr>
                <a:srgbClr val="000000"/>
              </a:buClr>
              <a:buSzPts val="2000"/>
              <a:buFont typeface="Arial"/>
              <a:buNone/>
            </a:pPr>
            <a:endParaRPr sz="2000" b="0" i="0" u="none" strike="noStrike" cap="none">
              <a:solidFill>
                <a:schemeClr val="dk1"/>
              </a:solidFill>
              <a:latin typeface="Arial"/>
              <a:ea typeface="Arial"/>
              <a:cs typeface="Arial"/>
              <a:sym typeface="Arial"/>
            </a:endParaRPr>
          </a:p>
          <a:p>
            <a:pPr marL="0" marR="0" lvl="0" indent="0" algn="l" rtl="0">
              <a:lnSpc>
                <a:spcPct val="115000"/>
              </a:lnSpc>
              <a:spcBef>
                <a:spcPts val="0"/>
              </a:spcBef>
              <a:spcAft>
                <a:spcPts val="0"/>
              </a:spcAft>
              <a:buClr>
                <a:srgbClr val="000000"/>
              </a:buClr>
              <a:buSzPts val="1900"/>
              <a:buFont typeface="Arial"/>
              <a:buNone/>
            </a:pPr>
            <a:r>
              <a:rPr lang="en-US" sz="1900" b="0" i="0" u="none" strike="noStrike" cap="none">
                <a:solidFill>
                  <a:schemeClr val="dk1"/>
                </a:solidFill>
                <a:latin typeface="Arial"/>
                <a:ea typeface="Arial"/>
                <a:cs typeface="Arial"/>
                <a:sym typeface="Arial"/>
              </a:rPr>
              <a:t>l</a:t>
            </a:r>
            <a:endParaRPr sz="1900" b="0" i="0" u="none" strike="noStrike" cap="none">
              <a:solidFill>
                <a:schemeClr val="dk1"/>
              </a:solidFill>
              <a:latin typeface="Arial"/>
              <a:ea typeface="Arial"/>
              <a:cs typeface="Arial"/>
              <a:sym typeface="Arial"/>
            </a:endParaRPr>
          </a:p>
        </p:txBody>
      </p:sp>
      <p:sp>
        <p:nvSpPr>
          <p:cNvPr id="388" name="Google Shape;388;p67"/>
          <p:cNvSpPr txBox="1">
            <a:spLocks noGrp="1"/>
          </p:cNvSpPr>
          <p:nvPr>
            <p:ph type="title" idx="4294967295"/>
          </p:nvPr>
        </p:nvSpPr>
        <p:spPr>
          <a:xfrm>
            <a:off x="438675" y="107750"/>
            <a:ext cx="8375700" cy="603000"/>
          </a:xfrm>
          <a:prstGeom prst="rect">
            <a:avLst/>
          </a:prstGeom>
          <a:noFill/>
          <a:ln>
            <a:noFill/>
            <a:prstDash/>
          </a:ln>
          <a:effectLst/>
        </p:spPr>
        <p:txBody>
          <a:bodyPr rot="0" spcFirstLastPara="1" vertOverflow="overflow" horzOverflow="overflow" vert="horz" wrap="square" lIns="91425" tIns="91425" rIns="91425" bIns="91425" numCol="1" spcCol="0" rtlCol="0" fromWordArt="0" anchor="t"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
                <a:srgbClr val="000000"/>
              </a:buClr>
              <a:buSzPts val="3600"/>
              <a:buFont typeface="Arial"/>
              <a:buNone/>
              <a:tabLst/>
              <a:defRPr/>
            </a:pPr>
            <a:r>
              <a:rPr kumimoji="0" lang="en-US" sz="3600" b="0" i="0" u="none" strike="noStrike" kern="0" cap="none" spc="0" normalizeH="0" baseline="0" noProof="0" dirty="0">
                <a:ln>
                  <a:noFill/>
                </a:ln>
                <a:solidFill>
                  <a:srgbClr val="005087"/>
                </a:solidFill>
                <a:effectLst/>
                <a:uLnTx/>
                <a:uFillTx/>
                <a:latin typeface="Arial"/>
                <a:ea typeface="Arial"/>
                <a:cs typeface="Arial"/>
                <a:sym typeface="Arial"/>
              </a:rPr>
              <a:t>Knowledge Check</a:t>
            </a:r>
            <a:endParaRPr kumimoji="0" lang="en-US" sz="1600" b="0" i="0" u="none" strike="noStrike" kern="0" cap="none" spc="0" normalizeH="0" baseline="0" noProof="0" dirty="0">
              <a:ln>
                <a:noFill/>
              </a:ln>
              <a:solidFill>
                <a:srgbClr val="000000"/>
              </a:solidFill>
              <a:effectLst/>
              <a:uLnTx/>
              <a:uFillTx/>
              <a:latin typeface="Arial"/>
              <a:ea typeface="Arial"/>
              <a:cs typeface="Arial"/>
              <a:sym typeface="Arial"/>
            </a:endParaRPr>
          </a:p>
        </p:txBody>
      </p:sp>
      <p:sp>
        <p:nvSpPr>
          <p:cNvPr id="389" name="Google Shape;389;p67"/>
          <p:cNvSpPr txBox="1"/>
          <p:nvPr/>
        </p:nvSpPr>
        <p:spPr>
          <a:xfrm>
            <a:off x="887600" y="2916800"/>
            <a:ext cx="6259500" cy="820800"/>
          </a:xfrm>
          <a:prstGeom prst="rect">
            <a:avLst/>
          </a:prstGeom>
          <a:noFill/>
          <a:ln>
            <a:noFill/>
          </a:ln>
        </p:spPr>
        <p:txBody>
          <a:bodyPr spcFirstLastPara="1" wrap="square" lIns="91425" tIns="91425" rIns="91425" bIns="91425" anchor="t" anchorCtr="0">
            <a:noAutofit/>
          </a:bodyPr>
          <a:lstStyle/>
          <a:p>
            <a:pPr marL="0" marR="0" lvl="0" indent="0" algn="l" rtl="0">
              <a:lnSpc>
                <a:spcPct val="115000"/>
              </a:lnSpc>
              <a:spcBef>
                <a:spcPts val="0"/>
              </a:spcBef>
              <a:spcAft>
                <a:spcPts val="0"/>
              </a:spcAft>
              <a:buClr>
                <a:schemeClr val="dk1"/>
              </a:buClr>
              <a:buSzPts val="1100"/>
              <a:buFont typeface="Arial"/>
              <a:buNone/>
            </a:pPr>
            <a:r>
              <a:rPr lang="en-US" sz="2000" b="1" i="0" u="none" strike="noStrike" cap="none">
                <a:solidFill>
                  <a:schemeClr val="dk1"/>
                </a:solidFill>
                <a:latin typeface="Arial"/>
                <a:ea typeface="Arial"/>
                <a:cs typeface="Arial"/>
                <a:sym typeface="Arial"/>
              </a:rPr>
              <a:t>Answer: </a:t>
            </a:r>
            <a:r>
              <a:rPr lang="en-US" sz="2000" b="1" i="0" u="none" strike="noStrike" cap="none">
                <a:solidFill>
                  <a:srgbClr val="B11116"/>
                </a:solidFill>
                <a:latin typeface="Arial"/>
                <a:ea typeface="Arial"/>
                <a:cs typeface="Arial"/>
                <a:sym typeface="Arial"/>
              </a:rPr>
              <a:t>False</a:t>
            </a:r>
            <a:endParaRPr sz="2000" b="1" i="0" u="none" strike="noStrike" cap="none">
              <a:solidFill>
                <a:srgbClr val="B11116"/>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pic>
        <p:nvPicPr>
          <p:cNvPr id="2" name="Google Shape;183;p37" descr="Small Business Works logo">
            <a:extLst>
              <a:ext uri="{FF2B5EF4-FFF2-40B4-BE49-F238E27FC236}">
                <a16:creationId xmlns:a16="http://schemas.microsoft.com/office/drawing/2014/main" id="{910FC930-BA47-E9B6-747F-EB4D5D2D2EAE}"/>
              </a:ext>
            </a:extLst>
          </p:cNvPr>
          <p:cNvPicPr preferRelativeResize="0"/>
          <p:nvPr/>
        </p:nvPicPr>
        <p:blipFill>
          <a:blip r:embed="rId3">
            <a:alphaModFix/>
          </a:blip>
          <a:stretch>
            <a:fillRect/>
          </a:stretch>
        </p:blipFill>
        <p:spPr>
          <a:xfrm>
            <a:off x="7789850" y="4521150"/>
            <a:ext cx="1219098" cy="685751"/>
          </a:xfrm>
          <a:prstGeom prst="rect">
            <a:avLst/>
          </a:prstGeom>
          <a:noFill/>
          <a:ln>
            <a:noFill/>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389"/>
                                        </p:tgtEl>
                                        <p:attrNameLst>
                                          <p:attrName>style.visibility</p:attrName>
                                        </p:attrNameLst>
                                      </p:cBhvr>
                                      <p:to>
                                        <p:strVal val="visible"/>
                                      </p:to>
                                    </p:set>
                                    <p:anim calcmode="lin" valueType="num">
                                      <p:cBhvr additive="base">
                                        <p:cTn id="7" dur="1000"/>
                                        <p:tgtEl>
                                          <p:spTgt spid="389"/>
                                        </p:tgtEl>
                                        <p:attrNameLst>
                                          <p:attrName>ppt_x</p:attrName>
                                        </p:attrNameLst>
                                      </p:cBhvr>
                                      <p:tavLst>
                                        <p:tav tm="0">
                                          <p:val>
                                            <p:strVal val="#ppt_x-1"/>
                                          </p:val>
                                        </p:tav>
                                        <p:tav tm="100000">
                                          <p:val>
                                            <p:strVal val="#ppt_x"/>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Shape 394"/>
        <p:cNvGrpSpPr/>
        <p:nvPr/>
      </p:nvGrpSpPr>
      <p:grpSpPr>
        <a:xfrm>
          <a:off x="0" y="0"/>
          <a:ext cx="0" cy="0"/>
          <a:chOff x="0" y="0"/>
          <a:chExt cx="0" cy="0"/>
        </a:xfrm>
      </p:grpSpPr>
      <p:sp>
        <p:nvSpPr>
          <p:cNvPr id="395" name="Google Shape;395;p68"/>
          <p:cNvSpPr>
            <a:spLocks noGrp="1"/>
          </p:cNvSpPr>
          <p:nvPr>
            <p:ph type="title" idx="4294967295"/>
          </p:nvPr>
        </p:nvSpPr>
        <p:spPr>
          <a:xfrm>
            <a:off x="684213" y="1285875"/>
            <a:ext cx="7772400" cy="2571600"/>
          </a:xfrm>
          <a:prstGeom prst="rect">
            <a:avLst/>
          </a:prstGeom>
          <a:noFill/>
          <a:ln>
            <a:noFill/>
            <a:prstDash/>
          </a:ln>
          <a:effectLst/>
        </p:spPr>
        <p:txBody>
          <a:bodyPr rot="0" spcFirstLastPara="1" vertOverflow="overflow" horzOverflow="overflow" vert="horz" wrap="square" lIns="0" tIns="0" rIns="0" bIns="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
                <a:srgbClr val="000000"/>
              </a:buClr>
              <a:buSzPts val="3600"/>
              <a:buFont typeface="Arial"/>
              <a:buNone/>
              <a:tabLst/>
              <a:defRPr/>
            </a:pPr>
            <a:r>
              <a:rPr kumimoji="0" lang="en-US" sz="3600" b="0" i="0" u="none" strike="noStrike" kern="0" cap="none" spc="0" normalizeH="0" baseline="0" noProof="0" dirty="0">
                <a:ln>
                  <a:noFill/>
                </a:ln>
                <a:solidFill>
                  <a:srgbClr val="005087"/>
                </a:solidFill>
                <a:effectLst/>
                <a:uLnTx/>
                <a:uFillTx/>
                <a:latin typeface="Arial"/>
                <a:ea typeface="Arial"/>
                <a:cs typeface="Arial"/>
                <a:sym typeface="Arial"/>
              </a:rPr>
              <a:t>HOW CAN SMALL BUSINESSES AVOID SUSPENSION AND DEBARMENT?</a:t>
            </a:r>
            <a:endParaRPr kumimoji="0" lang="en-US" sz="2000" b="0" i="0" u="none" strike="noStrike" kern="0" cap="none" spc="0" normalizeH="0" baseline="0" noProof="0" dirty="0">
              <a:ln>
                <a:noFill/>
              </a:ln>
              <a:solidFill>
                <a:schemeClr val="dk1"/>
              </a:solidFill>
              <a:effectLst/>
              <a:uLnTx/>
              <a:uFillTx/>
              <a:latin typeface="Arial"/>
              <a:ea typeface="Arial"/>
              <a:cs typeface="Arial"/>
              <a:sym typeface="Arial"/>
            </a:endParaRPr>
          </a:p>
        </p:txBody>
      </p:sp>
      <p:pic>
        <p:nvPicPr>
          <p:cNvPr id="2" name="Google Shape;183;p37" descr="Small Business Works logo">
            <a:extLst>
              <a:ext uri="{FF2B5EF4-FFF2-40B4-BE49-F238E27FC236}">
                <a16:creationId xmlns:a16="http://schemas.microsoft.com/office/drawing/2014/main" id="{1A36079A-6874-D61F-A5E8-189D8F10188F}"/>
              </a:ext>
            </a:extLst>
          </p:cNvPr>
          <p:cNvPicPr preferRelativeResize="0"/>
          <p:nvPr/>
        </p:nvPicPr>
        <p:blipFill>
          <a:blip r:embed="rId3">
            <a:alphaModFix/>
          </a:blip>
          <a:stretch>
            <a:fillRect/>
          </a:stretch>
        </p:blipFill>
        <p:spPr>
          <a:xfrm>
            <a:off x="7789850" y="4521150"/>
            <a:ext cx="1219098" cy="685751"/>
          </a:xfrm>
          <a:prstGeom prst="rect">
            <a:avLst/>
          </a:prstGeom>
          <a:noFill/>
          <a:ln>
            <a:noFill/>
          </a:ln>
        </p:spPr>
      </p:pic>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Shape 400"/>
        <p:cNvGrpSpPr/>
        <p:nvPr/>
      </p:nvGrpSpPr>
      <p:grpSpPr>
        <a:xfrm>
          <a:off x="0" y="0"/>
          <a:ext cx="0" cy="0"/>
          <a:chOff x="0" y="0"/>
          <a:chExt cx="0" cy="0"/>
        </a:xfrm>
      </p:grpSpPr>
      <p:sp>
        <p:nvSpPr>
          <p:cNvPr id="401" name="Google Shape;401;p69"/>
          <p:cNvSpPr/>
          <p:nvPr/>
        </p:nvSpPr>
        <p:spPr>
          <a:xfrm>
            <a:off x="684225" y="2711550"/>
            <a:ext cx="7772400" cy="2432400"/>
          </a:xfrm>
          <a:prstGeom prst="rect">
            <a:avLst/>
          </a:prstGeom>
          <a:noFill/>
          <a:ln>
            <a:noFill/>
          </a:ln>
        </p:spPr>
        <p:txBody>
          <a:bodyPr spcFirstLastPara="1" wrap="square" lIns="0" tIns="0" rIns="0" bIns="0" anchor="ctr" anchorCtr="0">
            <a:noAutofit/>
          </a:bodyPr>
          <a:lstStyle/>
          <a:p>
            <a:pPr marL="0" marR="0" lvl="0" indent="0" algn="l" rtl="0">
              <a:lnSpc>
                <a:spcPct val="115000"/>
              </a:lnSpc>
              <a:spcBef>
                <a:spcPts val="0"/>
              </a:spcBef>
              <a:spcAft>
                <a:spcPts val="0"/>
              </a:spcAft>
              <a:buClr>
                <a:srgbClr val="000000"/>
              </a:buClr>
              <a:buSzPts val="1900"/>
              <a:buFont typeface="Arial"/>
              <a:buNone/>
            </a:pPr>
            <a:endParaRPr sz="1900" b="0" i="0" u="none" strike="noStrike" cap="none">
              <a:solidFill>
                <a:schemeClr val="dk1"/>
              </a:solidFill>
              <a:latin typeface="Arial"/>
              <a:ea typeface="Arial"/>
              <a:cs typeface="Arial"/>
              <a:sym typeface="Arial"/>
            </a:endParaRPr>
          </a:p>
          <a:p>
            <a:pPr marL="0" marR="0" lvl="0" indent="0" algn="l" rtl="0">
              <a:lnSpc>
                <a:spcPct val="115000"/>
              </a:lnSpc>
              <a:spcBef>
                <a:spcPts val="0"/>
              </a:spcBef>
              <a:spcAft>
                <a:spcPts val="0"/>
              </a:spcAft>
              <a:buClr>
                <a:srgbClr val="000000"/>
              </a:buClr>
              <a:buSzPts val="2000"/>
              <a:buFont typeface="Arial"/>
              <a:buNone/>
            </a:pPr>
            <a:r>
              <a:rPr lang="en-US" sz="2000" b="1" i="0" u="none" strike="noStrike" cap="none">
                <a:solidFill>
                  <a:schemeClr val="dk1"/>
                </a:solidFill>
              </a:rPr>
              <a:t>Be proactive in establishing sound business practices (scaled to your business size), which may include:</a:t>
            </a:r>
            <a:endParaRPr sz="2000" b="1">
              <a:solidFill>
                <a:schemeClr val="dk1"/>
              </a:solidFill>
            </a:endParaRPr>
          </a:p>
          <a:p>
            <a:pPr marL="457200" marR="0" lvl="0" indent="-355600" algn="l" rtl="0">
              <a:lnSpc>
                <a:spcPct val="115000"/>
              </a:lnSpc>
              <a:spcBef>
                <a:spcPts val="0"/>
              </a:spcBef>
              <a:spcAft>
                <a:spcPts val="0"/>
              </a:spcAft>
              <a:buClr>
                <a:schemeClr val="dk1"/>
              </a:buClr>
              <a:buSzPts val="2000"/>
              <a:buFont typeface="Arial"/>
              <a:buChar char="●"/>
            </a:pPr>
            <a:r>
              <a:rPr lang="en-US" sz="2000" b="0" i="0" u="none" strike="noStrike" cap="none">
                <a:solidFill>
                  <a:schemeClr val="dk1"/>
                </a:solidFill>
                <a:latin typeface="Arial"/>
                <a:ea typeface="Arial"/>
                <a:cs typeface="Arial"/>
                <a:sym typeface="Arial"/>
              </a:rPr>
              <a:t>Strong internal controls</a:t>
            </a:r>
            <a:endParaRPr sz="2000">
              <a:solidFill>
                <a:schemeClr val="dk1"/>
              </a:solidFill>
            </a:endParaRPr>
          </a:p>
          <a:p>
            <a:pPr marL="457200" marR="0" lvl="0" indent="-355600" algn="l" rtl="0">
              <a:lnSpc>
                <a:spcPct val="115000"/>
              </a:lnSpc>
              <a:spcBef>
                <a:spcPts val="0"/>
              </a:spcBef>
              <a:spcAft>
                <a:spcPts val="0"/>
              </a:spcAft>
              <a:buClr>
                <a:schemeClr val="dk1"/>
              </a:buClr>
              <a:buSzPts val="2000"/>
              <a:buFont typeface="Arial"/>
              <a:buChar char="●"/>
            </a:pPr>
            <a:r>
              <a:rPr lang="en-US" sz="2000" b="0" i="0" u="none" strike="noStrike" cap="none">
                <a:solidFill>
                  <a:schemeClr val="dk1"/>
                </a:solidFill>
                <a:latin typeface="Arial"/>
                <a:ea typeface="Arial"/>
                <a:cs typeface="Arial"/>
                <a:sym typeface="Arial"/>
              </a:rPr>
              <a:t>Sound hiring practices</a:t>
            </a:r>
            <a:endParaRPr sz="2000" b="0" i="0" u="none" strike="noStrike" cap="none">
              <a:solidFill>
                <a:schemeClr val="dk1"/>
              </a:solidFill>
              <a:latin typeface="Arial"/>
              <a:ea typeface="Arial"/>
              <a:cs typeface="Arial"/>
              <a:sym typeface="Arial"/>
            </a:endParaRPr>
          </a:p>
          <a:p>
            <a:pPr marL="0" marR="0" lvl="0" indent="0" algn="l" rtl="0">
              <a:lnSpc>
                <a:spcPct val="115000"/>
              </a:lnSpc>
              <a:spcBef>
                <a:spcPts val="500"/>
              </a:spcBef>
              <a:spcAft>
                <a:spcPts val="0"/>
              </a:spcAft>
              <a:buClr>
                <a:srgbClr val="000000"/>
              </a:buClr>
              <a:buSzPts val="2000"/>
              <a:buFont typeface="Arial"/>
              <a:buNone/>
            </a:pPr>
            <a:endParaRPr sz="2000" b="0" i="0" u="none" strike="noStrike" cap="none">
              <a:solidFill>
                <a:schemeClr val="dk1"/>
              </a:solidFill>
              <a:latin typeface="Arial"/>
              <a:ea typeface="Arial"/>
              <a:cs typeface="Arial"/>
              <a:sym typeface="Arial"/>
            </a:endParaRPr>
          </a:p>
          <a:p>
            <a:pPr marL="0" marR="0" lvl="0" indent="0" algn="l" rtl="0">
              <a:lnSpc>
                <a:spcPct val="115000"/>
              </a:lnSpc>
              <a:spcBef>
                <a:spcPts val="500"/>
              </a:spcBef>
              <a:spcAft>
                <a:spcPts val="0"/>
              </a:spcAft>
              <a:buClr>
                <a:srgbClr val="000000"/>
              </a:buClr>
              <a:buSzPts val="1800"/>
              <a:buFont typeface="Arial"/>
              <a:buNone/>
            </a:pPr>
            <a:endParaRPr sz="1800" b="0" i="0" u="none" strike="noStrike" cap="none">
              <a:solidFill>
                <a:schemeClr val="dk1"/>
              </a:solidFill>
              <a:latin typeface="Arial"/>
              <a:ea typeface="Arial"/>
              <a:cs typeface="Arial"/>
              <a:sym typeface="Arial"/>
            </a:endParaRPr>
          </a:p>
          <a:p>
            <a:pPr marL="469900" marR="0" lvl="0" indent="0" algn="l" rtl="0">
              <a:lnSpc>
                <a:spcPct val="115000"/>
              </a:lnSpc>
              <a:spcBef>
                <a:spcPts val="500"/>
              </a:spcBef>
              <a:spcAft>
                <a:spcPts val="0"/>
              </a:spcAft>
              <a:buClr>
                <a:srgbClr val="000000"/>
              </a:buClr>
              <a:buSzPts val="2000"/>
              <a:buFont typeface="Arial"/>
              <a:buNone/>
            </a:pPr>
            <a:endParaRPr sz="2000" b="0" i="0" u="none" strike="noStrike" cap="none">
              <a:solidFill>
                <a:schemeClr val="dk1"/>
              </a:solidFill>
              <a:latin typeface="Arial"/>
              <a:ea typeface="Arial"/>
              <a:cs typeface="Arial"/>
              <a:sym typeface="Arial"/>
            </a:endParaRPr>
          </a:p>
          <a:p>
            <a:pPr marL="0" marR="0" lvl="0" indent="0" algn="l" rtl="0">
              <a:lnSpc>
                <a:spcPct val="115000"/>
              </a:lnSpc>
              <a:spcBef>
                <a:spcPts val="500"/>
              </a:spcBef>
              <a:spcAft>
                <a:spcPts val="0"/>
              </a:spcAft>
              <a:buClr>
                <a:srgbClr val="000000"/>
              </a:buClr>
              <a:buSzPts val="1900"/>
              <a:buFont typeface="Arial"/>
              <a:buNone/>
            </a:pPr>
            <a:endParaRPr sz="1900" b="0" i="0" u="none" strike="noStrike" cap="none">
              <a:solidFill>
                <a:schemeClr val="dk1"/>
              </a:solidFill>
              <a:latin typeface="Arial"/>
              <a:ea typeface="Arial"/>
              <a:cs typeface="Arial"/>
              <a:sym typeface="Arial"/>
            </a:endParaRPr>
          </a:p>
          <a:p>
            <a:pPr marL="469900" marR="0" lvl="0" indent="0" algn="l" rtl="0">
              <a:lnSpc>
                <a:spcPct val="115000"/>
              </a:lnSpc>
              <a:spcBef>
                <a:spcPts val="500"/>
              </a:spcBef>
              <a:spcAft>
                <a:spcPts val="0"/>
              </a:spcAft>
              <a:buClr>
                <a:srgbClr val="000000"/>
              </a:buClr>
              <a:buSzPts val="1800"/>
              <a:buFont typeface="Arial"/>
              <a:buNone/>
            </a:pPr>
            <a:endParaRPr sz="1800" b="0" i="0" u="none" strike="noStrike" cap="none">
              <a:solidFill>
                <a:schemeClr val="dk1"/>
              </a:solidFill>
              <a:latin typeface="Arial"/>
              <a:ea typeface="Arial"/>
              <a:cs typeface="Arial"/>
              <a:sym typeface="Arial"/>
            </a:endParaRPr>
          </a:p>
          <a:p>
            <a:pPr marL="0" marR="0" lvl="0" indent="0" algn="l" rtl="0">
              <a:lnSpc>
                <a:spcPct val="115000"/>
              </a:lnSpc>
              <a:spcBef>
                <a:spcPts val="0"/>
              </a:spcBef>
              <a:spcAft>
                <a:spcPts val="0"/>
              </a:spcAft>
              <a:buClr>
                <a:srgbClr val="000000"/>
              </a:buClr>
              <a:buSzPts val="2000"/>
              <a:buFont typeface="Arial"/>
              <a:buNone/>
            </a:pPr>
            <a:endParaRPr sz="2000" b="0" i="0" u="none" strike="noStrike" cap="none">
              <a:solidFill>
                <a:schemeClr val="dk1"/>
              </a:solidFill>
              <a:latin typeface="Arial"/>
              <a:ea typeface="Arial"/>
              <a:cs typeface="Arial"/>
              <a:sym typeface="Arial"/>
            </a:endParaRPr>
          </a:p>
          <a:p>
            <a:pPr marL="469900" marR="0" lvl="0" indent="0" algn="l" rtl="0">
              <a:lnSpc>
                <a:spcPct val="115000"/>
              </a:lnSpc>
              <a:spcBef>
                <a:spcPts val="500"/>
              </a:spcBef>
              <a:spcAft>
                <a:spcPts val="0"/>
              </a:spcAft>
              <a:buClr>
                <a:srgbClr val="000000"/>
              </a:buClr>
              <a:buSzPts val="2000"/>
              <a:buFont typeface="Arial"/>
              <a:buNone/>
            </a:pPr>
            <a:endParaRPr sz="2000" b="0" i="0" u="none" strike="noStrike" cap="none">
              <a:solidFill>
                <a:schemeClr val="dk1"/>
              </a:solidFill>
              <a:latin typeface="Arial"/>
              <a:ea typeface="Arial"/>
              <a:cs typeface="Arial"/>
              <a:sym typeface="Arial"/>
            </a:endParaRPr>
          </a:p>
          <a:p>
            <a:pPr marL="0" marR="0" lvl="0" indent="0" algn="l" rtl="0">
              <a:lnSpc>
                <a:spcPct val="115000"/>
              </a:lnSpc>
              <a:spcBef>
                <a:spcPts val="0"/>
              </a:spcBef>
              <a:spcAft>
                <a:spcPts val="0"/>
              </a:spcAft>
              <a:buClr>
                <a:srgbClr val="000000"/>
              </a:buClr>
              <a:buSzPts val="1900"/>
              <a:buFont typeface="Arial"/>
              <a:buNone/>
            </a:pPr>
            <a:r>
              <a:rPr lang="en-US" sz="1900" b="0" i="0" u="none" strike="noStrike" cap="none">
                <a:solidFill>
                  <a:schemeClr val="dk1"/>
                </a:solidFill>
                <a:latin typeface="Arial"/>
                <a:ea typeface="Arial"/>
                <a:cs typeface="Arial"/>
                <a:sym typeface="Arial"/>
              </a:rPr>
              <a:t>l</a:t>
            </a:r>
            <a:endParaRPr sz="1900" b="0" i="0" u="none" strike="noStrike" cap="none">
              <a:solidFill>
                <a:schemeClr val="dk1"/>
              </a:solidFill>
              <a:latin typeface="Arial"/>
              <a:ea typeface="Arial"/>
              <a:cs typeface="Arial"/>
              <a:sym typeface="Arial"/>
            </a:endParaRPr>
          </a:p>
        </p:txBody>
      </p:sp>
      <p:sp>
        <p:nvSpPr>
          <p:cNvPr id="402" name="Google Shape;402;p69"/>
          <p:cNvSpPr txBox="1">
            <a:spLocks noGrp="1"/>
          </p:cNvSpPr>
          <p:nvPr>
            <p:ph type="title" idx="4294967295"/>
          </p:nvPr>
        </p:nvSpPr>
        <p:spPr>
          <a:xfrm>
            <a:off x="438675" y="107750"/>
            <a:ext cx="8375700" cy="603000"/>
          </a:xfrm>
          <a:prstGeom prst="rect">
            <a:avLst/>
          </a:prstGeom>
          <a:noFill/>
          <a:ln>
            <a:noFill/>
            <a:prstDash/>
          </a:ln>
          <a:effectLst/>
        </p:spPr>
        <p:txBody>
          <a:bodyPr rot="0" spcFirstLastPara="1" vertOverflow="overflow" horzOverflow="overflow" vert="horz" wrap="square" lIns="91425" tIns="91425" rIns="91425" bIns="91425" numCol="1" spcCol="0" rtlCol="0" fromWordArt="0" anchor="t"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
                <a:srgbClr val="000000"/>
              </a:buClr>
              <a:buSzPts val="3600"/>
              <a:buFont typeface="Arial"/>
              <a:buNone/>
              <a:tabLst/>
              <a:defRPr/>
            </a:pPr>
            <a:r>
              <a:rPr kumimoji="0" lang="en-US" sz="3600" b="0" i="0" u="none" strike="noStrike" kern="0" cap="none" spc="0" normalizeH="0" baseline="0" noProof="0" dirty="0">
                <a:ln>
                  <a:noFill/>
                </a:ln>
                <a:solidFill>
                  <a:srgbClr val="005087"/>
                </a:solidFill>
                <a:effectLst/>
                <a:uLnTx/>
                <a:uFillTx/>
                <a:latin typeface="Arial"/>
                <a:ea typeface="Arial"/>
                <a:cs typeface="Arial"/>
                <a:sym typeface="Arial"/>
              </a:rPr>
              <a:t>How to Avoid Suspension and Debarment</a:t>
            </a:r>
            <a:endParaRPr kumimoji="0" lang="en-US" sz="1600" b="0" i="0" u="none" strike="noStrike" kern="0" cap="none" spc="0" normalizeH="0" baseline="0" noProof="0" dirty="0">
              <a:ln>
                <a:noFill/>
              </a:ln>
              <a:solidFill>
                <a:srgbClr val="000000"/>
              </a:solidFill>
              <a:effectLst/>
              <a:uLnTx/>
              <a:uFillTx/>
              <a:latin typeface="Arial"/>
              <a:ea typeface="Arial"/>
              <a:cs typeface="Arial"/>
              <a:sym typeface="Arial"/>
            </a:endParaRPr>
          </a:p>
        </p:txBody>
      </p:sp>
      <p:pic>
        <p:nvPicPr>
          <p:cNvPr id="2" name="Google Shape;183;p37" descr="Small Business Works logo">
            <a:extLst>
              <a:ext uri="{FF2B5EF4-FFF2-40B4-BE49-F238E27FC236}">
                <a16:creationId xmlns:a16="http://schemas.microsoft.com/office/drawing/2014/main" id="{55313589-AF2E-5F78-C9A0-139C1A021116}"/>
              </a:ext>
            </a:extLst>
          </p:cNvPr>
          <p:cNvPicPr preferRelativeResize="0"/>
          <p:nvPr/>
        </p:nvPicPr>
        <p:blipFill>
          <a:blip r:embed="rId3">
            <a:alphaModFix/>
          </a:blip>
          <a:stretch>
            <a:fillRect/>
          </a:stretch>
        </p:blipFill>
        <p:spPr>
          <a:xfrm>
            <a:off x="7789850" y="4521150"/>
            <a:ext cx="1219098" cy="685751"/>
          </a:xfrm>
          <a:prstGeom prst="rect">
            <a:avLst/>
          </a:prstGeom>
          <a:noFill/>
          <a:ln>
            <a:noFill/>
          </a:ln>
        </p:spPr>
      </p:pic>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Shape 407"/>
        <p:cNvGrpSpPr/>
        <p:nvPr/>
      </p:nvGrpSpPr>
      <p:grpSpPr>
        <a:xfrm>
          <a:off x="0" y="0"/>
          <a:ext cx="0" cy="0"/>
          <a:chOff x="0" y="0"/>
          <a:chExt cx="0" cy="0"/>
        </a:xfrm>
      </p:grpSpPr>
      <p:sp>
        <p:nvSpPr>
          <p:cNvPr id="408" name="Google Shape;408;p70"/>
          <p:cNvSpPr/>
          <p:nvPr/>
        </p:nvSpPr>
        <p:spPr>
          <a:xfrm>
            <a:off x="684225" y="3519650"/>
            <a:ext cx="7772400" cy="1624200"/>
          </a:xfrm>
          <a:prstGeom prst="rect">
            <a:avLst/>
          </a:prstGeom>
          <a:noFill/>
          <a:ln>
            <a:noFill/>
          </a:ln>
        </p:spPr>
        <p:txBody>
          <a:bodyPr spcFirstLastPara="1" wrap="square" lIns="0" tIns="0" rIns="0" bIns="0" anchor="ctr" anchorCtr="0">
            <a:noAutofit/>
          </a:bodyPr>
          <a:lstStyle/>
          <a:p>
            <a:pPr marL="0" marR="0" lvl="0" indent="0" algn="l" rtl="0">
              <a:lnSpc>
                <a:spcPct val="115000"/>
              </a:lnSpc>
              <a:spcBef>
                <a:spcPts val="0"/>
              </a:spcBef>
              <a:spcAft>
                <a:spcPts val="0"/>
              </a:spcAft>
              <a:buClr>
                <a:srgbClr val="000000"/>
              </a:buClr>
              <a:buSzPts val="2000"/>
              <a:buFont typeface="Arial"/>
              <a:buNone/>
            </a:pPr>
            <a:r>
              <a:rPr lang="en-US" sz="2000" b="0" i="0" u="none" strike="noStrike" cap="none">
                <a:solidFill>
                  <a:schemeClr val="dk1"/>
                </a:solidFill>
                <a:latin typeface="Arial"/>
                <a:ea typeface="Arial"/>
                <a:cs typeface="Arial"/>
                <a:sym typeface="Arial"/>
              </a:rPr>
              <a:t>● Contracting with the Government involves several certifications about your company and how you’ll perform each contract</a:t>
            </a:r>
            <a:endParaRPr sz="2000" b="0" i="0" u="none" strike="noStrike" cap="none">
              <a:solidFill>
                <a:schemeClr val="dk1"/>
              </a:solidFill>
              <a:latin typeface="Arial"/>
              <a:ea typeface="Arial"/>
              <a:cs typeface="Arial"/>
              <a:sym typeface="Arial"/>
            </a:endParaRPr>
          </a:p>
          <a:p>
            <a:pPr marL="0" marR="0" lvl="0" indent="0" algn="l" rtl="0">
              <a:lnSpc>
                <a:spcPct val="115000"/>
              </a:lnSpc>
              <a:spcBef>
                <a:spcPts val="500"/>
              </a:spcBef>
              <a:spcAft>
                <a:spcPts val="0"/>
              </a:spcAft>
              <a:buClr>
                <a:srgbClr val="000000"/>
              </a:buClr>
              <a:buSzPts val="2000"/>
              <a:buFont typeface="Arial"/>
              <a:buNone/>
            </a:pPr>
            <a:r>
              <a:rPr lang="en-US" sz="2000" b="0" i="0" u="none" strike="noStrike" cap="none">
                <a:solidFill>
                  <a:schemeClr val="dk1"/>
                </a:solidFill>
                <a:latin typeface="Arial"/>
                <a:ea typeface="Arial"/>
                <a:cs typeface="Arial"/>
                <a:sym typeface="Arial"/>
              </a:rPr>
              <a:t>● Examples:</a:t>
            </a:r>
            <a:endParaRPr sz="2000" b="0" i="0" u="none" strike="noStrike" cap="none">
              <a:solidFill>
                <a:schemeClr val="dk1"/>
              </a:solidFill>
              <a:latin typeface="Arial"/>
              <a:ea typeface="Arial"/>
              <a:cs typeface="Arial"/>
              <a:sym typeface="Arial"/>
            </a:endParaRPr>
          </a:p>
          <a:p>
            <a:pPr marL="12700" marR="0" lvl="0" indent="0" algn="l" rtl="0">
              <a:lnSpc>
                <a:spcPct val="115000"/>
              </a:lnSpc>
              <a:spcBef>
                <a:spcPts val="500"/>
              </a:spcBef>
              <a:spcAft>
                <a:spcPts val="0"/>
              </a:spcAft>
              <a:buClr>
                <a:srgbClr val="000000"/>
              </a:buClr>
              <a:buSzPts val="2000"/>
              <a:buFont typeface="Arial"/>
              <a:buNone/>
            </a:pPr>
            <a:r>
              <a:rPr lang="en-US" sz="2000" b="0" i="0" u="none" strike="noStrike" cap="none">
                <a:solidFill>
                  <a:schemeClr val="dk1"/>
                </a:solidFill>
                <a:latin typeface="Arial"/>
                <a:ea typeface="Arial"/>
                <a:cs typeface="Arial"/>
                <a:sym typeface="Arial"/>
              </a:rPr>
              <a:t> 	○ Felony conviction certification</a:t>
            </a:r>
            <a:endParaRPr sz="2000" b="0" i="0" u="none" strike="noStrike" cap="none">
              <a:solidFill>
                <a:schemeClr val="dk1"/>
              </a:solidFill>
              <a:latin typeface="Arial"/>
              <a:ea typeface="Arial"/>
              <a:cs typeface="Arial"/>
              <a:sym typeface="Arial"/>
            </a:endParaRPr>
          </a:p>
          <a:p>
            <a:pPr marL="12700" marR="0" lvl="0" indent="0" algn="l" rtl="0">
              <a:lnSpc>
                <a:spcPct val="115000"/>
              </a:lnSpc>
              <a:spcBef>
                <a:spcPts val="500"/>
              </a:spcBef>
              <a:spcAft>
                <a:spcPts val="0"/>
              </a:spcAft>
              <a:buClr>
                <a:srgbClr val="000000"/>
              </a:buClr>
              <a:buSzPts val="2000"/>
              <a:buFont typeface="Arial"/>
              <a:buNone/>
            </a:pPr>
            <a:r>
              <a:rPr lang="en-US" sz="2000" b="0" i="0" u="none" strike="noStrike" cap="none">
                <a:solidFill>
                  <a:schemeClr val="dk1"/>
                </a:solidFill>
                <a:latin typeface="Arial"/>
                <a:ea typeface="Arial"/>
                <a:cs typeface="Arial"/>
                <a:sym typeface="Arial"/>
              </a:rPr>
              <a:t> 	○ Small business size status</a:t>
            </a:r>
            <a:endParaRPr sz="2000" b="0" i="0" u="none" strike="noStrike" cap="none">
              <a:solidFill>
                <a:schemeClr val="dk1"/>
              </a:solidFill>
              <a:latin typeface="Arial"/>
              <a:ea typeface="Arial"/>
              <a:cs typeface="Arial"/>
              <a:sym typeface="Arial"/>
            </a:endParaRPr>
          </a:p>
          <a:p>
            <a:pPr marL="12700" marR="0" lvl="0" indent="444500" algn="l" rtl="0">
              <a:lnSpc>
                <a:spcPct val="115000"/>
              </a:lnSpc>
              <a:spcBef>
                <a:spcPts val="500"/>
              </a:spcBef>
              <a:spcAft>
                <a:spcPts val="0"/>
              </a:spcAft>
              <a:buClr>
                <a:srgbClr val="000000"/>
              </a:buClr>
              <a:buSzPts val="1900"/>
              <a:buFont typeface="Arial"/>
              <a:buNone/>
            </a:pPr>
            <a:endParaRPr sz="1900" b="0" i="0" u="none" strike="noStrike" cap="none">
              <a:solidFill>
                <a:schemeClr val="dk1"/>
              </a:solidFill>
              <a:latin typeface="Arial"/>
              <a:ea typeface="Arial"/>
              <a:cs typeface="Arial"/>
              <a:sym typeface="Arial"/>
            </a:endParaRPr>
          </a:p>
          <a:p>
            <a:pPr marL="0" marR="0" lvl="0" indent="0" algn="l" rtl="0">
              <a:lnSpc>
                <a:spcPct val="115000"/>
              </a:lnSpc>
              <a:spcBef>
                <a:spcPts val="500"/>
              </a:spcBef>
              <a:spcAft>
                <a:spcPts val="0"/>
              </a:spcAft>
              <a:buClr>
                <a:srgbClr val="000000"/>
              </a:buClr>
              <a:buSzPts val="2000"/>
              <a:buFont typeface="Arial"/>
              <a:buNone/>
            </a:pPr>
            <a:endParaRPr sz="2000" b="0" i="0" u="none" strike="noStrike" cap="none">
              <a:solidFill>
                <a:schemeClr val="dk1"/>
              </a:solidFill>
              <a:latin typeface="Arial"/>
              <a:ea typeface="Arial"/>
              <a:cs typeface="Arial"/>
              <a:sym typeface="Arial"/>
            </a:endParaRPr>
          </a:p>
          <a:p>
            <a:pPr marL="0" marR="0" lvl="0" indent="0" algn="l" rtl="0">
              <a:lnSpc>
                <a:spcPct val="115000"/>
              </a:lnSpc>
              <a:spcBef>
                <a:spcPts val="500"/>
              </a:spcBef>
              <a:spcAft>
                <a:spcPts val="0"/>
              </a:spcAft>
              <a:buClr>
                <a:srgbClr val="000000"/>
              </a:buClr>
              <a:buSzPts val="1800"/>
              <a:buFont typeface="Arial"/>
              <a:buNone/>
            </a:pPr>
            <a:endParaRPr sz="1800" b="0" i="0" u="none" strike="noStrike" cap="none">
              <a:solidFill>
                <a:schemeClr val="dk1"/>
              </a:solidFill>
              <a:latin typeface="Arial"/>
              <a:ea typeface="Arial"/>
              <a:cs typeface="Arial"/>
              <a:sym typeface="Arial"/>
            </a:endParaRPr>
          </a:p>
          <a:p>
            <a:pPr marL="469900" marR="0" lvl="0" indent="0" algn="l" rtl="0">
              <a:lnSpc>
                <a:spcPct val="115000"/>
              </a:lnSpc>
              <a:spcBef>
                <a:spcPts val="500"/>
              </a:spcBef>
              <a:spcAft>
                <a:spcPts val="0"/>
              </a:spcAft>
              <a:buClr>
                <a:srgbClr val="000000"/>
              </a:buClr>
              <a:buSzPts val="2000"/>
              <a:buFont typeface="Arial"/>
              <a:buNone/>
            </a:pPr>
            <a:endParaRPr sz="2000" b="0" i="0" u="none" strike="noStrike" cap="none">
              <a:solidFill>
                <a:schemeClr val="dk1"/>
              </a:solidFill>
              <a:latin typeface="Arial"/>
              <a:ea typeface="Arial"/>
              <a:cs typeface="Arial"/>
              <a:sym typeface="Arial"/>
            </a:endParaRPr>
          </a:p>
          <a:p>
            <a:pPr marL="0" marR="0" lvl="0" indent="0" algn="l" rtl="0">
              <a:lnSpc>
                <a:spcPct val="115000"/>
              </a:lnSpc>
              <a:spcBef>
                <a:spcPts val="500"/>
              </a:spcBef>
              <a:spcAft>
                <a:spcPts val="0"/>
              </a:spcAft>
              <a:buClr>
                <a:srgbClr val="000000"/>
              </a:buClr>
              <a:buSzPts val="1900"/>
              <a:buFont typeface="Arial"/>
              <a:buNone/>
            </a:pPr>
            <a:endParaRPr sz="1900" b="0" i="0" u="none" strike="noStrike" cap="none">
              <a:solidFill>
                <a:schemeClr val="dk1"/>
              </a:solidFill>
              <a:latin typeface="Arial"/>
              <a:ea typeface="Arial"/>
              <a:cs typeface="Arial"/>
              <a:sym typeface="Arial"/>
            </a:endParaRPr>
          </a:p>
          <a:p>
            <a:pPr marL="469900" marR="0" lvl="0" indent="0" algn="l" rtl="0">
              <a:lnSpc>
                <a:spcPct val="115000"/>
              </a:lnSpc>
              <a:spcBef>
                <a:spcPts val="500"/>
              </a:spcBef>
              <a:spcAft>
                <a:spcPts val="0"/>
              </a:spcAft>
              <a:buClr>
                <a:srgbClr val="000000"/>
              </a:buClr>
              <a:buSzPts val="1800"/>
              <a:buFont typeface="Arial"/>
              <a:buNone/>
            </a:pPr>
            <a:endParaRPr sz="1800" b="0" i="0" u="none" strike="noStrike" cap="none">
              <a:solidFill>
                <a:schemeClr val="dk1"/>
              </a:solidFill>
              <a:latin typeface="Arial"/>
              <a:ea typeface="Arial"/>
              <a:cs typeface="Arial"/>
              <a:sym typeface="Arial"/>
            </a:endParaRPr>
          </a:p>
          <a:p>
            <a:pPr marL="0" marR="0" lvl="0" indent="0" algn="l" rtl="0">
              <a:lnSpc>
                <a:spcPct val="115000"/>
              </a:lnSpc>
              <a:spcBef>
                <a:spcPts val="0"/>
              </a:spcBef>
              <a:spcAft>
                <a:spcPts val="0"/>
              </a:spcAft>
              <a:buClr>
                <a:srgbClr val="000000"/>
              </a:buClr>
              <a:buSzPts val="2000"/>
              <a:buFont typeface="Arial"/>
              <a:buNone/>
            </a:pPr>
            <a:endParaRPr sz="2000" b="0" i="0" u="none" strike="noStrike" cap="none">
              <a:solidFill>
                <a:schemeClr val="dk1"/>
              </a:solidFill>
              <a:latin typeface="Arial"/>
              <a:ea typeface="Arial"/>
              <a:cs typeface="Arial"/>
              <a:sym typeface="Arial"/>
            </a:endParaRPr>
          </a:p>
          <a:p>
            <a:pPr marL="469900" marR="0" lvl="0" indent="0" algn="l" rtl="0">
              <a:lnSpc>
                <a:spcPct val="115000"/>
              </a:lnSpc>
              <a:spcBef>
                <a:spcPts val="500"/>
              </a:spcBef>
              <a:spcAft>
                <a:spcPts val="0"/>
              </a:spcAft>
              <a:buClr>
                <a:srgbClr val="000000"/>
              </a:buClr>
              <a:buSzPts val="2000"/>
              <a:buFont typeface="Arial"/>
              <a:buNone/>
            </a:pPr>
            <a:endParaRPr sz="2000" b="0" i="0" u="none" strike="noStrike" cap="none">
              <a:solidFill>
                <a:schemeClr val="dk1"/>
              </a:solidFill>
              <a:latin typeface="Arial"/>
              <a:ea typeface="Arial"/>
              <a:cs typeface="Arial"/>
              <a:sym typeface="Arial"/>
            </a:endParaRPr>
          </a:p>
          <a:p>
            <a:pPr marL="0" marR="0" lvl="0" indent="0" algn="l" rtl="0">
              <a:lnSpc>
                <a:spcPct val="115000"/>
              </a:lnSpc>
              <a:spcBef>
                <a:spcPts val="0"/>
              </a:spcBef>
              <a:spcAft>
                <a:spcPts val="0"/>
              </a:spcAft>
              <a:buClr>
                <a:srgbClr val="000000"/>
              </a:buClr>
              <a:buSzPts val="1900"/>
              <a:buFont typeface="Arial"/>
              <a:buNone/>
            </a:pPr>
            <a:r>
              <a:rPr lang="en-US" sz="1900" b="0" i="0" u="none" strike="noStrike" cap="none">
                <a:solidFill>
                  <a:schemeClr val="dk1"/>
                </a:solidFill>
                <a:latin typeface="Arial"/>
                <a:ea typeface="Arial"/>
                <a:cs typeface="Arial"/>
                <a:sym typeface="Arial"/>
              </a:rPr>
              <a:t>l</a:t>
            </a:r>
            <a:endParaRPr sz="1900" b="0" i="0" u="none" strike="noStrike" cap="none">
              <a:solidFill>
                <a:schemeClr val="dk1"/>
              </a:solidFill>
              <a:latin typeface="Arial"/>
              <a:ea typeface="Arial"/>
              <a:cs typeface="Arial"/>
              <a:sym typeface="Arial"/>
            </a:endParaRPr>
          </a:p>
        </p:txBody>
      </p:sp>
      <p:sp>
        <p:nvSpPr>
          <p:cNvPr id="409" name="Google Shape;409;p70"/>
          <p:cNvSpPr txBox="1">
            <a:spLocks noGrp="1"/>
          </p:cNvSpPr>
          <p:nvPr>
            <p:ph type="title" idx="4294967295"/>
          </p:nvPr>
        </p:nvSpPr>
        <p:spPr>
          <a:xfrm>
            <a:off x="438675" y="107750"/>
            <a:ext cx="8375700" cy="603000"/>
          </a:xfrm>
          <a:prstGeom prst="rect">
            <a:avLst/>
          </a:prstGeom>
          <a:noFill/>
          <a:ln>
            <a:noFill/>
            <a:prstDash/>
          </a:ln>
          <a:effectLst/>
        </p:spPr>
        <p:txBody>
          <a:bodyPr rot="0" spcFirstLastPara="1" vertOverflow="overflow" horzOverflow="overflow" vert="horz" wrap="square" lIns="91425" tIns="91425" rIns="91425" bIns="91425" numCol="1" spcCol="0" rtlCol="0" fromWordArt="0" anchor="t"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
                <a:srgbClr val="000000"/>
              </a:buClr>
              <a:buSzPts val="3600"/>
              <a:buFont typeface="Arial"/>
              <a:buNone/>
              <a:tabLst/>
              <a:defRPr/>
            </a:pPr>
            <a:r>
              <a:rPr kumimoji="0" lang="en-US" sz="3600" b="0" i="0" u="none" strike="noStrike" kern="0" cap="none" spc="0" normalizeH="0" baseline="0" noProof="0" dirty="0">
                <a:ln>
                  <a:noFill/>
                </a:ln>
                <a:solidFill>
                  <a:srgbClr val="005087"/>
                </a:solidFill>
                <a:effectLst/>
                <a:uLnTx/>
                <a:uFillTx/>
                <a:latin typeface="Arial"/>
                <a:ea typeface="Arial"/>
                <a:cs typeface="Arial"/>
                <a:sym typeface="Arial"/>
              </a:rPr>
              <a:t>How to Avoid Suspension and Debarment: Fraud</a:t>
            </a:r>
            <a:endParaRPr kumimoji="0" lang="en-US" sz="1600" b="0" i="0" u="none" strike="noStrike" kern="0" cap="none" spc="0" normalizeH="0" baseline="0" noProof="0" dirty="0">
              <a:ln>
                <a:noFill/>
              </a:ln>
              <a:solidFill>
                <a:srgbClr val="000000"/>
              </a:solidFill>
              <a:effectLst/>
              <a:uLnTx/>
              <a:uFillTx/>
              <a:latin typeface="Arial"/>
              <a:ea typeface="Arial"/>
              <a:cs typeface="Arial"/>
              <a:sym typeface="Arial"/>
            </a:endParaRPr>
          </a:p>
        </p:txBody>
      </p:sp>
      <p:pic>
        <p:nvPicPr>
          <p:cNvPr id="2" name="Google Shape;183;p37" descr="Small Business Works logo">
            <a:extLst>
              <a:ext uri="{FF2B5EF4-FFF2-40B4-BE49-F238E27FC236}">
                <a16:creationId xmlns:a16="http://schemas.microsoft.com/office/drawing/2014/main" id="{D324DA7F-545D-70CF-546E-2308743480F8}"/>
              </a:ext>
            </a:extLst>
          </p:cNvPr>
          <p:cNvPicPr preferRelativeResize="0"/>
          <p:nvPr/>
        </p:nvPicPr>
        <p:blipFill>
          <a:blip r:embed="rId3">
            <a:alphaModFix/>
          </a:blip>
          <a:stretch>
            <a:fillRect/>
          </a:stretch>
        </p:blipFill>
        <p:spPr>
          <a:xfrm>
            <a:off x="7789850" y="4521150"/>
            <a:ext cx="1219098" cy="685751"/>
          </a:xfrm>
          <a:prstGeom prst="rect">
            <a:avLst/>
          </a:prstGeom>
          <a:noFill/>
          <a:ln>
            <a:noFill/>
          </a:ln>
        </p:spPr>
      </p:pic>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Shape 414"/>
        <p:cNvGrpSpPr/>
        <p:nvPr/>
      </p:nvGrpSpPr>
      <p:grpSpPr>
        <a:xfrm>
          <a:off x="0" y="0"/>
          <a:ext cx="0" cy="0"/>
          <a:chOff x="0" y="0"/>
          <a:chExt cx="0" cy="0"/>
        </a:xfrm>
      </p:grpSpPr>
      <p:sp>
        <p:nvSpPr>
          <p:cNvPr id="415" name="Google Shape;415;p71"/>
          <p:cNvSpPr/>
          <p:nvPr/>
        </p:nvSpPr>
        <p:spPr>
          <a:xfrm>
            <a:off x="684225" y="3724875"/>
            <a:ext cx="7772400" cy="1419000"/>
          </a:xfrm>
          <a:prstGeom prst="rect">
            <a:avLst/>
          </a:prstGeom>
          <a:noFill/>
          <a:ln>
            <a:noFill/>
          </a:ln>
        </p:spPr>
        <p:txBody>
          <a:bodyPr spcFirstLastPara="1" wrap="square" lIns="0" tIns="0" rIns="0" bIns="0" anchor="ctr" anchorCtr="0">
            <a:noAutofit/>
          </a:bodyPr>
          <a:lstStyle/>
          <a:p>
            <a:pPr marL="0" marR="0" lvl="0" indent="0" algn="l" rtl="0">
              <a:lnSpc>
                <a:spcPct val="115000"/>
              </a:lnSpc>
              <a:spcBef>
                <a:spcPts val="0"/>
              </a:spcBef>
              <a:spcAft>
                <a:spcPts val="0"/>
              </a:spcAft>
              <a:buClr>
                <a:srgbClr val="000000"/>
              </a:buClr>
              <a:buSzPts val="2000"/>
              <a:buFont typeface="Arial"/>
              <a:buNone/>
            </a:pPr>
            <a:r>
              <a:rPr lang="en-US" sz="2000" b="0" i="0" u="none" strike="noStrike" cap="none">
                <a:solidFill>
                  <a:schemeClr val="dk1"/>
                </a:solidFill>
                <a:latin typeface="Arial"/>
                <a:ea typeface="Arial"/>
                <a:cs typeface="Arial"/>
                <a:sym typeface="Arial"/>
              </a:rPr>
              <a:t>● Carefully identify what you’re certifying or representing</a:t>
            </a:r>
            <a:endParaRPr sz="2000" b="0" i="0" u="none" strike="noStrike" cap="none">
              <a:solidFill>
                <a:schemeClr val="dk1"/>
              </a:solidFill>
              <a:latin typeface="Arial"/>
              <a:ea typeface="Arial"/>
              <a:cs typeface="Arial"/>
              <a:sym typeface="Arial"/>
            </a:endParaRPr>
          </a:p>
          <a:p>
            <a:pPr marL="0" marR="0" lvl="0" indent="0" algn="l" rtl="0">
              <a:lnSpc>
                <a:spcPct val="115000"/>
              </a:lnSpc>
              <a:spcBef>
                <a:spcPts val="0"/>
              </a:spcBef>
              <a:spcAft>
                <a:spcPts val="0"/>
              </a:spcAft>
              <a:buClr>
                <a:srgbClr val="000000"/>
              </a:buClr>
              <a:buSzPts val="1000"/>
              <a:buFont typeface="Arial"/>
              <a:buNone/>
            </a:pPr>
            <a:endParaRPr sz="1000" b="0" i="0" u="none" strike="noStrike" cap="none">
              <a:solidFill>
                <a:schemeClr val="dk1"/>
              </a:solidFill>
              <a:latin typeface="Arial"/>
              <a:ea typeface="Arial"/>
              <a:cs typeface="Arial"/>
              <a:sym typeface="Arial"/>
            </a:endParaRPr>
          </a:p>
          <a:p>
            <a:pPr marL="0" marR="0" lvl="0" indent="0" algn="l" rtl="0">
              <a:lnSpc>
                <a:spcPct val="115000"/>
              </a:lnSpc>
              <a:spcBef>
                <a:spcPts val="500"/>
              </a:spcBef>
              <a:spcAft>
                <a:spcPts val="0"/>
              </a:spcAft>
              <a:buClr>
                <a:srgbClr val="000000"/>
              </a:buClr>
              <a:buSzPts val="2000"/>
              <a:buFont typeface="Arial"/>
              <a:buNone/>
            </a:pPr>
            <a:r>
              <a:rPr lang="en-US" sz="2000" b="0" i="0" u="none" strike="noStrike" cap="none">
                <a:solidFill>
                  <a:schemeClr val="dk1"/>
                </a:solidFill>
                <a:latin typeface="Arial"/>
                <a:ea typeface="Arial"/>
                <a:cs typeface="Arial"/>
                <a:sym typeface="Arial"/>
              </a:rPr>
              <a:t>● Understand the rules and facts that determine how you should make each representation and certification</a:t>
            </a:r>
            <a:endParaRPr sz="2000" b="0" i="0" u="none" strike="noStrike" cap="none">
              <a:solidFill>
                <a:schemeClr val="dk1"/>
              </a:solidFill>
              <a:latin typeface="Arial"/>
              <a:ea typeface="Arial"/>
              <a:cs typeface="Arial"/>
              <a:sym typeface="Arial"/>
            </a:endParaRPr>
          </a:p>
          <a:p>
            <a:pPr marL="0" marR="0" lvl="0" indent="0" algn="l" rtl="0">
              <a:lnSpc>
                <a:spcPct val="115000"/>
              </a:lnSpc>
              <a:spcBef>
                <a:spcPts val="500"/>
              </a:spcBef>
              <a:spcAft>
                <a:spcPts val="0"/>
              </a:spcAft>
              <a:buClr>
                <a:srgbClr val="000000"/>
              </a:buClr>
              <a:buSzPts val="1000"/>
              <a:buFont typeface="Arial"/>
              <a:buNone/>
            </a:pPr>
            <a:endParaRPr sz="1000" b="0" i="0" u="none" strike="noStrike" cap="none">
              <a:solidFill>
                <a:schemeClr val="dk1"/>
              </a:solidFill>
              <a:latin typeface="Arial"/>
              <a:ea typeface="Arial"/>
              <a:cs typeface="Arial"/>
              <a:sym typeface="Arial"/>
            </a:endParaRPr>
          </a:p>
          <a:p>
            <a:pPr marL="0" marR="0" lvl="0" indent="0" algn="l" rtl="0">
              <a:lnSpc>
                <a:spcPct val="115000"/>
              </a:lnSpc>
              <a:spcBef>
                <a:spcPts val="500"/>
              </a:spcBef>
              <a:spcAft>
                <a:spcPts val="0"/>
              </a:spcAft>
              <a:buClr>
                <a:srgbClr val="000000"/>
              </a:buClr>
              <a:buSzPts val="2000"/>
              <a:buFont typeface="Arial"/>
              <a:buNone/>
            </a:pPr>
            <a:r>
              <a:rPr lang="en-US" sz="2000" b="0" i="0" u="none" strike="noStrike" cap="none">
                <a:solidFill>
                  <a:schemeClr val="dk1"/>
                </a:solidFill>
                <a:latin typeface="Arial"/>
                <a:ea typeface="Arial"/>
                <a:cs typeface="Arial"/>
                <a:sym typeface="Arial"/>
              </a:rPr>
              <a:t>● Verify the accuracy of each representation and certification</a:t>
            </a:r>
            <a:endParaRPr sz="2000" b="0" i="0" u="none" strike="noStrike" cap="none">
              <a:solidFill>
                <a:schemeClr val="dk1"/>
              </a:solidFill>
              <a:latin typeface="Arial"/>
              <a:ea typeface="Arial"/>
              <a:cs typeface="Arial"/>
              <a:sym typeface="Arial"/>
            </a:endParaRPr>
          </a:p>
          <a:p>
            <a:pPr marL="12700" marR="0" lvl="0" indent="0" algn="l" rtl="0">
              <a:lnSpc>
                <a:spcPct val="115000"/>
              </a:lnSpc>
              <a:spcBef>
                <a:spcPts val="500"/>
              </a:spcBef>
              <a:spcAft>
                <a:spcPts val="0"/>
              </a:spcAft>
              <a:buClr>
                <a:srgbClr val="000000"/>
              </a:buClr>
              <a:buSzPts val="2000"/>
              <a:buFont typeface="Arial"/>
              <a:buNone/>
            </a:pPr>
            <a:endParaRPr sz="2000" b="0" i="0" u="none" strike="noStrike" cap="none">
              <a:solidFill>
                <a:schemeClr val="dk1"/>
              </a:solidFill>
              <a:latin typeface="Arial"/>
              <a:ea typeface="Arial"/>
              <a:cs typeface="Arial"/>
              <a:sym typeface="Arial"/>
            </a:endParaRPr>
          </a:p>
          <a:p>
            <a:pPr marL="12700" marR="0" lvl="0" indent="444500" algn="l" rtl="0">
              <a:lnSpc>
                <a:spcPct val="115000"/>
              </a:lnSpc>
              <a:spcBef>
                <a:spcPts val="500"/>
              </a:spcBef>
              <a:spcAft>
                <a:spcPts val="0"/>
              </a:spcAft>
              <a:buClr>
                <a:srgbClr val="000000"/>
              </a:buClr>
              <a:buSzPts val="1900"/>
              <a:buFont typeface="Arial"/>
              <a:buNone/>
            </a:pPr>
            <a:endParaRPr sz="1900" b="0" i="0" u="none" strike="noStrike" cap="none">
              <a:solidFill>
                <a:schemeClr val="dk1"/>
              </a:solidFill>
              <a:latin typeface="Arial"/>
              <a:ea typeface="Arial"/>
              <a:cs typeface="Arial"/>
              <a:sym typeface="Arial"/>
            </a:endParaRPr>
          </a:p>
          <a:p>
            <a:pPr marL="0" marR="0" lvl="0" indent="0" algn="l" rtl="0">
              <a:lnSpc>
                <a:spcPct val="115000"/>
              </a:lnSpc>
              <a:spcBef>
                <a:spcPts val="500"/>
              </a:spcBef>
              <a:spcAft>
                <a:spcPts val="0"/>
              </a:spcAft>
              <a:buClr>
                <a:srgbClr val="000000"/>
              </a:buClr>
              <a:buSzPts val="2000"/>
              <a:buFont typeface="Arial"/>
              <a:buNone/>
            </a:pPr>
            <a:endParaRPr sz="2000" b="0" i="0" u="none" strike="noStrike" cap="none">
              <a:solidFill>
                <a:schemeClr val="dk1"/>
              </a:solidFill>
              <a:latin typeface="Arial"/>
              <a:ea typeface="Arial"/>
              <a:cs typeface="Arial"/>
              <a:sym typeface="Arial"/>
            </a:endParaRPr>
          </a:p>
          <a:p>
            <a:pPr marL="0" marR="0" lvl="0" indent="0" algn="l" rtl="0">
              <a:lnSpc>
                <a:spcPct val="115000"/>
              </a:lnSpc>
              <a:spcBef>
                <a:spcPts val="500"/>
              </a:spcBef>
              <a:spcAft>
                <a:spcPts val="0"/>
              </a:spcAft>
              <a:buClr>
                <a:srgbClr val="000000"/>
              </a:buClr>
              <a:buSzPts val="1800"/>
              <a:buFont typeface="Arial"/>
              <a:buNone/>
            </a:pPr>
            <a:endParaRPr sz="1800" b="0" i="0" u="none" strike="noStrike" cap="none">
              <a:solidFill>
                <a:schemeClr val="dk1"/>
              </a:solidFill>
              <a:latin typeface="Arial"/>
              <a:ea typeface="Arial"/>
              <a:cs typeface="Arial"/>
              <a:sym typeface="Arial"/>
            </a:endParaRPr>
          </a:p>
          <a:p>
            <a:pPr marL="469900" marR="0" lvl="0" indent="0" algn="l" rtl="0">
              <a:lnSpc>
                <a:spcPct val="115000"/>
              </a:lnSpc>
              <a:spcBef>
                <a:spcPts val="500"/>
              </a:spcBef>
              <a:spcAft>
                <a:spcPts val="0"/>
              </a:spcAft>
              <a:buClr>
                <a:srgbClr val="000000"/>
              </a:buClr>
              <a:buSzPts val="2000"/>
              <a:buFont typeface="Arial"/>
              <a:buNone/>
            </a:pPr>
            <a:endParaRPr sz="2000" b="0" i="0" u="none" strike="noStrike" cap="none">
              <a:solidFill>
                <a:schemeClr val="dk1"/>
              </a:solidFill>
              <a:latin typeface="Arial"/>
              <a:ea typeface="Arial"/>
              <a:cs typeface="Arial"/>
              <a:sym typeface="Arial"/>
            </a:endParaRPr>
          </a:p>
          <a:p>
            <a:pPr marL="0" marR="0" lvl="0" indent="0" algn="l" rtl="0">
              <a:lnSpc>
                <a:spcPct val="115000"/>
              </a:lnSpc>
              <a:spcBef>
                <a:spcPts val="500"/>
              </a:spcBef>
              <a:spcAft>
                <a:spcPts val="0"/>
              </a:spcAft>
              <a:buClr>
                <a:srgbClr val="000000"/>
              </a:buClr>
              <a:buSzPts val="1900"/>
              <a:buFont typeface="Arial"/>
              <a:buNone/>
            </a:pPr>
            <a:endParaRPr sz="1900" b="0" i="0" u="none" strike="noStrike" cap="none">
              <a:solidFill>
                <a:schemeClr val="dk1"/>
              </a:solidFill>
              <a:latin typeface="Arial"/>
              <a:ea typeface="Arial"/>
              <a:cs typeface="Arial"/>
              <a:sym typeface="Arial"/>
            </a:endParaRPr>
          </a:p>
          <a:p>
            <a:pPr marL="469900" marR="0" lvl="0" indent="0" algn="l" rtl="0">
              <a:lnSpc>
                <a:spcPct val="115000"/>
              </a:lnSpc>
              <a:spcBef>
                <a:spcPts val="500"/>
              </a:spcBef>
              <a:spcAft>
                <a:spcPts val="0"/>
              </a:spcAft>
              <a:buClr>
                <a:srgbClr val="000000"/>
              </a:buClr>
              <a:buSzPts val="1800"/>
              <a:buFont typeface="Arial"/>
              <a:buNone/>
            </a:pPr>
            <a:endParaRPr sz="1800" b="0" i="0" u="none" strike="noStrike" cap="none">
              <a:solidFill>
                <a:schemeClr val="dk1"/>
              </a:solidFill>
              <a:latin typeface="Arial"/>
              <a:ea typeface="Arial"/>
              <a:cs typeface="Arial"/>
              <a:sym typeface="Arial"/>
            </a:endParaRPr>
          </a:p>
          <a:p>
            <a:pPr marL="0" marR="0" lvl="0" indent="0" algn="l" rtl="0">
              <a:lnSpc>
                <a:spcPct val="115000"/>
              </a:lnSpc>
              <a:spcBef>
                <a:spcPts val="0"/>
              </a:spcBef>
              <a:spcAft>
                <a:spcPts val="0"/>
              </a:spcAft>
              <a:buClr>
                <a:srgbClr val="000000"/>
              </a:buClr>
              <a:buSzPts val="2000"/>
              <a:buFont typeface="Arial"/>
              <a:buNone/>
            </a:pPr>
            <a:endParaRPr sz="2000" b="0" i="0" u="none" strike="noStrike" cap="none">
              <a:solidFill>
                <a:schemeClr val="dk1"/>
              </a:solidFill>
              <a:latin typeface="Arial"/>
              <a:ea typeface="Arial"/>
              <a:cs typeface="Arial"/>
              <a:sym typeface="Arial"/>
            </a:endParaRPr>
          </a:p>
          <a:p>
            <a:pPr marL="469900" marR="0" lvl="0" indent="0" algn="l" rtl="0">
              <a:lnSpc>
                <a:spcPct val="115000"/>
              </a:lnSpc>
              <a:spcBef>
                <a:spcPts val="500"/>
              </a:spcBef>
              <a:spcAft>
                <a:spcPts val="0"/>
              </a:spcAft>
              <a:buClr>
                <a:srgbClr val="000000"/>
              </a:buClr>
              <a:buSzPts val="2000"/>
              <a:buFont typeface="Arial"/>
              <a:buNone/>
            </a:pPr>
            <a:endParaRPr sz="2000" b="0" i="0" u="none" strike="noStrike" cap="none">
              <a:solidFill>
                <a:schemeClr val="dk1"/>
              </a:solidFill>
              <a:latin typeface="Arial"/>
              <a:ea typeface="Arial"/>
              <a:cs typeface="Arial"/>
              <a:sym typeface="Arial"/>
            </a:endParaRPr>
          </a:p>
          <a:p>
            <a:pPr marL="0" marR="0" lvl="0" indent="0" algn="l" rtl="0">
              <a:lnSpc>
                <a:spcPct val="115000"/>
              </a:lnSpc>
              <a:spcBef>
                <a:spcPts val="0"/>
              </a:spcBef>
              <a:spcAft>
                <a:spcPts val="0"/>
              </a:spcAft>
              <a:buClr>
                <a:srgbClr val="000000"/>
              </a:buClr>
              <a:buSzPts val="1900"/>
              <a:buFont typeface="Arial"/>
              <a:buNone/>
            </a:pPr>
            <a:r>
              <a:rPr lang="en-US" sz="1900" b="0" i="0" u="none" strike="noStrike" cap="none">
                <a:solidFill>
                  <a:schemeClr val="dk1"/>
                </a:solidFill>
                <a:latin typeface="Arial"/>
                <a:ea typeface="Arial"/>
                <a:cs typeface="Arial"/>
                <a:sym typeface="Arial"/>
              </a:rPr>
              <a:t>l</a:t>
            </a:r>
            <a:endParaRPr sz="1900" b="0" i="0" u="none" strike="noStrike" cap="none">
              <a:solidFill>
                <a:schemeClr val="dk1"/>
              </a:solidFill>
              <a:latin typeface="Arial"/>
              <a:ea typeface="Arial"/>
              <a:cs typeface="Arial"/>
              <a:sym typeface="Arial"/>
            </a:endParaRPr>
          </a:p>
        </p:txBody>
      </p:sp>
      <p:sp>
        <p:nvSpPr>
          <p:cNvPr id="416" name="Google Shape;416;p71"/>
          <p:cNvSpPr txBox="1">
            <a:spLocks noGrp="1"/>
          </p:cNvSpPr>
          <p:nvPr>
            <p:ph type="title" idx="4294967295"/>
          </p:nvPr>
        </p:nvSpPr>
        <p:spPr>
          <a:xfrm>
            <a:off x="438675" y="107750"/>
            <a:ext cx="8375700" cy="603000"/>
          </a:xfrm>
          <a:prstGeom prst="rect">
            <a:avLst/>
          </a:prstGeom>
          <a:noFill/>
          <a:ln>
            <a:noFill/>
            <a:prstDash/>
          </a:ln>
          <a:effectLst/>
        </p:spPr>
        <p:txBody>
          <a:bodyPr rot="0" spcFirstLastPara="1" vertOverflow="overflow" horzOverflow="overflow" vert="horz" wrap="square" lIns="91425" tIns="91425" rIns="91425" bIns="91425" numCol="1" spcCol="0" rtlCol="0" fromWordArt="0" anchor="t"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
                <a:srgbClr val="000000"/>
              </a:buClr>
              <a:buSzPts val="3600"/>
              <a:buFont typeface="Arial"/>
              <a:buNone/>
              <a:tabLst/>
              <a:defRPr/>
            </a:pPr>
            <a:r>
              <a:rPr kumimoji="0" lang="en-US" sz="3600" b="0" i="0" u="none" strike="noStrike" kern="0" cap="none" spc="0" normalizeH="0" baseline="0" noProof="0" dirty="0">
                <a:ln>
                  <a:noFill/>
                </a:ln>
                <a:solidFill>
                  <a:srgbClr val="005087"/>
                </a:solidFill>
                <a:effectLst/>
                <a:uLnTx/>
                <a:uFillTx/>
                <a:latin typeface="Arial"/>
                <a:ea typeface="Arial"/>
                <a:cs typeface="Arial"/>
                <a:sym typeface="Arial"/>
              </a:rPr>
              <a:t>How to Avoid Suspension and Debarment: Fraud </a:t>
            </a:r>
            <a:r>
              <a:rPr kumimoji="0" lang="en-US" sz="3600" b="0" i="0" u="none" strike="noStrike" kern="0" cap="none" spc="0" normalizeH="0" baseline="0" noProof="0" dirty="0" err="1">
                <a:ln>
                  <a:noFill/>
                </a:ln>
                <a:solidFill>
                  <a:srgbClr val="005087"/>
                </a:solidFill>
                <a:effectLst/>
                <a:uLnTx/>
                <a:uFillTx/>
                <a:latin typeface="Arial"/>
                <a:ea typeface="Arial"/>
                <a:cs typeface="Arial"/>
                <a:sym typeface="Arial"/>
              </a:rPr>
              <a:t>Con’t</a:t>
            </a:r>
            <a:r>
              <a:rPr kumimoji="0" lang="en-US" sz="3600" b="0" i="0" u="none" strike="noStrike" kern="0" cap="none" spc="0" normalizeH="0" baseline="0" noProof="0" dirty="0">
                <a:ln>
                  <a:noFill/>
                </a:ln>
                <a:solidFill>
                  <a:srgbClr val="005087"/>
                </a:solidFill>
                <a:effectLst/>
                <a:uLnTx/>
                <a:uFillTx/>
                <a:latin typeface="Arial"/>
                <a:ea typeface="Arial"/>
                <a:cs typeface="Arial"/>
                <a:sym typeface="Arial"/>
              </a:rPr>
              <a:t>.</a:t>
            </a:r>
            <a:endParaRPr kumimoji="0" lang="en-US" sz="1600" b="0" i="0" u="none" strike="noStrike" kern="0" cap="none" spc="0" normalizeH="0" baseline="0" noProof="0" dirty="0">
              <a:ln>
                <a:noFill/>
              </a:ln>
              <a:solidFill>
                <a:srgbClr val="000000"/>
              </a:solidFill>
              <a:effectLst/>
              <a:uLnTx/>
              <a:uFillTx/>
              <a:latin typeface="Arial"/>
              <a:ea typeface="Arial"/>
              <a:cs typeface="Arial"/>
              <a:sym typeface="Arial"/>
            </a:endParaRPr>
          </a:p>
        </p:txBody>
      </p:sp>
      <p:pic>
        <p:nvPicPr>
          <p:cNvPr id="2" name="Google Shape;183;p37" descr="Small Business Works logo">
            <a:extLst>
              <a:ext uri="{FF2B5EF4-FFF2-40B4-BE49-F238E27FC236}">
                <a16:creationId xmlns:a16="http://schemas.microsoft.com/office/drawing/2014/main" id="{3DC861D0-46D8-F0FF-8749-820F51CBD452}"/>
              </a:ext>
            </a:extLst>
          </p:cNvPr>
          <p:cNvPicPr preferRelativeResize="0"/>
          <p:nvPr/>
        </p:nvPicPr>
        <p:blipFill>
          <a:blip r:embed="rId3">
            <a:alphaModFix/>
          </a:blip>
          <a:stretch>
            <a:fillRect/>
          </a:stretch>
        </p:blipFill>
        <p:spPr>
          <a:xfrm>
            <a:off x="7789850" y="4521150"/>
            <a:ext cx="1219098" cy="685751"/>
          </a:xfrm>
          <a:prstGeom prst="rect">
            <a:avLst/>
          </a:prstGeom>
          <a:noFill/>
          <a:ln>
            <a:noFill/>
          </a:ln>
        </p:spPr>
      </p:pic>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Shape 421"/>
        <p:cNvGrpSpPr/>
        <p:nvPr/>
      </p:nvGrpSpPr>
      <p:grpSpPr>
        <a:xfrm>
          <a:off x="0" y="0"/>
          <a:ext cx="0" cy="0"/>
          <a:chOff x="0" y="0"/>
          <a:chExt cx="0" cy="0"/>
        </a:xfrm>
      </p:grpSpPr>
      <p:sp>
        <p:nvSpPr>
          <p:cNvPr id="422" name="Google Shape;422;p72"/>
          <p:cNvSpPr txBox="1">
            <a:spLocks noGrp="1"/>
          </p:cNvSpPr>
          <p:nvPr>
            <p:ph type="title" idx="4294967295"/>
          </p:nvPr>
        </p:nvSpPr>
        <p:spPr>
          <a:xfrm>
            <a:off x="438675" y="107750"/>
            <a:ext cx="8375700" cy="603000"/>
          </a:xfrm>
          <a:prstGeom prst="rect">
            <a:avLst/>
          </a:prstGeom>
          <a:noFill/>
          <a:ln>
            <a:noFill/>
            <a:prstDash/>
          </a:ln>
          <a:effectLst/>
        </p:spPr>
        <p:txBody>
          <a:bodyPr rot="0" spcFirstLastPara="1" vertOverflow="overflow" horzOverflow="overflow" vert="horz" wrap="square" lIns="91425" tIns="91425" rIns="91425" bIns="91425" numCol="1" spcCol="0" rtlCol="0" fromWordArt="0" anchor="t"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
                <a:srgbClr val="000000"/>
              </a:buClr>
              <a:buSzPts val="3600"/>
              <a:buFont typeface="Arial"/>
              <a:buNone/>
              <a:tabLst/>
              <a:defRPr/>
            </a:pPr>
            <a:r>
              <a:rPr kumimoji="0" lang="en-US" sz="3600" b="0" i="0" u="none" strike="noStrike" kern="0" cap="none" spc="0" normalizeH="0" baseline="0" noProof="0" dirty="0">
                <a:ln>
                  <a:noFill/>
                </a:ln>
                <a:solidFill>
                  <a:srgbClr val="005087"/>
                </a:solidFill>
                <a:effectLst/>
                <a:uLnTx/>
                <a:uFillTx/>
                <a:latin typeface="Arial"/>
                <a:ea typeface="Arial"/>
                <a:cs typeface="Arial"/>
                <a:sym typeface="Arial"/>
              </a:rPr>
              <a:t>How to Avoid Suspension and Debarment, </a:t>
            </a:r>
            <a:r>
              <a:rPr kumimoji="0" lang="en-US" sz="3600" b="0" i="0" u="none" strike="noStrike" kern="0" cap="none" spc="0" normalizeH="0" baseline="0" noProof="0" dirty="0" err="1">
                <a:ln>
                  <a:noFill/>
                </a:ln>
                <a:solidFill>
                  <a:srgbClr val="005087"/>
                </a:solidFill>
                <a:effectLst/>
                <a:uLnTx/>
                <a:uFillTx/>
                <a:latin typeface="Arial"/>
                <a:ea typeface="Arial"/>
                <a:cs typeface="Arial"/>
                <a:sym typeface="Arial"/>
              </a:rPr>
              <a:t>Con’t</a:t>
            </a:r>
            <a:r>
              <a:rPr kumimoji="0" lang="en-US" sz="3600" b="0" i="0" u="none" strike="noStrike" kern="0" cap="none" spc="0" normalizeH="0" baseline="0" noProof="0" dirty="0">
                <a:ln>
                  <a:noFill/>
                </a:ln>
                <a:solidFill>
                  <a:srgbClr val="005087"/>
                </a:solidFill>
                <a:effectLst/>
                <a:uLnTx/>
                <a:uFillTx/>
                <a:latin typeface="Arial"/>
                <a:ea typeface="Arial"/>
                <a:cs typeface="Arial"/>
                <a:sym typeface="Arial"/>
              </a:rPr>
              <a:t>.</a:t>
            </a:r>
            <a:endParaRPr kumimoji="0" lang="en-US" sz="1600" b="0" i="0" u="none" strike="noStrike" kern="0" cap="none" spc="0" normalizeH="0" baseline="0" noProof="0" dirty="0">
              <a:ln>
                <a:noFill/>
              </a:ln>
              <a:solidFill>
                <a:srgbClr val="000000"/>
              </a:solidFill>
              <a:effectLst/>
              <a:uLnTx/>
              <a:uFillTx/>
              <a:latin typeface="Arial"/>
              <a:ea typeface="Arial"/>
              <a:cs typeface="Arial"/>
              <a:sym typeface="Arial"/>
            </a:endParaRPr>
          </a:p>
        </p:txBody>
      </p:sp>
      <p:sp>
        <p:nvSpPr>
          <p:cNvPr id="423" name="Google Shape;423;p72"/>
          <p:cNvSpPr txBox="1"/>
          <p:nvPr/>
        </p:nvSpPr>
        <p:spPr>
          <a:xfrm>
            <a:off x="720850" y="1531500"/>
            <a:ext cx="7580400" cy="2514000"/>
          </a:xfrm>
          <a:prstGeom prst="rect">
            <a:avLst/>
          </a:prstGeom>
          <a:noFill/>
          <a:ln>
            <a:noFill/>
          </a:ln>
        </p:spPr>
        <p:txBody>
          <a:bodyPr spcFirstLastPara="1" wrap="square" lIns="91425" tIns="91425" rIns="91425" bIns="91425" anchor="t" anchorCtr="0">
            <a:noAutofit/>
          </a:bodyPr>
          <a:lstStyle/>
          <a:p>
            <a:pPr marL="0" marR="0" lvl="0" indent="0" algn="l" rtl="0">
              <a:lnSpc>
                <a:spcPct val="115000"/>
              </a:lnSpc>
              <a:spcBef>
                <a:spcPts val="0"/>
              </a:spcBef>
              <a:spcAft>
                <a:spcPts val="0"/>
              </a:spcAft>
              <a:buClr>
                <a:schemeClr val="dk1"/>
              </a:buClr>
              <a:buSzPts val="1100"/>
              <a:buFont typeface="Arial"/>
              <a:buNone/>
            </a:pPr>
            <a:r>
              <a:rPr lang="en-US" sz="1800" b="0" i="0" u="none" strike="noStrike" cap="none">
                <a:solidFill>
                  <a:schemeClr val="dk1"/>
                </a:solidFill>
                <a:latin typeface="Arial"/>
                <a:ea typeface="Arial"/>
                <a:cs typeface="Arial"/>
                <a:sym typeface="Arial"/>
              </a:rPr>
              <a:t>Establish a Sound and Active </a:t>
            </a:r>
            <a:r>
              <a:rPr lang="en-US" sz="1800" b="1" i="0" u="none" strike="noStrike" cap="none">
                <a:solidFill>
                  <a:schemeClr val="dk1"/>
                </a:solidFill>
                <a:latin typeface="Arial"/>
                <a:ea typeface="Arial"/>
                <a:cs typeface="Arial"/>
                <a:sym typeface="Arial"/>
              </a:rPr>
              <a:t>ethics </a:t>
            </a:r>
            <a:r>
              <a:rPr lang="en-US" sz="1800" b="0" i="0" u="none" strike="noStrike" cap="none">
                <a:solidFill>
                  <a:schemeClr val="dk1"/>
                </a:solidFill>
                <a:latin typeface="Arial"/>
                <a:ea typeface="Arial"/>
                <a:cs typeface="Arial"/>
                <a:sym typeface="Arial"/>
              </a:rPr>
              <a:t>program, including:</a:t>
            </a:r>
            <a:endParaRPr sz="1800">
              <a:solidFill>
                <a:schemeClr val="dk1"/>
              </a:solidFill>
            </a:endParaRPr>
          </a:p>
          <a:p>
            <a:pPr marL="457200" marR="0" lvl="0" indent="-342900" algn="l" rtl="0">
              <a:lnSpc>
                <a:spcPct val="115000"/>
              </a:lnSpc>
              <a:spcBef>
                <a:spcPts val="0"/>
              </a:spcBef>
              <a:spcAft>
                <a:spcPts val="0"/>
              </a:spcAft>
              <a:buClr>
                <a:schemeClr val="dk1"/>
              </a:buClr>
              <a:buSzPts val="1800"/>
              <a:buFont typeface="Arial"/>
              <a:buChar char="●"/>
            </a:pPr>
            <a:r>
              <a:rPr lang="en-US" sz="1800" b="0" i="0" u="none" strike="noStrike" cap="none">
                <a:solidFill>
                  <a:schemeClr val="dk1"/>
                </a:solidFill>
                <a:latin typeface="Arial"/>
                <a:ea typeface="Arial"/>
                <a:cs typeface="Arial"/>
                <a:sym typeface="Arial"/>
              </a:rPr>
              <a:t>Encouraging employees to adopt new ways of approaching their work, issues they encounter</a:t>
            </a:r>
            <a:endParaRPr sz="1800">
              <a:solidFill>
                <a:schemeClr val="dk1"/>
              </a:solidFill>
            </a:endParaRPr>
          </a:p>
          <a:p>
            <a:pPr marL="457200" marR="0" lvl="0" indent="-342900" algn="l" rtl="0">
              <a:lnSpc>
                <a:spcPct val="115000"/>
              </a:lnSpc>
              <a:spcBef>
                <a:spcPts val="0"/>
              </a:spcBef>
              <a:spcAft>
                <a:spcPts val="0"/>
              </a:spcAft>
              <a:buClr>
                <a:schemeClr val="dk1"/>
              </a:buClr>
              <a:buSzPts val="1800"/>
              <a:buFont typeface="Arial"/>
              <a:buChar char="●"/>
            </a:pPr>
            <a:r>
              <a:rPr lang="en-US" sz="1800" b="0" i="0" u="none" strike="noStrike" cap="none">
                <a:solidFill>
                  <a:schemeClr val="dk1"/>
                </a:solidFill>
                <a:latin typeface="Arial"/>
                <a:ea typeface="Arial"/>
                <a:cs typeface="Arial"/>
                <a:sym typeface="Arial"/>
              </a:rPr>
              <a:t>Encouraging employees to think before they act, to always “do the right thing”</a:t>
            </a:r>
            <a:endParaRPr sz="1800">
              <a:solidFill>
                <a:schemeClr val="dk1"/>
              </a:solidFill>
            </a:endParaRPr>
          </a:p>
          <a:p>
            <a:pPr marL="457200" marR="0" lvl="0" indent="-342900" algn="l" rtl="0">
              <a:lnSpc>
                <a:spcPct val="115000"/>
              </a:lnSpc>
              <a:spcBef>
                <a:spcPts val="0"/>
              </a:spcBef>
              <a:spcAft>
                <a:spcPts val="0"/>
              </a:spcAft>
              <a:buClr>
                <a:schemeClr val="dk1"/>
              </a:buClr>
              <a:buSzPts val="1800"/>
              <a:buFont typeface="Arial"/>
              <a:buChar char="●"/>
            </a:pPr>
            <a:r>
              <a:rPr lang="en-US" sz="1800" b="0" i="0" u="none" strike="noStrike" cap="none">
                <a:solidFill>
                  <a:schemeClr val="dk1"/>
                </a:solidFill>
                <a:latin typeface="Arial"/>
                <a:ea typeface="Arial"/>
                <a:cs typeface="Arial"/>
                <a:sym typeface="Arial"/>
              </a:rPr>
              <a:t>Establishing core values that are championed from the top</a:t>
            </a:r>
            <a:endParaRPr sz="1800">
              <a:solidFill>
                <a:schemeClr val="dk1"/>
              </a:solidFill>
            </a:endParaRPr>
          </a:p>
          <a:p>
            <a:pPr marL="457200" marR="0" lvl="0" indent="-342900" algn="l" rtl="0">
              <a:lnSpc>
                <a:spcPct val="115000"/>
              </a:lnSpc>
              <a:spcBef>
                <a:spcPts val="0"/>
              </a:spcBef>
              <a:spcAft>
                <a:spcPts val="0"/>
              </a:spcAft>
              <a:buClr>
                <a:schemeClr val="dk1"/>
              </a:buClr>
              <a:buSzPts val="1800"/>
              <a:buFont typeface="Arial"/>
              <a:buChar char="●"/>
            </a:pPr>
            <a:r>
              <a:rPr lang="en-US" sz="1800" b="0" i="0" u="none" strike="noStrike" cap="none">
                <a:solidFill>
                  <a:schemeClr val="dk1"/>
                </a:solidFill>
                <a:latin typeface="Arial"/>
                <a:ea typeface="Arial"/>
                <a:cs typeface="Arial"/>
                <a:sym typeface="Arial"/>
              </a:rPr>
              <a:t>Holistically training employees to do more than just comply with the rules</a:t>
            </a:r>
            <a:endParaRPr sz="1800" b="0" i="0" u="none" strike="noStrike" cap="none">
              <a:solidFill>
                <a:schemeClr val="dk1"/>
              </a:solidFill>
              <a:latin typeface="Arial"/>
              <a:ea typeface="Arial"/>
              <a:cs typeface="Arial"/>
              <a:sym typeface="Arial"/>
            </a:endParaRPr>
          </a:p>
        </p:txBody>
      </p:sp>
      <p:pic>
        <p:nvPicPr>
          <p:cNvPr id="2" name="Google Shape;183;p37" descr="Small Business Works logo">
            <a:extLst>
              <a:ext uri="{FF2B5EF4-FFF2-40B4-BE49-F238E27FC236}">
                <a16:creationId xmlns:a16="http://schemas.microsoft.com/office/drawing/2014/main" id="{E772EF70-0B41-6432-763E-29F17F543A6B}"/>
              </a:ext>
            </a:extLst>
          </p:cNvPr>
          <p:cNvPicPr preferRelativeResize="0"/>
          <p:nvPr/>
        </p:nvPicPr>
        <p:blipFill>
          <a:blip r:embed="rId3">
            <a:alphaModFix/>
          </a:blip>
          <a:stretch>
            <a:fillRect/>
          </a:stretch>
        </p:blipFill>
        <p:spPr>
          <a:xfrm>
            <a:off x="7789850" y="4521150"/>
            <a:ext cx="1219098" cy="685751"/>
          </a:xfrm>
          <a:prstGeom prst="rect">
            <a:avLst/>
          </a:prstGeom>
          <a:noFill/>
          <a:ln>
            <a:noFill/>
          </a:ln>
        </p:spPr>
      </p:pic>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Shape 428"/>
        <p:cNvGrpSpPr/>
        <p:nvPr/>
      </p:nvGrpSpPr>
      <p:grpSpPr>
        <a:xfrm>
          <a:off x="0" y="0"/>
          <a:ext cx="0" cy="0"/>
          <a:chOff x="0" y="0"/>
          <a:chExt cx="0" cy="0"/>
        </a:xfrm>
      </p:grpSpPr>
      <p:sp>
        <p:nvSpPr>
          <p:cNvPr id="429" name="Google Shape;429;p73"/>
          <p:cNvSpPr txBox="1">
            <a:spLocks noGrp="1"/>
          </p:cNvSpPr>
          <p:nvPr>
            <p:ph type="title" idx="4294967295"/>
          </p:nvPr>
        </p:nvSpPr>
        <p:spPr>
          <a:xfrm>
            <a:off x="438675" y="107750"/>
            <a:ext cx="8375700" cy="603000"/>
          </a:xfrm>
          <a:prstGeom prst="rect">
            <a:avLst/>
          </a:prstGeom>
          <a:noFill/>
          <a:ln>
            <a:noFill/>
            <a:prstDash/>
          </a:ln>
          <a:effectLst/>
        </p:spPr>
        <p:txBody>
          <a:bodyPr rot="0" spcFirstLastPara="1" vertOverflow="overflow" horzOverflow="overflow" vert="horz" wrap="square" lIns="91425" tIns="91425" rIns="91425" bIns="91425" numCol="1" spcCol="0" rtlCol="0" fromWordArt="0" anchor="t"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
                <a:srgbClr val="000000"/>
              </a:buClr>
              <a:buSzPts val="2900"/>
              <a:buFont typeface="Arial"/>
              <a:buNone/>
              <a:tabLst/>
              <a:defRPr/>
            </a:pPr>
            <a:r>
              <a:rPr kumimoji="0" lang="en-US" sz="2900" b="0" i="0" u="none" strike="noStrike" kern="0" cap="none" spc="0" normalizeH="0" baseline="0" noProof="0" dirty="0">
                <a:ln>
                  <a:noFill/>
                </a:ln>
                <a:solidFill>
                  <a:srgbClr val="005087"/>
                </a:solidFill>
                <a:effectLst/>
                <a:uLnTx/>
                <a:uFillTx/>
                <a:latin typeface="Arial"/>
                <a:ea typeface="Arial"/>
                <a:cs typeface="Arial"/>
                <a:sym typeface="Arial"/>
              </a:rPr>
              <a:t>How to Avoid Suspension and Debarment, </a:t>
            </a:r>
            <a:r>
              <a:rPr kumimoji="0" lang="en-US" sz="2900" b="0" i="0" u="none" strike="noStrike" kern="0" cap="none" spc="0" normalizeH="0" baseline="0" noProof="0" dirty="0" err="1">
                <a:ln>
                  <a:noFill/>
                </a:ln>
                <a:solidFill>
                  <a:srgbClr val="005087"/>
                </a:solidFill>
                <a:effectLst/>
                <a:uLnTx/>
                <a:uFillTx/>
                <a:latin typeface="Arial"/>
                <a:ea typeface="Arial"/>
                <a:cs typeface="Arial"/>
                <a:sym typeface="Arial"/>
              </a:rPr>
              <a:t>Con’t</a:t>
            </a:r>
            <a:r>
              <a:rPr kumimoji="0" lang="en-US" sz="3100" b="0" i="0" u="none" strike="noStrike" kern="0" cap="none" spc="0" normalizeH="0" baseline="0" noProof="0" dirty="0">
                <a:ln>
                  <a:noFill/>
                </a:ln>
                <a:solidFill>
                  <a:srgbClr val="005087"/>
                </a:solidFill>
                <a:effectLst/>
                <a:uLnTx/>
                <a:uFillTx/>
                <a:latin typeface="Arial"/>
                <a:ea typeface="Arial"/>
                <a:cs typeface="Arial"/>
                <a:sym typeface="Arial"/>
              </a:rPr>
              <a:t>.</a:t>
            </a:r>
            <a:endParaRPr kumimoji="0" lang="en-US" sz="1100" b="0" i="0" u="none" strike="noStrike" kern="0" cap="none" spc="0" normalizeH="0" baseline="0" noProof="0" dirty="0">
              <a:ln>
                <a:noFill/>
              </a:ln>
              <a:solidFill>
                <a:srgbClr val="000000"/>
              </a:solidFill>
              <a:effectLst/>
              <a:uLnTx/>
              <a:uFillTx/>
              <a:latin typeface="Arial"/>
              <a:ea typeface="Arial"/>
              <a:cs typeface="Arial"/>
              <a:sym typeface="Arial"/>
            </a:endParaRPr>
          </a:p>
        </p:txBody>
      </p:sp>
      <p:sp>
        <p:nvSpPr>
          <p:cNvPr id="430" name="Google Shape;430;p73"/>
          <p:cNvSpPr txBox="1"/>
          <p:nvPr/>
        </p:nvSpPr>
        <p:spPr>
          <a:xfrm>
            <a:off x="720850" y="800375"/>
            <a:ext cx="7580400" cy="3591600"/>
          </a:xfrm>
          <a:prstGeom prst="rect">
            <a:avLst/>
          </a:prstGeom>
          <a:noFill/>
          <a:ln>
            <a:noFill/>
          </a:ln>
        </p:spPr>
        <p:txBody>
          <a:bodyPr spcFirstLastPara="1" wrap="square" lIns="91425" tIns="91425" rIns="91425" bIns="91425" anchor="t" anchorCtr="0">
            <a:noAutofit/>
          </a:bodyPr>
          <a:lstStyle/>
          <a:p>
            <a:pPr marL="0" marR="0" lvl="0" indent="0" algn="l" rtl="0">
              <a:lnSpc>
                <a:spcPct val="115000"/>
              </a:lnSpc>
              <a:spcBef>
                <a:spcPts val="0"/>
              </a:spcBef>
              <a:spcAft>
                <a:spcPts val="0"/>
              </a:spcAft>
              <a:buClr>
                <a:srgbClr val="000000"/>
              </a:buClr>
              <a:buSzPts val="2000"/>
              <a:buFont typeface="Arial"/>
              <a:buNone/>
            </a:pPr>
            <a:r>
              <a:rPr lang="en-US" sz="1900" b="0" i="0" u="none" strike="noStrike" cap="none">
                <a:solidFill>
                  <a:schemeClr val="dk1"/>
                </a:solidFill>
                <a:latin typeface="Arial"/>
                <a:ea typeface="Arial"/>
                <a:cs typeface="Arial"/>
                <a:sym typeface="Arial"/>
              </a:rPr>
              <a:t>Establish a Sound and Active </a:t>
            </a:r>
            <a:r>
              <a:rPr lang="en-US" sz="1900" b="1" i="0" u="none" strike="noStrike" cap="none">
                <a:solidFill>
                  <a:schemeClr val="dk1"/>
                </a:solidFill>
                <a:latin typeface="Arial"/>
                <a:ea typeface="Arial"/>
                <a:cs typeface="Arial"/>
                <a:sym typeface="Arial"/>
              </a:rPr>
              <a:t>compliance</a:t>
            </a:r>
            <a:r>
              <a:rPr lang="en-US" sz="1900" b="0" i="0" u="none" strike="noStrike" cap="none">
                <a:solidFill>
                  <a:schemeClr val="dk1"/>
                </a:solidFill>
                <a:latin typeface="Arial"/>
                <a:ea typeface="Arial"/>
                <a:cs typeface="Arial"/>
                <a:sym typeface="Arial"/>
              </a:rPr>
              <a:t> program:</a:t>
            </a:r>
            <a:endParaRPr sz="1900">
              <a:solidFill>
                <a:schemeClr val="dk1"/>
              </a:solidFill>
            </a:endParaRPr>
          </a:p>
          <a:p>
            <a:pPr marL="457200" marR="0" lvl="0" indent="-330200" algn="l" rtl="0">
              <a:lnSpc>
                <a:spcPct val="115000"/>
              </a:lnSpc>
              <a:spcBef>
                <a:spcPts val="0"/>
              </a:spcBef>
              <a:spcAft>
                <a:spcPts val="0"/>
              </a:spcAft>
              <a:buClr>
                <a:schemeClr val="dk1"/>
              </a:buClr>
              <a:buSzPts val="1600"/>
              <a:buFont typeface="Arial"/>
              <a:buChar char="●"/>
            </a:pPr>
            <a:r>
              <a:rPr lang="en-US" sz="1600" b="0" i="0" u="none" strike="noStrike" cap="none">
                <a:solidFill>
                  <a:schemeClr val="dk1"/>
                </a:solidFill>
                <a:latin typeface="Arial"/>
                <a:ea typeface="Arial"/>
                <a:cs typeface="Arial"/>
                <a:sym typeface="Arial"/>
              </a:rPr>
              <a:t>Implement written policies, procedures, and standards of conduct such as a Code of Ethics and Business Conduct. Make it easy for employees to read and understand. Ensure they review and recertify the Code annually.</a:t>
            </a:r>
            <a:endParaRPr sz="1600">
              <a:solidFill>
                <a:schemeClr val="dk1"/>
              </a:solidFill>
            </a:endParaRPr>
          </a:p>
          <a:p>
            <a:pPr marL="457200" marR="0" lvl="0" indent="-330200" algn="l" rtl="0">
              <a:lnSpc>
                <a:spcPct val="115000"/>
              </a:lnSpc>
              <a:spcBef>
                <a:spcPts val="0"/>
              </a:spcBef>
              <a:spcAft>
                <a:spcPts val="0"/>
              </a:spcAft>
              <a:buClr>
                <a:schemeClr val="dk1"/>
              </a:buClr>
              <a:buSzPts val="1600"/>
              <a:buFont typeface="Arial"/>
              <a:buChar char="●"/>
            </a:pPr>
            <a:r>
              <a:rPr lang="en-US" sz="1600" b="0" i="0" u="none" strike="noStrike" cap="none">
                <a:solidFill>
                  <a:schemeClr val="dk1"/>
                </a:solidFill>
                <a:latin typeface="Arial"/>
                <a:ea typeface="Arial"/>
                <a:cs typeface="Arial"/>
                <a:sym typeface="Arial"/>
              </a:rPr>
              <a:t>Designate someone as a Compliance Officer even if it’s a part time position and have them get trained. Many organizations offer training for Compliance professionals.</a:t>
            </a:r>
            <a:endParaRPr sz="1600">
              <a:solidFill>
                <a:schemeClr val="dk1"/>
              </a:solidFill>
            </a:endParaRPr>
          </a:p>
          <a:p>
            <a:pPr marL="457200" marR="0" lvl="0" indent="-330200" algn="l" rtl="0">
              <a:lnSpc>
                <a:spcPct val="115000"/>
              </a:lnSpc>
              <a:spcBef>
                <a:spcPts val="0"/>
              </a:spcBef>
              <a:spcAft>
                <a:spcPts val="0"/>
              </a:spcAft>
              <a:buClr>
                <a:schemeClr val="dk1"/>
              </a:buClr>
              <a:buSzPts val="1600"/>
              <a:buFont typeface="Arial"/>
              <a:buChar char="●"/>
            </a:pPr>
            <a:r>
              <a:rPr lang="en-US" sz="1600" b="0" i="0" u="none" strike="noStrike" cap="none">
                <a:solidFill>
                  <a:schemeClr val="dk1"/>
                </a:solidFill>
                <a:latin typeface="Arial"/>
                <a:ea typeface="Arial"/>
                <a:cs typeface="Arial"/>
                <a:sym typeface="Arial"/>
              </a:rPr>
              <a:t>Identify your high risk areas based on your industry, location and activities you engage in. Periodically conduct audits of those areas.</a:t>
            </a:r>
            <a:endParaRPr sz="1600">
              <a:solidFill>
                <a:schemeClr val="dk1"/>
              </a:solidFill>
            </a:endParaRPr>
          </a:p>
          <a:p>
            <a:pPr marL="457200" marR="0" lvl="0" indent="-330200" algn="l" rtl="0">
              <a:lnSpc>
                <a:spcPct val="115000"/>
              </a:lnSpc>
              <a:spcBef>
                <a:spcPts val="0"/>
              </a:spcBef>
              <a:spcAft>
                <a:spcPts val="0"/>
              </a:spcAft>
              <a:buClr>
                <a:schemeClr val="dk1"/>
              </a:buClr>
              <a:buSzPts val="1600"/>
              <a:buFont typeface="Arial"/>
              <a:buChar char="●"/>
            </a:pPr>
            <a:r>
              <a:rPr lang="en-US" sz="1600" b="0" i="0" u="none" strike="noStrike" cap="none">
                <a:solidFill>
                  <a:schemeClr val="dk1"/>
                </a:solidFill>
                <a:latin typeface="Arial"/>
                <a:ea typeface="Arial"/>
                <a:cs typeface="Arial"/>
                <a:sym typeface="Arial"/>
              </a:rPr>
              <a:t>Conduct background checks on all new hires and check SAM.gov to make sure they are not listed as excluded.</a:t>
            </a:r>
            <a:endParaRPr sz="1600" b="0" i="0" u="none" strike="noStrike" cap="none">
              <a:solidFill>
                <a:schemeClr val="dk1"/>
              </a:solidFill>
              <a:latin typeface="Arial"/>
              <a:ea typeface="Arial"/>
              <a:cs typeface="Arial"/>
              <a:sym typeface="Arial"/>
            </a:endParaRPr>
          </a:p>
          <a:p>
            <a:pPr marL="469900" marR="0" lvl="0" indent="0" algn="l" rtl="0">
              <a:lnSpc>
                <a:spcPct val="115000"/>
              </a:lnSpc>
              <a:spcBef>
                <a:spcPts val="500"/>
              </a:spcBef>
              <a:spcAft>
                <a:spcPts val="0"/>
              </a:spcAft>
              <a:buClr>
                <a:srgbClr val="000000"/>
              </a:buClr>
              <a:buSzPts val="1800"/>
              <a:buFont typeface="Arial"/>
              <a:buNone/>
            </a:pPr>
            <a:endParaRPr sz="1800" b="0" i="0" u="none" strike="noStrike" cap="none">
              <a:solidFill>
                <a:schemeClr val="dk1"/>
              </a:solidFill>
              <a:latin typeface="Arial"/>
              <a:ea typeface="Arial"/>
              <a:cs typeface="Arial"/>
              <a:sym typeface="Arial"/>
            </a:endParaRPr>
          </a:p>
        </p:txBody>
      </p:sp>
      <p:pic>
        <p:nvPicPr>
          <p:cNvPr id="2" name="Google Shape;183;p37" descr="Small Business Works logo">
            <a:extLst>
              <a:ext uri="{FF2B5EF4-FFF2-40B4-BE49-F238E27FC236}">
                <a16:creationId xmlns:a16="http://schemas.microsoft.com/office/drawing/2014/main" id="{03A3DB2D-498F-87AC-7463-4352B8501EC9}"/>
              </a:ext>
            </a:extLst>
          </p:cNvPr>
          <p:cNvPicPr preferRelativeResize="0"/>
          <p:nvPr/>
        </p:nvPicPr>
        <p:blipFill>
          <a:blip r:embed="rId3">
            <a:alphaModFix/>
          </a:blip>
          <a:stretch>
            <a:fillRect/>
          </a:stretch>
        </p:blipFill>
        <p:spPr>
          <a:xfrm>
            <a:off x="7789850" y="4521150"/>
            <a:ext cx="1219098" cy="685751"/>
          </a:xfrm>
          <a:prstGeom prst="rect">
            <a:avLst/>
          </a:prstGeom>
          <a:noFill/>
          <a:ln>
            <a:noFill/>
          </a:ln>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87"/>
        <p:cNvGrpSpPr/>
        <p:nvPr/>
      </p:nvGrpSpPr>
      <p:grpSpPr>
        <a:xfrm>
          <a:off x="0" y="0"/>
          <a:ext cx="0" cy="0"/>
          <a:chOff x="0" y="0"/>
          <a:chExt cx="0" cy="0"/>
        </a:xfrm>
      </p:grpSpPr>
      <p:sp>
        <p:nvSpPr>
          <p:cNvPr id="188" name="Google Shape;188;p38"/>
          <p:cNvSpPr>
            <a:spLocks noGrp="1"/>
          </p:cNvSpPr>
          <p:nvPr>
            <p:ph type="title" idx="4294967295"/>
          </p:nvPr>
        </p:nvSpPr>
        <p:spPr>
          <a:xfrm>
            <a:off x="685788" y="1285875"/>
            <a:ext cx="7772400" cy="2571900"/>
          </a:xfrm>
          <a:prstGeom prst="rect">
            <a:avLst/>
          </a:prstGeom>
          <a:noFill/>
          <a:ln>
            <a:noFill/>
            <a:prstDash/>
          </a:ln>
          <a:effectLst/>
        </p:spPr>
        <p:txBody>
          <a:bodyPr rot="0" spcFirstLastPara="1" vertOverflow="overflow" horzOverflow="overflow" vert="horz" wrap="square" lIns="0" tIns="0" rIns="0" bIns="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
                <a:srgbClr val="000000"/>
              </a:buClr>
              <a:buSzPts val="3600"/>
              <a:buFont typeface="Arial"/>
              <a:buNone/>
              <a:tabLst/>
              <a:defRPr/>
            </a:pPr>
            <a:r>
              <a:rPr kumimoji="0" lang="en-US" sz="3600" b="0" i="0" u="none" strike="noStrike" kern="0" cap="none" spc="0" normalizeH="0" baseline="0" noProof="0" dirty="0">
                <a:ln>
                  <a:noFill/>
                </a:ln>
                <a:solidFill>
                  <a:srgbClr val="005087"/>
                </a:solidFill>
                <a:effectLst/>
                <a:uLnTx/>
                <a:uFillTx/>
                <a:latin typeface="Arial"/>
                <a:ea typeface="Arial"/>
                <a:cs typeface="Arial"/>
                <a:sym typeface="Arial"/>
              </a:rPr>
              <a:t>WHAT IS SUSPENSION AND DEBARMENT?</a:t>
            </a:r>
          </a:p>
          <a:p>
            <a:pPr marL="0" marR="0" lvl="0" indent="0" algn="ctr" defTabSz="914400" rtl="0" eaLnBrk="1" fontAlgn="auto" latinLnBrk="0" hangingPunct="1">
              <a:lnSpc>
                <a:spcPct val="100000"/>
              </a:lnSpc>
              <a:spcBef>
                <a:spcPts val="0"/>
              </a:spcBef>
              <a:spcAft>
                <a:spcPts val="0"/>
              </a:spcAft>
              <a:buClr>
                <a:srgbClr val="000000"/>
              </a:buClr>
              <a:buSzPts val="3600"/>
              <a:buFont typeface="Arial"/>
              <a:buNone/>
              <a:tabLst/>
              <a:defRPr/>
            </a:pPr>
            <a:r>
              <a:rPr kumimoji="0" lang="en-US" sz="3600" b="0" i="0" u="none" strike="noStrike" kern="0" cap="none" spc="0" normalizeH="0" baseline="0" noProof="0" dirty="0">
                <a:ln>
                  <a:noFill/>
                </a:ln>
                <a:solidFill>
                  <a:srgbClr val="005087"/>
                </a:solidFill>
                <a:effectLst/>
                <a:uLnTx/>
                <a:uFillTx/>
                <a:latin typeface="Arial"/>
                <a:ea typeface="Arial"/>
                <a:cs typeface="Arial"/>
                <a:sym typeface="Arial"/>
              </a:rPr>
              <a:t>(FAR 9.4)</a:t>
            </a:r>
            <a:endParaRPr kumimoji="0" lang="en-US" sz="2000" b="0" i="0" u="none" strike="noStrike" kern="0" cap="none" spc="0" normalizeH="0" baseline="0" noProof="0" dirty="0">
              <a:ln>
                <a:noFill/>
              </a:ln>
              <a:solidFill>
                <a:schemeClr val="dk1"/>
              </a:solidFill>
              <a:effectLst/>
              <a:uLnTx/>
              <a:uFillTx/>
              <a:latin typeface="Arial"/>
              <a:ea typeface="Arial"/>
              <a:cs typeface="Arial"/>
              <a:sym typeface="Arial"/>
            </a:endParaRPr>
          </a:p>
        </p:txBody>
      </p:sp>
      <p:pic>
        <p:nvPicPr>
          <p:cNvPr id="2" name="Google Shape;183;p37" descr="Small Business Works logo">
            <a:extLst>
              <a:ext uri="{FF2B5EF4-FFF2-40B4-BE49-F238E27FC236}">
                <a16:creationId xmlns:a16="http://schemas.microsoft.com/office/drawing/2014/main" id="{70BB1165-1ADD-BDDE-ED94-AF2BE7133BFD}"/>
              </a:ext>
            </a:extLst>
          </p:cNvPr>
          <p:cNvPicPr preferRelativeResize="0"/>
          <p:nvPr/>
        </p:nvPicPr>
        <p:blipFill>
          <a:blip r:embed="rId3">
            <a:alphaModFix/>
          </a:blip>
          <a:stretch>
            <a:fillRect/>
          </a:stretch>
        </p:blipFill>
        <p:spPr>
          <a:xfrm>
            <a:off x="7789850" y="4521150"/>
            <a:ext cx="1219098" cy="685751"/>
          </a:xfrm>
          <a:prstGeom prst="rect">
            <a:avLst/>
          </a:prstGeom>
          <a:noFill/>
          <a:ln>
            <a:noFill/>
          </a:ln>
        </p:spPr>
      </p:pic>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Shape 435"/>
        <p:cNvGrpSpPr/>
        <p:nvPr/>
      </p:nvGrpSpPr>
      <p:grpSpPr>
        <a:xfrm>
          <a:off x="0" y="0"/>
          <a:ext cx="0" cy="0"/>
          <a:chOff x="0" y="0"/>
          <a:chExt cx="0" cy="0"/>
        </a:xfrm>
      </p:grpSpPr>
      <p:sp>
        <p:nvSpPr>
          <p:cNvPr id="436" name="Google Shape;436;p74"/>
          <p:cNvSpPr txBox="1">
            <a:spLocks noGrp="1"/>
          </p:cNvSpPr>
          <p:nvPr>
            <p:ph type="title" idx="4294967295"/>
          </p:nvPr>
        </p:nvSpPr>
        <p:spPr>
          <a:xfrm>
            <a:off x="438675" y="107750"/>
            <a:ext cx="8375700" cy="603000"/>
          </a:xfrm>
          <a:prstGeom prst="rect">
            <a:avLst/>
          </a:prstGeom>
          <a:noFill/>
          <a:ln>
            <a:noFill/>
            <a:prstDash/>
          </a:ln>
          <a:effectLst/>
        </p:spPr>
        <p:txBody>
          <a:bodyPr rot="0" spcFirstLastPara="1" vertOverflow="overflow" horzOverflow="overflow" vert="horz" wrap="square" lIns="91425" tIns="91425" rIns="91425" bIns="91425" numCol="1" spcCol="0" rtlCol="0" fromWordArt="0" anchor="t"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
                <a:srgbClr val="000000"/>
              </a:buClr>
              <a:buSzPts val="2900"/>
              <a:buFont typeface="Arial"/>
              <a:buNone/>
              <a:tabLst/>
              <a:defRPr/>
            </a:pPr>
            <a:r>
              <a:rPr kumimoji="0" lang="en-US" sz="2900" b="0" i="0" u="none" strike="noStrike" kern="0" cap="none" spc="0" normalizeH="0" baseline="0" noProof="0" dirty="0">
                <a:ln>
                  <a:noFill/>
                </a:ln>
                <a:solidFill>
                  <a:srgbClr val="005087"/>
                </a:solidFill>
                <a:effectLst/>
                <a:uLnTx/>
                <a:uFillTx/>
                <a:latin typeface="Arial"/>
                <a:ea typeface="Arial"/>
                <a:cs typeface="Arial"/>
                <a:sym typeface="Arial"/>
              </a:rPr>
              <a:t>How to Avoid Suspension and Debarment, </a:t>
            </a:r>
            <a:r>
              <a:rPr kumimoji="0" lang="en-US" sz="2900" b="0" i="0" u="none" strike="noStrike" kern="0" cap="none" spc="0" normalizeH="0" baseline="0" noProof="0" dirty="0" err="1">
                <a:ln>
                  <a:noFill/>
                </a:ln>
                <a:solidFill>
                  <a:srgbClr val="005087"/>
                </a:solidFill>
                <a:effectLst/>
                <a:uLnTx/>
                <a:uFillTx/>
                <a:latin typeface="Arial"/>
                <a:ea typeface="Arial"/>
                <a:cs typeface="Arial"/>
                <a:sym typeface="Arial"/>
              </a:rPr>
              <a:t>Con’t</a:t>
            </a:r>
            <a:r>
              <a:rPr kumimoji="0" lang="en-US" sz="3100" b="0" i="0" u="none" strike="noStrike" kern="0" cap="none" spc="0" normalizeH="0" baseline="0" noProof="0" dirty="0">
                <a:ln>
                  <a:noFill/>
                </a:ln>
                <a:solidFill>
                  <a:srgbClr val="005087"/>
                </a:solidFill>
                <a:effectLst/>
                <a:uLnTx/>
                <a:uFillTx/>
                <a:latin typeface="Arial"/>
                <a:ea typeface="Arial"/>
                <a:cs typeface="Arial"/>
                <a:sym typeface="Arial"/>
              </a:rPr>
              <a:t>.</a:t>
            </a:r>
            <a:endParaRPr kumimoji="0" lang="en-US" sz="1100" b="0" i="0" u="none" strike="noStrike" kern="0" cap="none" spc="0" normalizeH="0" baseline="0" noProof="0" dirty="0">
              <a:ln>
                <a:noFill/>
              </a:ln>
              <a:solidFill>
                <a:srgbClr val="000000"/>
              </a:solidFill>
              <a:effectLst/>
              <a:uLnTx/>
              <a:uFillTx/>
              <a:latin typeface="Arial"/>
              <a:ea typeface="Arial"/>
              <a:cs typeface="Arial"/>
              <a:sym typeface="Arial"/>
            </a:endParaRPr>
          </a:p>
        </p:txBody>
      </p:sp>
      <p:sp>
        <p:nvSpPr>
          <p:cNvPr id="437" name="Google Shape;437;p74"/>
          <p:cNvSpPr txBox="1"/>
          <p:nvPr/>
        </p:nvSpPr>
        <p:spPr>
          <a:xfrm>
            <a:off x="720850" y="857250"/>
            <a:ext cx="7580400" cy="3534600"/>
          </a:xfrm>
          <a:prstGeom prst="rect">
            <a:avLst/>
          </a:prstGeom>
          <a:noFill/>
          <a:ln>
            <a:noFill/>
          </a:ln>
        </p:spPr>
        <p:txBody>
          <a:bodyPr spcFirstLastPara="1" wrap="square" lIns="91425" tIns="91425" rIns="91425" bIns="91425" anchor="t" anchorCtr="0">
            <a:noAutofit/>
          </a:bodyPr>
          <a:lstStyle/>
          <a:p>
            <a:pPr marL="0" marR="0" lvl="0" indent="0" algn="l" rtl="0">
              <a:lnSpc>
                <a:spcPct val="115000"/>
              </a:lnSpc>
              <a:spcBef>
                <a:spcPts val="0"/>
              </a:spcBef>
              <a:spcAft>
                <a:spcPts val="0"/>
              </a:spcAft>
              <a:buClr>
                <a:srgbClr val="000000"/>
              </a:buClr>
              <a:buSzPts val="2000"/>
              <a:buFont typeface="Arial"/>
              <a:buNone/>
            </a:pPr>
            <a:r>
              <a:rPr lang="en-US" sz="1900" b="0" i="0" u="none" strike="noStrike" cap="none">
                <a:solidFill>
                  <a:schemeClr val="dk1"/>
                </a:solidFill>
                <a:latin typeface="Arial"/>
                <a:ea typeface="Arial"/>
                <a:cs typeface="Arial"/>
                <a:sym typeface="Arial"/>
              </a:rPr>
              <a:t>Establish a Sound and Active </a:t>
            </a:r>
            <a:r>
              <a:rPr lang="en-US" sz="1900" b="1" i="0" u="none" strike="noStrike" cap="none">
                <a:solidFill>
                  <a:schemeClr val="dk1"/>
                </a:solidFill>
                <a:latin typeface="Arial"/>
                <a:ea typeface="Arial"/>
                <a:cs typeface="Arial"/>
                <a:sym typeface="Arial"/>
              </a:rPr>
              <a:t>compliance</a:t>
            </a:r>
            <a:r>
              <a:rPr lang="en-US" sz="1900" b="0" i="0" u="none" strike="noStrike" cap="none">
                <a:solidFill>
                  <a:schemeClr val="dk1"/>
                </a:solidFill>
                <a:latin typeface="Arial"/>
                <a:ea typeface="Arial"/>
                <a:cs typeface="Arial"/>
                <a:sym typeface="Arial"/>
              </a:rPr>
              <a:t> program (con’t.):</a:t>
            </a:r>
            <a:endParaRPr sz="1900">
              <a:solidFill>
                <a:schemeClr val="dk1"/>
              </a:solidFill>
            </a:endParaRPr>
          </a:p>
          <a:p>
            <a:pPr marL="457200" marR="0" lvl="0" indent="-336550" algn="l" rtl="0">
              <a:lnSpc>
                <a:spcPct val="115000"/>
              </a:lnSpc>
              <a:spcBef>
                <a:spcPts val="0"/>
              </a:spcBef>
              <a:spcAft>
                <a:spcPts val="0"/>
              </a:spcAft>
              <a:buClr>
                <a:schemeClr val="dk1"/>
              </a:buClr>
              <a:buSzPts val="1700"/>
              <a:buFont typeface="Arial"/>
              <a:buChar char="●"/>
            </a:pPr>
            <a:r>
              <a:rPr lang="en-US" sz="1700" b="0" i="0" u="none" strike="noStrike" cap="none">
                <a:solidFill>
                  <a:schemeClr val="dk1"/>
                </a:solidFill>
                <a:latin typeface="Arial"/>
                <a:ea typeface="Arial"/>
                <a:cs typeface="Arial"/>
                <a:sym typeface="Arial"/>
              </a:rPr>
              <a:t>Set up a method for employees to be able to report concerns and behavior that they think is improper, unethical or criminal and ensure that no reprisal will be taken against employees for reporting such concerns and behavior</a:t>
            </a:r>
            <a:endParaRPr sz="1700">
              <a:solidFill>
                <a:schemeClr val="dk1"/>
              </a:solidFill>
            </a:endParaRPr>
          </a:p>
          <a:p>
            <a:pPr marL="457200" marR="0" lvl="0" indent="-336550" algn="l" rtl="0">
              <a:lnSpc>
                <a:spcPct val="115000"/>
              </a:lnSpc>
              <a:spcBef>
                <a:spcPts val="0"/>
              </a:spcBef>
              <a:spcAft>
                <a:spcPts val="0"/>
              </a:spcAft>
              <a:buClr>
                <a:schemeClr val="dk1"/>
              </a:buClr>
              <a:buSzPts val="1700"/>
              <a:buFont typeface="Arial"/>
              <a:buChar char="●"/>
            </a:pPr>
            <a:r>
              <a:rPr lang="en-US" sz="1700" b="0" i="0" u="none" strike="noStrike" cap="none">
                <a:solidFill>
                  <a:schemeClr val="dk1"/>
                </a:solidFill>
                <a:latin typeface="Arial"/>
                <a:ea typeface="Arial"/>
                <a:cs typeface="Arial"/>
                <a:sym typeface="Arial"/>
              </a:rPr>
              <a:t>Train those who may receive reports on what to do and how to respond when they receive reports</a:t>
            </a:r>
            <a:endParaRPr sz="1700">
              <a:solidFill>
                <a:schemeClr val="dk1"/>
              </a:solidFill>
            </a:endParaRPr>
          </a:p>
          <a:p>
            <a:pPr marL="457200" marR="0" lvl="0" indent="-336550" algn="l" rtl="0">
              <a:lnSpc>
                <a:spcPct val="115000"/>
              </a:lnSpc>
              <a:spcBef>
                <a:spcPts val="0"/>
              </a:spcBef>
              <a:spcAft>
                <a:spcPts val="0"/>
              </a:spcAft>
              <a:buClr>
                <a:schemeClr val="dk1"/>
              </a:buClr>
              <a:buSzPts val="1700"/>
              <a:buFont typeface="Arial"/>
              <a:buChar char="●"/>
            </a:pPr>
            <a:r>
              <a:rPr lang="en-US" sz="1700" b="0" i="0" u="none" strike="noStrike" cap="none">
                <a:solidFill>
                  <a:schemeClr val="dk1"/>
                </a:solidFill>
                <a:latin typeface="Arial"/>
                <a:ea typeface="Arial"/>
                <a:cs typeface="Arial"/>
                <a:sym typeface="Arial"/>
              </a:rPr>
              <a:t>Train all employees on legal requirements and on requirements for doing business with the government, such as contract performance requirements, invoicing, gift and gratuities, etc.</a:t>
            </a:r>
            <a:endParaRPr sz="1700">
              <a:solidFill>
                <a:schemeClr val="dk1"/>
              </a:solidFill>
            </a:endParaRPr>
          </a:p>
          <a:p>
            <a:pPr marL="457200" marR="0" lvl="0" indent="-336550" algn="l" rtl="0">
              <a:lnSpc>
                <a:spcPct val="115000"/>
              </a:lnSpc>
              <a:spcBef>
                <a:spcPts val="0"/>
              </a:spcBef>
              <a:spcAft>
                <a:spcPts val="0"/>
              </a:spcAft>
              <a:buClr>
                <a:schemeClr val="dk1"/>
              </a:buClr>
              <a:buSzPts val="1700"/>
              <a:buFont typeface="Arial"/>
              <a:buChar char="●"/>
            </a:pPr>
            <a:r>
              <a:rPr lang="en-US" sz="1700" b="0" i="0" u="none" strike="noStrike" cap="none">
                <a:solidFill>
                  <a:schemeClr val="dk1"/>
                </a:solidFill>
                <a:latin typeface="Arial"/>
                <a:ea typeface="Arial"/>
                <a:cs typeface="Arial"/>
                <a:sym typeface="Arial"/>
              </a:rPr>
              <a:t>Ensure misconduct is properly addressed</a:t>
            </a:r>
            <a:endParaRPr sz="1700" b="0" i="0" u="none" strike="noStrike" cap="none">
              <a:solidFill>
                <a:schemeClr val="dk1"/>
              </a:solidFill>
              <a:latin typeface="Arial"/>
              <a:ea typeface="Arial"/>
              <a:cs typeface="Arial"/>
              <a:sym typeface="Arial"/>
            </a:endParaRPr>
          </a:p>
          <a:p>
            <a:pPr marL="469900" marR="0" lvl="0" indent="0" algn="l" rtl="0">
              <a:lnSpc>
                <a:spcPct val="115000"/>
              </a:lnSpc>
              <a:spcBef>
                <a:spcPts val="400"/>
              </a:spcBef>
              <a:spcAft>
                <a:spcPts val="0"/>
              </a:spcAft>
              <a:buClr>
                <a:srgbClr val="000000"/>
              </a:buClr>
              <a:buSzPts val="1500"/>
              <a:buFont typeface="Arial"/>
              <a:buNone/>
            </a:pPr>
            <a:endParaRPr sz="1500" b="0" i="0" u="none" strike="noStrike" cap="none">
              <a:solidFill>
                <a:schemeClr val="dk1"/>
              </a:solidFill>
              <a:latin typeface="Arial"/>
              <a:ea typeface="Arial"/>
              <a:cs typeface="Arial"/>
              <a:sym typeface="Arial"/>
            </a:endParaRPr>
          </a:p>
          <a:p>
            <a:pPr marL="469900" marR="0" lvl="0" indent="0" algn="l" rtl="0">
              <a:lnSpc>
                <a:spcPct val="115000"/>
              </a:lnSpc>
              <a:spcBef>
                <a:spcPts val="500"/>
              </a:spcBef>
              <a:spcAft>
                <a:spcPts val="0"/>
              </a:spcAft>
              <a:buClr>
                <a:srgbClr val="000000"/>
              </a:buClr>
              <a:buSzPts val="1800"/>
              <a:buFont typeface="Arial"/>
              <a:buNone/>
            </a:pPr>
            <a:endParaRPr sz="1800" b="0" i="0" u="none" strike="noStrike" cap="none">
              <a:solidFill>
                <a:schemeClr val="dk1"/>
              </a:solidFill>
              <a:latin typeface="Arial"/>
              <a:ea typeface="Arial"/>
              <a:cs typeface="Arial"/>
              <a:sym typeface="Arial"/>
            </a:endParaRPr>
          </a:p>
        </p:txBody>
      </p:sp>
      <p:pic>
        <p:nvPicPr>
          <p:cNvPr id="2" name="Google Shape;183;p37" descr="Small Business Works logo">
            <a:extLst>
              <a:ext uri="{FF2B5EF4-FFF2-40B4-BE49-F238E27FC236}">
                <a16:creationId xmlns:a16="http://schemas.microsoft.com/office/drawing/2014/main" id="{B95A15F8-776B-8740-4263-459BB081E55E}"/>
              </a:ext>
            </a:extLst>
          </p:cNvPr>
          <p:cNvPicPr preferRelativeResize="0"/>
          <p:nvPr/>
        </p:nvPicPr>
        <p:blipFill>
          <a:blip r:embed="rId3">
            <a:alphaModFix/>
          </a:blip>
          <a:stretch>
            <a:fillRect/>
          </a:stretch>
        </p:blipFill>
        <p:spPr>
          <a:xfrm>
            <a:off x="7789850" y="4521150"/>
            <a:ext cx="1219098" cy="685751"/>
          </a:xfrm>
          <a:prstGeom prst="rect">
            <a:avLst/>
          </a:prstGeom>
          <a:noFill/>
          <a:ln>
            <a:noFill/>
          </a:ln>
        </p:spPr>
      </p:pic>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Shape 442"/>
        <p:cNvGrpSpPr/>
        <p:nvPr/>
      </p:nvGrpSpPr>
      <p:grpSpPr>
        <a:xfrm>
          <a:off x="0" y="0"/>
          <a:ext cx="0" cy="0"/>
          <a:chOff x="0" y="0"/>
          <a:chExt cx="0" cy="0"/>
        </a:xfrm>
      </p:grpSpPr>
      <p:sp>
        <p:nvSpPr>
          <p:cNvPr id="443" name="Google Shape;443;p75"/>
          <p:cNvSpPr txBox="1">
            <a:spLocks noGrp="1"/>
          </p:cNvSpPr>
          <p:nvPr>
            <p:ph type="title" idx="4294967295"/>
          </p:nvPr>
        </p:nvSpPr>
        <p:spPr>
          <a:xfrm>
            <a:off x="438675" y="107750"/>
            <a:ext cx="8375700" cy="603000"/>
          </a:xfrm>
          <a:prstGeom prst="rect">
            <a:avLst/>
          </a:prstGeom>
          <a:noFill/>
          <a:ln>
            <a:noFill/>
            <a:prstDash/>
          </a:ln>
          <a:effectLst/>
        </p:spPr>
        <p:txBody>
          <a:bodyPr rot="0" spcFirstLastPara="1" vertOverflow="overflow" horzOverflow="overflow" vert="horz" wrap="square" lIns="91425" tIns="91425" rIns="91425" bIns="91425" numCol="1" spcCol="0" rtlCol="0" fromWordArt="0" anchor="t"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
                <a:srgbClr val="000000"/>
              </a:buClr>
              <a:buSzPts val="3000"/>
              <a:buFont typeface="Arial"/>
              <a:buNone/>
              <a:tabLst/>
              <a:defRPr/>
            </a:pPr>
            <a:r>
              <a:rPr kumimoji="0" lang="en-US" sz="3000" b="0" i="0" u="none" strike="noStrike" kern="0" cap="none" spc="0" normalizeH="0" baseline="0" noProof="0" dirty="0">
                <a:ln>
                  <a:noFill/>
                </a:ln>
                <a:solidFill>
                  <a:srgbClr val="005087"/>
                </a:solidFill>
                <a:effectLst/>
                <a:uLnTx/>
                <a:uFillTx/>
                <a:latin typeface="Arial"/>
                <a:ea typeface="Arial"/>
                <a:cs typeface="Arial"/>
                <a:sym typeface="Arial"/>
              </a:rPr>
              <a:t>How to Avoid Suspension and Debarment, </a:t>
            </a:r>
            <a:r>
              <a:rPr kumimoji="0" lang="en-US" sz="3000" b="0" i="0" u="none" strike="noStrike" kern="0" cap="none" spc="0" normalizeH="0" baseline="0" noProof="0" dirty="0" err="1">
                <a:ln>
                  <a:noFill/>
                </a:ln>
                <a:solidFill>
                  <a:srgbClr val="005087"/>
                </a:solidFill>
                <a:effectLst/>
                <a:uLnTx/>
                <a:uFillTx/>
                <a:latin typeface="Arial"/>
                <a:ea typeface="Arial"/>
                <a:cs typeface="Arial"/>
                <a:sym typeface="Arial"/>
              </a:rPr>
              <a:t>Con’t</a:t>
            </a:r>
            <a:r>
              <a:rPr kumimoji="0" lang="en-US" sz="3200" b="0" i="0" u="none" strike="noStrike" kern="0" cap="none" spc="0" normalizeH="0" baseline="0" noProof="0" dirty="0">
                <a:ln>
                  <a:noFill/>
                </a:ln>
                <a:solidFill>
                  <a:srgbClr val="005087"/>
                </a:solidFill>
                <a:effectLst/>
                <a:uLnTx/>
                <a:uFillTx/>
                <a:latin typeface="Arial"/>
                <a:ea typeface="Arial"/>
                <a:cs typeface="Arial"/>
                <a:sym typeface="Arial"/>
              </a:rPr>
              <a:t>.</a:t>
            </a:r>
            <a:endParaRPr kumimoji="0" lang="en-US" sz="1200" b="0" i="0" u="none" strike="noStrike" kern="0" cap="none" spc="0" normalizeH="0" baseline="0" noProof="0" dirty="0">
              <a:ln>
                <a:noFill/>
              </a:ln>
              <a:solidFill>
                <a:srgbClr val="000000"/>
              </a:solidFill>
              <a:effectLst/>
              <a:uLnTx/>
              <a:uFillTx/>
              <a:latin typeface="Arial"/>
              <a:ea typeface="Arial"/>
              <a:cs typeface="Arial"/>
              <a:sym typeface="Arial"/>
            </a:endParaRPr>
          </a:p>
        </p:txBody>
      </p:sp>
      <p:sp>
        <p:nvSpPr>
          <p:cNvPr id="444" name="Google Shape;444;p75"/>
          <p:cNvSpPr txBox="1"/>
          <p:nvPr/>
        </p:nvSpPr>
        <p:spPr>
          <a:xfrm>
            <a:off x="720850" y="857250"/>
            <a:ext cx="7580400" cy="3534600"/>
          </a:xfrm>
          <a:prstGeom prst="rect">
            <a:avLst/>
          </a:prstGeom>
          <a:noFill/>
          <a:ln>
            <a:noFill/>
          </a:ln>
        </p:spPr>
        <p:txBody>
          <a:bodyPr spcFirstLastPara="1" wrap="square" lIns="91425" tIns="91425" rIns="91425" bIns="91425" anchor="t" anchorCtr="0">
            <a:noAutofit/>
          </a:bodyPr>
          <a:lstStyle/>
          <a:p>
            <a:pPr marL="12700" marR="0" lvl="0" indent="0" algn="l" rtl="0">
              <a:lnSpc>
                <a:spcPct val="115000"/>
              </a:lnSpc>
              <a:spcBef>
                <a:spcPts val="0"/>
              </a:spcBef>
              <a:spcAft>
                <a:spcPts val="0"/>
              </a:spcAft>
              <a:buClr>
                <a:srgbClr val="000000"/>
              </a:buClr>
              <a:buSzPts val="2000"/>
              <a:buFont typeface="Arial"/>
              <a:buNone/>
            </a:pPr>
            <a:endParaRPr sz="2000" b="0" i="0" u="none" strike="noStrike" cap="none">
              <a:solidFill>
                <a:schemeClr val="dk1"/>
              </a:solidFill>
              <a:latin typeface="Arial"/>
              <a:ea typeface="Arial"/>
              <a:cs typeface="Arial"/>
              <a:sym typeface="Arial"/>
            </a:endParaRPr>
          </a:p>
          <a:p>
            <a:pPr marL="12700" marR="0" lvl="0" indent="0" algn="l" rtl="0">
              <a:lnSpc>
                <a:spcPct val="115000"/>
              </a:lnSpc>
              <a:spcBef>
                <a:spcPts val="0"/>
              </a:spcBef>
              <a:spcAft>
                <a:spcPts val="0"/>
              </a:spcAft>
              <a:buClr>
                <a:srgbClr val="000000"/>
              </a:buClr>
              <a:buSzPts val="2000"/>
              <a:buFont typeface="Arial"/>
              <a:buNone/>
            </a:pPr>
            <a:r>
              <a:rPr lang="en-US" sz="2000" b="0" i="0" u="none" strike="noStrike" cap="none">
                <a:solidFill>
                  <a:schemeClr val="dk1"/>
                </a:solidFill>
                <a:latin typeface="Arial"/>
                <a:ea typeface="Arial"/>
                <a:cs typeface="Arial"/>
                <a:sym typeface="Arial"/>
              </a:rPr>
              <a:t>● Make voluntary or mandatory disclosures to the relevant agency Suspension and Debarment Official or Office of Inspector General</a:t>
            </a:r>
            <a:endParaRPr sz="2000" b="0" i="0" u="none" strike="noStrike" cap="none">
              <a:solidFill>
                <a:schemeClr val="dk1"/>
              </a:solidFill>
              <a:latin typeface="Arial"/>
              <a:ea typeface="Arial"/>
              <a:cs typeface="Arial"/>
              <a:sym typeface="Arial"/>
            </a:endParaRPr>
          </a:p>
          <a:p>
            <a:pPr marL="12700" marR="0" lvl="0" indent="0" algn="l" rtl="0">
              <a:lnSpc>
                <a:spcPct val="115000"/>
              </a:lnSpc>
              <a:spcBef>
                <a:spcPts val="500"/>
              </a:spcBef>
              <a:spcAft>
                <a:spcPts val="0"/>
              </a:spcAft>
              <a:buClr>
                <a:srgbClr val="000000"/>
              </a:buClr>
              <a:buSzPts val="2000"/>
              <a:buFont typeface="Arial"/>
              <a:buNone/>
            </a:pPr>
            <a:r>
              <a:rPr lang="en-US" sz="2000" b="0" i="0" u="none" strike="noStrike" cap="none">
                <a:solidFill>
                  <a:schemeClr val="dk1"/>
                </a:solidFill>
                <a:latin typeface="Arial"/>
                <a:ea typeface="Arial"/>
                <a:cs typeface="Arial"/>
                <a:sym typeface="Arial"/>
              </a:rPr>
              <a:t>●Address misconduct or suspected misconduct by employees– Do not turn a blind eye!</a:t>
            </a:r>
            <a:endParaRPr sz="2000" b="0" i="0" u="none" strike="noStrike" cap="none">
              <a:solidFill>
                <a:schemeClr val="dk1"/>
              </a:solidFill>
              <a:latin typeface="Arial"/>
              <a:ea typeface="Arial"/>
              <a:cs typeface="Arial"/>
              <a:sym typeface="Arial"/>
            </a:endParaRPr>
          </a:p>
          <a:p>
            <a:pPr marL="12700" marR="0" lvl="0" indent="0" algn="l" rtl="0">
              <a:lnSpc>
                <a:spcPct val="115000"/>
              </a:lnSpc>
              <a:spcBef>
                <a:spcPts val="500"/>
              </a:spcBef>
              <a:spcAft>
                <a:spcPts val="0"/>
              </a:spcAft>
              <a:buClr>
                <a:srgbClr val="000000"/>
              </a:buClr>
              <a:buSzPts val="2000"/>
              <a:buFont typeface="Arial"/>
              <a:buNone/>
            </a:pPr>
            <a:r>
              <a:rPr lang="en-US" sz="2000" b="0" i="0" u="none" strike="noStrike" cap="none">
                <a:solidFill>
                  <a:schemeClr val="dk1"/>
                </a:solidFill>
                <a:latin typeface="Arial"/>
                <a:ea typeface="Arial"/>
                <a:cs typeface="Arial"/>
                <a:sym typeface="Arial"/>
              </a:rPr>
              <a:t>●Choose Teaming Partners or Subcontractors carefully</a:t>
            </a:r>
            <a:endParaRPr sz="2000" b="0" i="0" u="none" strike="noStrike" cap="none">
              <a:solidFill>
                <a:schemeClr val="dk1"/>
              </a:solidFill>
              <a:latin typeface="Arial"/>
              <a:ea typeface="Arial"/>
              <a:cs typeface="Arial"/>
              <a:sym typeface="Arial"/>
            </a:endParaRPr>
          </a:p>
          <a:p>
            <a:pPr marL="12700" marR="0" lvl="0" indent="0" algn="l" rtl="0">
              <a:lnSpc>
                <a:spcPct val="115000"/>
              </a:lnSpc>
              <a:spcBef>
                <a:spcPts val="500"/>
              </a:spcBef>
              <a:spcAft>
                <a:spcPts val="0"/>
              </a:spcAft>
              <a:buClr>
                <a:srgbClr val="000000"/>
              </a:buClr>
              <a:buSzPts val="2000"/>
              <a:buFont typeface="Arial"/>
              <a:buNone/>
            </a:pPr>
            <a:r>
              <a:rPr lang="en-US" sz="2000" b="0" i="0" u="none" strike="noStrike" cap="none">
                <a:solidFill>
                  <a:schemeClr val="dk1"/>
                </a:solidFill>
                <a:latin typeface="Arial"/>
                <a:ea typeface="Arial"/>
                <a:cs typeface="Arial"/>
                <a:sym typeface="Arial"/>
              </a:rPr>
              <a:t>●Respond to Letters from the SDO</a:t>
            </a:r>
            <a:endParaRPr sz="2000" b="0" i="0" u="none" strike="noStrike" cap="none">
              <a:solidFill>
                <a:schemeClr val="dk1"/>
              </a:solidFill>
              <a:latin typeface="Arial"/>
              <a:ea typeface="Arial"/>
              <a:cs typeface="Arial"/>
              <a:sym typeface="Arial"/>
            </a:endParaRPr>
          </a:p>
          <a:p>
            <a:pPr marL="12700" marR="0" lvl="0" indent="444500" algn="l" rtl="0">
              <a:lnSpc>
                <a:spcPct val="115000"/>
              </a:lnSpc>
              <a:spcBef>
                <a:spcPts val="400"/>
              </a:spcBef>
              <a:spcAft>
                <a:spcPts val="0"/>
              </a:spcAft>
              <a:buClr>
                <a:srgbClr val="000000"/>
              </a:buClr>
              <a:buSzPts val="2000"/>
              <a:buFont typeface="Arial"/>
              <a:buNone/>
            </a:pPr>
            <a:endParaRPr sz="2000" b="0" i="0" u="none" strike="noStrike" cap="none">
              <a:solidFill>
                <a:schemeClr val="dk1"/>
              </a:solidFill>
              <a:latin typeface="Arial"/>
              <a:ea typeface="Arial"/>
              <a:cs typeface="Arial"/>
              <a:sym typeface="Arial"/>
            </a:endParaRPr>
          </a:p>
          <a:p>
            <a:pPr marL="469900" marR="0" lvl="0" indent="0" algn="l" rtl="0">
              <a:lnSpc>
                <a:spcPct val="115000"/>
              </a:lnSpc>
              <a:spcBef>
                <a:spcPts val="400"/>
              </a:spcBef>
              <a:spcAft>
                <a:spcPts val="0"/>
              </a:spcAft>
              <a:buClr>
                <a:srgbClr val="000000"/>
              </a:buClr>
              <a:buSzPts val="1500"/>
              <a:buFont typeface="Arial"/>
              <a:buNone/>
            </a:pPr>
            <a:endParaRPr sz="1500" b="0" i="0" u="none" strike="noStrike" cap="none">
              <a:solidFill>
                <a:schemeClr val="dk1"/>
              </a:solidFill>
              <a:latin typeface="Arial"/>
              <a:ea typeface="Arial"/>
              <a:cs typeface="Arial"/>
              <a:sym typeface="Arial"/>
            </a:endParaRPr>
          </a:p>
          <a:p>
            <a:pPr marL="469900" marR="0" lvl="0" indent="0" algn="l" rtl="0">
              <a:lnSpc>
                <a:spcPct val="115000"/>
              </a:lnSpc>
              <a:spcBef>
                <a:spcPts val="500"/>
              </a:spcBef>
              <a:spcAft>
                <a:spcPts val="0"/>
              </a:spcAft>
              <a:buClr>
                <a:srgbClr val="000000"/>
              </a:buClr>
              <a:buSzPts val="1800"/>
              <a:buFont typeface="Arial"/>
              <a:buNone/>
            </a:pPr>
            <a:endParaRPr sz="1800" b="0" i="0" u="none" strike="noStrike" cap="none">
              <a:solidFill>
                <a:schemeClr val="dk1"/>
              </a:solidFill>
              <a:latin typeface="Arial"/>
              <a:ea typeface="Arial"/>
              <a:cs typeface="Arial"/>
              <a:sym typeface="Arial"/>
            </a:endParaRPr>
          </a:p>
        </p:txBody>
      </p:sp>
      <p:pic>
        <p:nvPicPr>
          <p:cNvPr id="2" name="Google Shape;183;p37" descr="Small Business Works logo">
            <a:extLst>
              <a:ext uri="{FF2B5EF4-FFF2-40B4-BE49-F238E27FC236}">
                <a16:creationId xmlns:a16="http://schemas.microsoft.com/office/drawing/2014/main" id="{DB40C786-BB13-2089-A3E0-85A871F35A9B}"/>
              </a:ext>
            </a:extLst>
          </p:cNvPr>
          <p:cNvPicPr preferRelativeResize="0"/>
          <p:nvPr/>
        </p:nvPicPr>
        <p:blipFill>
          <a:blip r:embed="rId3">
            <a:alphaModFix/>
          </a:blip>
          <a:stretch>
            <a:fillRect/>
          </a:stretch>
        </p:blipFill>
        <p:spPr>
          <a:xfrm>
            <a:off x="7789850" y="4521150"/>
            <a:ext cx="1219098" cy="685751"/>
          </a:xfrm>
          <a:prstGeom prst="rect">
            <a:avLst/>
          </a:prstGeom>
          <a:noFill/>
          <a:ln>
            <a:noFill/>
          </a:ln>
        </p:spPr>
      </p:pic>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Shape 449"/>
        <p:cNvGrpSpPr/>
        <p:nvPr/>
      </p:nvGrpSpPr>
      <p:grpSpPr>
        <a:xfrm>
          <a:off x="0" y="0"/>
          <a:ext cx="0" cy="0"/>
          <a:chOff x="0" y="0"/>
          <a:chExt cx="0" cy="0"/>
        </a:xfrm>
      </p:grpSpPr>
      <p:sp>
        <p:nvSpPr>
          <p:cNvPr id="450" name="Google Shape;450;p76"/>
          <p:cNvSpPr txBox="1">
            <a:spLocks noGrp="1"/>
          </p:cNvSpPr>
          <p:nvPr>
            <p:ph type="title" idx="4294967295"/>
          </p:nvPr>
        </p:nvSpPr>
        <p:spPr>
          <a:xfrm>
            <a:off x="438675" y="107750"/>
            <a:ext cx="8375700" cy="603000"/>
          </a:xfrm>
          <a:prstGeom prst="rect">
            <a:avLst/>
          </a:prstGeom>
          <a:noFill/>
          <a:ln>
            <a:noFill/>
            <a:prstDash/>
          </a:ln>
          <a:effectLst/>
        </p:spPr>
        <p:txBody>
          <a:bodyPr rot="0" spcFirstLastPara="1" vertOverflow="overflow" horzOverflow="overflow" vert="horz" wrap="square" lIns="91425" tIns="91425" rIns="91425" bIns="91425" numCol="1" spcCol="0" rtlCol="0" fromWordArt="0" anchor="t"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
                <a:srgbClr val="000000"/>
              </a:buClr>
              <a:buSzPts val="3000"/>
              <a:buFont typeface="Arial"/>
              <a:buNone/>
              <a:tabLst/>
              <a:defRPr/>
            </a:pPr>
            <a:r>
              <a:rPr kumimoji="0" lang="en-US" sz="3000" b="0" i="0" u="none" strike="noStrike" kern="0" cap="none" spc="0" normalizeH="0" baseline="0" noProof="0" dirty="0">
                <a:ln>
                  <a:noFill/>
                </a:ln>
                <a:solidFill>
                  <a:srgbClr val="005087"/>
                </a:solidFill>
                <a:effectLst/>
                <a:uLnTx/>
                <a:uFillTx/>
                <a:latin typeface="Arial"/>
                <a:ea typeface="Arial"/>
                <a:cs typeface="Arial"/>
                <a:sym typeface="Arial"/>
              </a:rPr>
              <a:t>Important Links</a:t>
            </a:r>
            <a:endParaRPr kumimoji="0" lang="en-US" sz="1200" b="0" i="0" u="none" strike="noStrike" kern="0" cap="none" spc="0" normalizeH="0" baseline="0" noProof="0" dirty="0">
              <a:ln>
                <a:noFill/>
              </a:ln>
              <a:solidFill>
                <a:srgbClr val="000000"/>
              </a:solidFill>
              <a:effectLst/>
              <a:uLnTx/>
              <a:uFillTx/>
              <a:latin typeface="Arial"/>
              <a:ea typeface="Arial"/>
              <a:cs typeface="Arial"/>
              <a:sym typeface="Arial"/>
            </a:endParaRPr>
          </a:p>
        </p:txBody>
      </p:sp>
      <p:sp>
        <p:nvSpPr>
          <p:cNvPr id="451" name="Google Shape;451;p76"/>
          <p:cNvSpPr txBox="1"/>
          <p:nvPr/>
        </p:nvSpPr>
        <p:spPr>
          <a:xfrm>
            <a:off x="720850" y="857250"/>
            <a:ext cx="7580400" cy="3534600"/>
          </a:xfrm>
          <a:prstGeom prst="rect">
            <a:avLst/>
          </a:prstGeom>
          <a:noFill/>
          <a:ln>
            <a:noFill/>
          </a:ln>
        </p:spPr>
        <p:txBody>
          <a:bodyPr spcFirstLastPara="1" wrap="square" lIns="91425" tIns="91425" rIns="91425" bIns="91425" anchor="t" anchorCtr="0">
            <a:noAutofit/>
          </a:bodyPr>
          <a:lstStyle/>
          <a:p>
            <a:pPr marL="0" marR="0" lvl="0" indent="0" algn="l" rtl="0">
              <a:lnSpc>
                <a:spcPct val="115000"/>
              </a:lnSpc>
              <a:spcBef>
                <a:spcPts val="0"/>
              </a:spcBef>
              <a:spcAft>
                <a:spcPts val="0"/>
              </a:spcAft>
              <a:buClr>
                <a:srgbClr val="000000"/>
              </a:buClr>
              <a:buSzPts val="1900"/>
              <a:buFont typeface="Arial"/>
              <a:buNone/>
            </a:pPr>
            <a:r>
              <a:rPr lang="en-US" sz="1900" b="0" i="0" u="none" strike="noStrike" cap="none">
                <a:solidFill>
                  <a:schemeClr val="dk1"/>
                </a:solidFill>
                <a:latin typeface="Arial"/>
                <a:ea typeface="Arial"/>
                <a:cs typeface="Arial"/>
                <a:sym typeface="Arial"/>
              </a:rPr>
              <a:t>● System for Award Management:</a:t>
            </a:r>
            <a:r>
              <a:rPr lang="en-US" sz="1900" b="0" i="0" u="none" strike="noStrike" cap="none">
                <a:solidFill>
                  <a:schemeClr val="hlink"/>
                </a:solidFill>
                <a:uFill>
                  <a:noFill/>
                </a:uFill>
                <a:latin typeface="Arial"/>
                <a:ea typeface="Arial"/>
                <a:cs typeface="Arial"/>
                <a:sym typeface="Arial"/>
                <a:hlinkClick r:id="rId3"/>
              </a:rPr>
              <a:t> </a:t>
            </a:r>
            <a:r>
              <a:rPr lang="en-US" sz="1900" b="0" i="0" u="sng" strike="noStrike" cap="none">
                <a:solidFill>
                  <a:schemeClr val="hlink"/>
                </a:solidFill>
                <a:latin typeface="Arial"/>
                <a:ea typeface="Arial"/>
                <a:cs typeface="Arial"/>
                <a:sym typeface="Arial"/>
                <a:hlinkClick r:id="rId3"/>
              </a:rPr>
              <a:t>www.SAM.gov</a:t>
            </a:r>
            <a:endParaRPr sz="1900" b="0" i="0" u="sng" strike="noStrike" cap="none">
              <a:solidFill>
                <a:schemeClr val="hlink"/>
              </a:solidFill>
              <a:latin typeface="Arial"/>
              <a:ea typeface="Arial"/>
              <a:cs typeface="Arial"/>
              <a:sym typeface="Arial"/>
            </a:endParaRPr>
          </a:p>
          <a:p>
            <a:pPr marL="0" marR="0" lvl="0" indent="0" algn="l" rtl="0">
              <a:lnSpc>
                <a:spcPct val="115000"/>
              </a:lnSpc>
              <a:spcBef>
                <a:spcPts val="500"/>
              </a:spcBef>
              <a:spcAft>
                <a:spcPts val="0"/>
              </a:spcAft>
              <a:buClr>
                <a:srgbClr val="000000"/>
              </a:buClr>
              <a:buSzPts val="800"/>
              <a:buFont typeface="Arial"/>
              <a:buNone/>
            </a:pPr>
            <a:endParaRPr sz="800" b="0" i="0" u="none" strike="noStrike" cap="none">
              <a:solidFill>
                <a:schemeClr val="dk1"/>
              </a:solidFill>
              <a:latin typeface="Arial"/>
              <a:ea typeface="Arial"/>
              <a:cs typeface="Arial"/>
              <a:sym typeface="Arial"/>
            </a:endParaRPr>
          </a:p>
          <a:p>
            <a:pPr marL="0" marR="0" lvl="0" indent="0" algn="l" rtl="0">
              <a:lnSpc>
                <a:spcPct val="115000"/>
              </a:lnSpc>
              <a:spcBef>
                <a:spcPts val="500"/>
              </a:spcBef>
              <a:spcAft>
                <a:spcPts val="0"/>
              </a:spcAft>
              <a:buClr>
                <a:srgbClr val="000000"/>
              </a:buClr>
              <a:buSzPts val="1900"/>
              <a:buFont typeface="Arial"/>
              <a:buNone/>
            </a:pPr>
            <a:r>
              <a:rPr lang="en-US" sz="1900" b="0" i="0" u="none" strike="noStrike" cap="none">
                <a:solidFill>
                  <a:schemeClr val="dk1"/>
                </a:solidFill>
                <a:latin typeface="Arial"/>
                <a:ea typeface="Arial"/>
                <a:cs typeface="Arial"/>
                <a:sym typeface="Arial"/>
              </a:rPr>
              <a:t>● FAR 9.4:</a:t>
            </a:r>
            <a:r>
              <a:rPr lang="en-US" sz="1900" b="0" i="0" u="none" strike="noStrike" cap="none">
                <a:solidFill>
                  <a:schemeClr val="hlink"/>
                </a:solidFill>
                <a:uFill>
                  <a:noFill/>
                </a:uFill>
                <a:latin typeface="Arial"/>
                <a:ea typeface="Arial"/>
                <a:cs typeface="Arial"/>
                <a:sym typeface="Arial"/>
                <a:hlinkClick r:id="rId4"/>
              </a:rPr>
              <a:t> </a:t>
            </a:r>
            <a:r>
              <a:rPr lang="en-US" sz="1900" b="0" i="0" u="sng" strike="noStrike" cap="none">
                <a:solidFill>
                  <a:schemeClr val="hlink"/>
                </a:solidFill>
                <a:latin typeface="Arial"/>
                <a:ea typeface="Arial"/>
                <a:cs typeface="Arial"/>
                <a:sym typeface="Arial"/>
                <a:hlinkClick r:id="rId4"/>
              </a:rPr>
              <a:t>http://www.acquisition.gov/far/current/html/Subpart%209_4.html</a:t>
            </a:r>
            <a:endParaRPr sz="1900" b="0" i="0" u="sng" strike="noStrike" cap="none">
              <a:solidFill>
                <a:schemeClr val="hlink"/>
              </a:solidFill>
              <a:latin typeface="Arial"/>
              <a:ea typeface="Arial"/>
              <a:cs typeface="Arial"/>
              <a:sym typeface="Arial"/>
            </a:endParaRPr>
          </a:p>
          <a:p>
            <a:pPr marL="0" marR="0" lvl="0" indent="0" algn="l" rtl="0">
              <a:lnSpc>
                <a:spcPct val="115000"/>
              </a:lnSpc>
              <a:spcBef>
                <a:spcPts val="500"/>
              </a:spcBef>
              <a:spcAft>
                <a:spcPts val="0"/>
              </a:spcAft>
              <a:buClr>
                <a:srgbClr val="000000"/>
              </a:buClr>
              <a:buSzPts val="800"/>
              <a:buFont typeface="Arial"/>
              <a:buNone/>
            </a:pPr>
            <a:endParaRPr sz="800" b="0" i="0" u="none" strike="noStrike" cap="none">
              <a:solidFill>
                <a:schemeClr val="dk1"/>
              </a:solidFill>
              <a:latin typeface="Arial"/>
              <a:ea typeface="Arial"/>
              <a:cs typeface="Arial"/>
              <a:sym typeface="Arial"/>
            </a:endParaRPr>
          </a:p>
          <a:p>
            <a:pPr marL="0" marR="0" lvl="0" indent="0" algn="l" rtl="0">
              <a:lnSpc>
                <a:spcPct val="115000"/>
              </a:lnSpc>
              <a:spcBef>
                <a:spcPts val="500"/>
              </a:spcBef>
              <a:spcAft>
                <a:spcPts val="0"/>
              </a:spcAft>
              <a:buClr>
                <a:srgbClr val="000000"/>
              </a:buClr>
              <a:buSzPts val="1900"/>
              <a:buFont typeface="Arial"/>
              <a:buNone/>
            </a:pPr>
            <a:r>
              <a:rPr lang="en-US" sz="1900" b="0" i="0" u="none" strike="noStrike" cap="none">
                <a:solidFill>
                  <a:schemeClr val="dk1"/>
                </a:solidFill>
                <a:latin typeface="Arial"/>
                <a:ea typeface="Arial"/>
                <a:cs typeface="Arial"/>
                <a:sym typeface="Arial"/>
              </a:rPr>
              <a:t>● Federal Sentencing Guidelines: Ethics and Compliance:</a:t>
            </a:r>
            <a:r>
              <a:rPr lang="en-US" sz="1900" b="0" i="0" u="none" strike="noStrike" cap="none">
                <a:solidFill>
                  <a:schemeClr val="hlink"/>
                </a:solidFill>
                <a:uFill>
                  <a:noFill/>
                </a:uFill>
                <a:latin typeface="Arial"/>
                <a:ea typeface="Arial"/>
                <a:cs typeface="Arial"/>
                <a:sym typeface="Arial"/>
                <a:hlinkClick r:id="rId5"/>
              </a:rPr>
              <a:t> </a:t>
            </a:r>
            <a:r>
              <a:rPr lang="en-US" sz="1900" b="0" i="0" u="sng" strike="noStrike" cap="none">
                <a:solidFill>
                  <a:schemeClr val="hlink"/>
                </a:solidFill>
                <a:latin typeface="Arial"/>
                <a:ea typeface="Arial"/>
                <a:cs typeface="Arial"/>
                <a:sym typeface="Arial"/>
                <a:hlinkClick r:id="rId5"/>
              </a:rPr>
              <a:t>http://www.ussc.gov/Guidelines/2011_guidelines/Manual_HTML/8b2_1.htm</a:t>
            </a:r>
            <a:endParaRPr sz="1900" b="0" i="0" u="sng" strike="noStrike" cap="none">
              <a:solidFill>
                <a:schemeClr val="hlink"/>
              </a:solidFill>
              <a:latin typeface="Arial"/>
              <a:ea typeface="Arial"/>
              <a:cs typeface="Arial"/>
              <a:sym typeface="Arial"/>
            </a:endParaRPr>
          </a:p>
          <a:p>
            <a:pPr marL="0" marR="0" lvl="0" indent="0" algn="l" rtl="0">
              <a:lnSpc>
                <a:spcPct val="115000"/>
              </a:lnSpc>
              <a:spcBef>
                <a:spcPts val="500"/>
              </a:spcBef>
              <a:spcAft>
                <a:spcPts val="0"/>
              </a:spcAft>
              <a:buClr>
                <a:srgbClr val="000000"/>
              </a:buClr>
              <a:buSzPts val="600"/>
              <a:buFont typeface="Arial"/>
              <a:buNone/>
            </a:pPr>
            <a:endParaRPr sz="600" b="0" i="0" u="none" strike="noStrike" cap="none">
              <a:solidFill>
                <a:schemeClr val="dk1"/>
              </a:solidFill>
              <a:latin typeface="Arial"/>
              <a:ea typeface="Arial"/>
              <a:cs typeface="Arial"/>
              <a:sym typeface="Arial"/>
            </a:endParaRPr>
          </a:p>
          <a:p>
            <a:pPr marL="0" marR="0" lvl="0" indent="0" algn="l" rtl="0">
              <a:lnSpc>
                <a:spcPct val="115000"/>
              </a:lnSpc>
              <a:spcBef>
                <a:spcPts val="500"/>
              </a:spcBef>
              <a:spcAft>
                <a:spcPts val="0"/>
              </a:spcAft>
              <a:buClr>
                <a:srgbClr val="000000"/>
              </a:buClr>
              <a:buSzPts val="1900"/>
              <a:buFont typeface="Arial"/>
              <a:buNone/>
            </a:pPr>
            <a:r>
              <a:rPr lang="en-US" sz="1900" b="0" i="0" u="none" strike="noStrike" cap="none">
                <a:solidFill>
                  <a:schemeClr val="dk1"/>
                </a:solidFill>
                <a:latin typeface="Arial"/>
                <a:ea typeface="Arial"/>
                <a:cs typeface="Arial"/>
                <a:sym typeface="Arial"/>
              </a:rPr>
              <a:t>● Interagency Suspension and Debarment Committee:</a:t>
            </a:r>
            <a:endParaRPr sz="1900" b="0" i="0" u="none" strike="noStrike" cap="none">
              <a:solidFill>
                <a:schemeClr val="dk1"/>
              </a:solidFill>
              <a:latin typeface="Arial"/>
              <a:ea typeface="Arial"/>
              <a:cs typeface="Arial"/>
              <a:sym typeface="Arial"/>
            </a:endParaRPr>
          </a:p>
          <a:p>
            <a:pPr marL="342900" marR="0" lvl="0" indent="0" algn="l" rtl="0">
              <a:lnSpc>
                <a:spcPct val="115000"/>
              </a:lnSpc>
              <a:spcBef>
                <a:spcPts val="500"/>
              </a:spcBef>
              <a:spcAft>
                <a:spcPts val="0"/>
              </a:spcAft>
              <a:buClr>
                <a:srgbClr val="000000"/>
              </a:buClr>
              <a:buSzPts val="1900"/>
              <a:buFont typeface="Arial"/>
              <a:buNone/>
            </a:pPr>
            <a:r>
              <a:rPr lang="en-US" sz="1900" b="0" i="0" u="sng" strike="noStrike" cap="none">
                <a:solidFill>
                  <a:schemeClr val="hlink"/>
                </a:solidFill>
                <a:latin typeface="Arial"/>
                <a:ea typeface="Arial"/>
                <a:cs typeface="Arial"/>
                <a:sym typeface="Arial"/>
                <a:hlinkClick r:id="rId6"/>
              </a:rPr>
              <a:t>https://www.acquisition.gov/isdc-home</a:t>
            </a:r>
            <a:endParaRPr sz="1900" b="0" i="0" u="sng" strike="noStrike" cap="none">
              <a:solidFill>
                <a:schemeClr val="hlink"/>
              </a:solidFill>
              <a:latin typeface="Arial"/>
              <a:ea typeface="Arial"/>
              <a:cs typeface="Arial"/>
              <a:sym typeface="Arial"/>
            </a:endParaRPr>
          </a:p>
          <a:p>
            <a:pPr marL="12700" marR="0" lvl="0" indent="0" algn="l" rtl="0">
              <a:lnSpc>
                <a:spcPct val="115000"/>
              </a:lnSpc>
              <a:spcBef>
                <a:spcPts val="500"/>
              </a:spcBef>
              <a:spcAft>
                <a:spcPts val="0"/>
              </a:spcAft>
              <a:buClr>
                <a:srgbClr val="000000"/>
              </a:buClr>
              <a:buSzPts val="2000"/>
              <a:buFont typeface="Arial"/>
              <a:buNone/>
            </a:pPr>
            <a:endParaRPr sz="2000" b="0" i="0" u="none" strike="noStrike" cap="none">
              <a:solidFill>
                <a:schemeClr val="dk1"/>
              </a:solidFill>
              <a:latin typeface="Arial"/>
              <a:ea typeface="Arial"/>
              <a:cs typeface="Arial"/>
              <a:sym typeface="Arial"/>
            </a:endParaRPr>
          </a:p>
          <a:p>
            <a:pPr marL="12700" marR="0" lvl="0" indent="444500" algn="l" rtl="0">
              <a:lnSpc>
                <a:spcPct val="115000"/>
              </a:lnSpc>
              <a:spcBef>
                <a:spcPts val="400"/>
              </a:spcBef>
              <a:spcAft>
                <a:spcPts val="0"/>
              </a:spcAft>
              <a:buClr>
                <a:srgbClr val="000000"/>
              </a:buClr>
              <a:buSzPts val="2000"/>
              <a:buFont typeface="Arial"/>
              <a:buNone/>
            </a:pPr>
            <a:endParaRPr sz="2000" b="0" i="0" u="none" strike="noStrike" cap="none">
              <a:solidFill>
                <a:schemeClr val="dk1"/>
              </a:solidFill>
              <a:latin typeface="Arial"/>
              <a:ea typeface="Arial"/>
              <a:cs typeface="Arial"/>
              <a:sym typeface="Arial"/>
            </a:endParaRPr>
          </a:p>
          <a:p>
            <a:pPr marL="469900" marR="0" lvl="0" indent="0" algn="l" rtl="0">
              <a:lnSpc>
                <a:spcPct val="115000"/>
              </a:lnSpc>
              <a:spcBef>
                <a:spcPts val="400"/>
              </a:spcBef>
              <a:spcAft>
                <a:spcPts val="0"/>
              </a:spcAft>
              <a:buClr>
                <a:srgbClr val="000000"/>
              </a:buClr>
              <a:buSzPts val="1500"/>
              <a:buFont typeface="Arial"/>
              <a:buNone/>
            </a:pPr>
            <a:endParaRPr sz="1500" b="0" i="0" u="none" strike="noStrike" cap="none">
              <a:solidFill>
                <a:schemeClr val="dk1"/>
              </a:solidFill>
              <a:latin typeface="Arial"/>
              <a:ea typeface="Arial"/>
              <a:cs typeface="Arial"/>
              <a:sym typeface="Arial"/>
            </a:endParaRPr>
          </a:p>
          <a:p>
            <a:pPr marL="469900" marR="0" lvl="0" indent="0" algn="l" rtl="0">
              <a:lnSpc>
                <a:spcPct val="115000"/>
              </a:lnSpc>
              <a:spcBef>
                <a:spcPts val="500"/>
              </a:spcBef>
              <a:spcAft>
                <a:spcPts val="0"/>
              </a:spcAft>
              <a:buClr>
                <a:srgbClr val="000000"/>
              </a:buClr>
              <a:buSzPts val="1800"/>
              <a:buFont typeface="Arial"/>
              <a:buNone/>
            </a:pPr>
            <a:endParaRPr sz="1800" b="0" i="0" u="none" strike="noStrike" cap="none">
              <a:solidFill>
                <a:schemeClr val="dk1"/>
              </a:solidFill>
              <a:latin typeface="Arial"/>
              <a:ea typeface="Arial"/>
              <a:cs typeface="Arial"/>
              <a:sym typeface="Arial"/>
            </a:endParaRPr>
          </a:p>
        </p:txBody>
      </p:sp>
      <p:pic>
        <p:nvPicPr>
          <p:cNvPr id="2" name="Google Shape;183;p37" descr="Small Business Works logo">
            <a:extLst>
              <a:ext uri="{FF2B5EF4-FFF2-40B4-BE49-F238E27FC236}">
                <a16:creationId xmlns:a16="http://schemas.microsoft.com/office/drawing/2014/main" id="{402DA5B8-E236-4C70-105C-84AAA34744EE}"/>
              </a:ext>
            </a:extLst>
          </p:cNvPr>
          <p:cNvPicPr preferRelativeResize="0"/>
          <p:nvPr/>
        </p:nvPicPr>
        <p:blipFill>
          <a:blip r:embed="rId7">
            <a:alphaModFix/>
          </a:blip>
          <a:stretch>
            <a:fillRect/>
          </a:stretch>
        </p:blipFill>
        <p:spPr>
          <a:xfrm>
            <a:off x="7789850" y="4521150"/>
            <a:ext cx="1219098" cy="685751"/>
          </a:xfrm>
          <a:prstGeom prst="rect">
            <a:avLst/>
          </a:prstGeom>
          <a:noFill/>
          <a:ln>
            <a:noFill/>
          </a:ln>
        </p:spPr>
      </p:pic>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Shape 456"/>
        <p:cNvGrpSpPr/>
        <p:nvPr/>
      </p:nvGrpSpPr>
      <p:grpSpPr>
        <a:xfrm>
          <a:off x="0" y="0"/>
          <a:ext cx="0" cy="0"/>
          <a:chOff x="0" y="0"/>
          <a:chExt cx="0" cy="0"/>
        </a:xfrm>
      </p:grpSpPr>
      <p:sp>
        <p:nvSpPr>
          <p:cNvPr id="457" name="Google Shape;457;p77"/>
          <p:cNvSpPr>
            <a:spLocks noGrp="1"/>
          </p:cNvSpPr>
          <p:nvPr>
            <p:ph type="title" idx="4294967295"/>
          </p:nvPr>
        </p:nvSpPr>
        <p:spPr>
          <a:xfrm>
            <a:off x="684213" y="1285875"/>
            <a:ext cx="7772400" cy="2571600"/>
          </a:xfrm>
          <a:prstGeom prst="rect">
            <a:avLst/>
          </a:prstGeom>
          <a:noFill/>
          <a:ln>
            <a:noFill/>
            <a:prstDash/>
          </a:ln>
          <a:effectLst/>
        </p:spPr>
        <p:txBody>
          <a:bodyPr rot="0" spcFirstLastPara="1" vertOverflow="overflow" horzOverflow="overflow" vert="horz" wrap="square" lIns="0" tIns="0" rIns="0" bIns="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
                <a:srgbClr val="000000"/>
              </a:buClr>
              <a:buSzPts val="3600"/>
              <a:buFont typeface="Arial"/>
              <a:buNone/>
              <a:tabLst/>
              <a:defRPr/>
            </a:pPr>
            <a:r>
              <a:rPr kumimoji="0" lang="en-US" sz="3600" b="0" i="0" u="none" strike="noStrike" kern="0" cap="none" spc="0" normalizeH="0" baseline="0" noProof="0" dirty="0">
                <a:ln>
                  <a:noFill/>
                </a:ln>
                <a:solidFill>
                  <a:srgbClr val="005087"/>
                </a:solidFill>
                <a:effectLst/>
                <a:uLnTx/>
                <a:uFillTx/>
                <a:latin typeface="Arial"/>
                <a:ea typeface="Arial"/>
                <a:cs typeface="Arial"/>
                <a:sym typeface="Arial"/>
              </a:rPr>
              <a:t>QUESTIONS?</a:t>
            </a:r>
            <a:endParaRPr kumimoji="0" lang="en-US" sz="2000" b="0" i="0" u="none" strike="noStrike" kern="0" cap="none" spc="0" normalizeH="0" baseline="0" noProof="0" dirty="0">
              <a:ln>
                <a:noFill/>
              </a:ln>
              <a:solidFill>
                <a:schemeClr val="dk1"/>
              </a:solidFill>
              <a:effectLst/>
              <a:uLnTx/>
              <a:uFillTx/>
              <a:latin typeface="Arial"/>
              <a:ea typeface="Arial"/>
              <a:cs typeface="Arial"/>
              <a:sym typeface="Arial"/>
            </a:endParaRPr>
          </a:p>
        </p:txBody>
      </p:sp>
      <p:pic>
        <p:nvPicPr>
          <p:cNvPr id="2" name="Google Shape;183;p37" descr="Small Business Works logo">
            <a:extLst>
              <a:ext uri="{FF2B5EF4-FFF2-40B4-BE49-F238E27FC236}">
                <a16:creationId xmlns:a16="http://schemas.microsoft.com/office/drawing/2014/main" id="{E9A961D8-4083-367C-3549-9A7B7CCCC1E4}"/>
              </a:ext>
            </a:extLst>
          </p:cNvPr>
          <p:cNvPicPr preferRelativeResize="0"/>
          <p:nvPr/>
        </p:nvPicPr>
        <p:blipFill>
          <a:blip r:embed="rId3">
            <a:alphaModFix/>
          </a:blip>
          <a:stretch>
            <a:fillRect/>
          </a:stretch>
        </p:blipFill>
        <p:spPr>
          <a:xfrm>
            <a:off x="7789850" y="4521150"/>
            <a:ext cx="1219098" cy="685751"/>
          </a:xfrm>
          <a:prstGeom prst="rect">
            <a:avLst/>
          </a:prstGeom>
          <a:noFill/>
          <a:ln>
            <a:noFill/>
          </a:ln>
        </p:spPr>
      </p:pic>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Shape 462"/>
        <p:cNvGrpSpPr/>
        <p:nvPr/>
      </p:nvGrpSpPr>
      <p:grpSpPr>
        <a:xfrm>
          <a:off x="0" y="0"/>
          <a:ext cx="0" cy="0"/>
          <a:chOff x="0" y="0"/>
          <a:chExt cx="0" cy="0"/>
        </a:xfrm>
      </p:grpSpPr>
      <p:sp>
        <p:nvSpPr>
          <p:cNvPr id="463" name="Google Shape;463;p78"/>
          <p:cNvSpPr txBox="1">
            <a:spLocks noGrp="1"/>
          </p:cNvSpPr>
          <p:nvPr>
            <p:ph type="title" idx="4294967295"/>
          </p:nvPr>
        </p:nvSpPr>
        <p:spPr>
          <a:xfrm>
            <a:off x="438675" y="107750"/>
            <a:ext cx="8375700" cy="603000"/>
          </a:xfrm>
          <a:prstGeom prst="rect">
            <a:avLst/>
          </a:prstGeom>
          <a:noFill/>
          <a:ln>
            <a:noFill/>
            <a:prstDash/>
          </a:ln>
          <a:effectLst/>
        </p:spPr>
        <p:txBody>
          <a:bodyPr rot="0" spcFirstLastPara="1" vertOverflow="overflow" horzOverflow="overflow" vert="horz" wrap="square" lIns="91425" tIns="91425" rIns="91425" bIns="91425" numCol="1" spcCol="0" rtlCol="0" fromWordArt="0" anchor="t"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
                <a:srgbClr val="000000"/>
              </a:buClr>
              <a:buSzPts val="3000"/>
              <a:buFont typeface="Arial"/>
              <a:buNone/>
              <a:tabLst/>
              <a:defRPr/>
            </a:pPr>
            <a:r>
              <a:rPr kumimoji="0" lang="en-US" sz="3000" b="0" i="0" u="none" strike="noStrike" kern="0" cap="none" spc="0" normalizeH="0" baseline="0" noProof="0" dirty="0">
                <a:ln>
                  <a:noFill/>
                </a:ln>
                <a:solidFill>
                  <a:srgbClr val="005087"/>
                </a:solidFill>
                <a:effectLst/>
                <a:uLnTx/>
                <a:uFillTx/>
                <a:latin typeface="Arial"/>
                <a:ea typeface="Arial"/>
                <a:cs typeface="Arial"/>
                <a:sym typeface="Arial"/>
              </a:rPr>
              <a:t>Contact Information</a:t>
            </a:r>
            <a:endParaRPr kumimoji="0" lang="en-US" sz="1200" b="0" i="0" u="none" strike="noStrike" kern="0" cap="none" spc="0" normalizeH="0" baseline="0" noProof="0" dirty="0">
              <a:ln>
                <a:noFill/>
              </a:ln>
              <a:solidFill>
                <a:srgbClr val="000000"/>
              </a:solidFill>
              <a:effectLst/>
              <a:uLnTx/>
              <a:uFillTx/>
              <a:latin typeface="Arial"/>
              <a:ea typeface="Arial"/>
              <a:cs typeface="Arial"/>
              <a:sym typeface="Arial"/>
            </a:endParaRPr>
          </a:p>
        </p:txBody>
      </p:sp>
      <p:sp>
        <p:nvSpPr>
          <p:cNvPr id="464" name="Google Shape;464;p78"/>
          <p:cNvSpPr txBox="1"/>
          <p:nvPr/>
        </p:nvSpPr>
        <p:spPr>
          <a:xfrm>
            <a:off x="720850" y="1351925"/>
            <a:ext cx="7580400" cy="3039900"/>
          </a:xfrm>
          <a:prstGeom prst="rect">
            <a:avLst/>
          </a:prstGeom>
          <a:noFill/>
          <a:ln>
            <a:noFill/>
          </a:ln>
        </p:spPr>
        <p:txBody>
          <a:bodyPr spcFirstLastPara="1" wrap="square" lIns="91425" tIns="91425" rIns="91425" bIns="91425" anchor="t" anchorCtr="0">
            <a:noAutofit/>
          </a:bodyPr>
          <a:lstStyle/>
          <a:p>
            <a:pPr marL="457200" marR="0" lvl="0" indent="-355600" algn="l" rtl="0">
              <a:lnSpc>
                <a:spcPct val="115000"/>
              </a:lnSpc>
              <a:spcBef>
                <a:spcPts val="0"/>
              </a:spcBef>
              <a:spcAft>
                <a:spcPts val="0"/>
              </a:spcAft>
              <a:buClr>
                <a:schemeClr val="dk1"/>
              </a:buClr>
              <a:buSzPts val="2000"/>
              <a:buFont typeface="Arial"/>
              <a:buChar char="●"/>
            </a:pPr>
            <a:r>
              <a:rPr lang="en-US" sz="2000" b="0" i="0" u="none" strike="noStrike" cap="none">
                <a:solidFill>
                  <a:schemeClr val="dk1"/>
                </a:solidFill>
                <a:latin typeface="Arial"/>
                <a:ea typeface="Arial"/>
                <a:cs typeface="Arial"/>
                <a:sym typeface="Arial"/>
              </a:rPr>
              <a:t>Dylan Mooney, Deputy Director, Suspension &amp; Debarment Division, </a:t>
            </a:r>
            <a:r>
              <a:rPr lang="en-US" sz="2000" b="0" i="0" u="sng" strike="noStrike" cap="none">
                <a:solidFill>
                  <a:schemeClr val="hlink"/>
                </a:solidFill>
                <a:latin typeface="Arial"/>
                <a:ea typeface="Arial"/>
                <a:cs typeface="Arial"/>
                <a:sym typeface="Arial"/>
                <a:hlinkClick r:id="rId3"/>
              </a:rPr>
              <a:t>Dylan.mooney@gsa.gov</a:t>
            </a:r>
            <a:r>
              <a:rPr lang="en-US" sz="2000" b="0" i="0" u="none" strike="noStrike" cap="none">
                <a:solidFill>
                  <a:schemeClr val="dk1"/>
                </a:solidFill>
                <a:latin typeface="Arial"/>
                <a:ea typeface="Arial"/>
                <a:cs typeface="Arial"/>
                <a:sym typeface="Arial"/>
              </a:rPr>
              <a:t>, 202-316-7509</a:t>
            </a:r>
            <a:endParaRPr sz="2000" b="0" i="0" u="none" strike="noStrike" cap="none">
              <a:solidFill>
                <a:schemeClr val="dk1"/>
              </a:solidFill>
              <a:latin typeface="Arial"/>
              <a:ea typeface="Arial"/>
              <a:cs typeface="Arial"/>
              <a:sym typeface="Arial"/>
            </a:endParaRPr>
          </a:p>
          <a:p>
            <a:pPr marL="12700" marR="0" lvl="0" indent="0" algn="l" rtl="0">
              <a:lnSpc>
                <a:spcPct val="115000"/>
              </a:lnSpc>
              <a:spcBef>
                <a:spcPts val="500"/>
              </a:spcBef>
              <a:spcAft>
                <a:spcPts val="0"/>
              </a:spcAft>
              <a:buClr>
                <a:srgbClr val="000000"/>
              </a:buClr>
              <a:buSzPts val="2000"/>
              <a:buFont typeface="Arial"/>
              <a:buNone/>
            </a:pPr>
            <a:endParaRPr sz="2000" b="0" i="0" u="none" strike="noStrike" cap="none">
              <a:solidFill>
                <a:schemeClr val="dk1"/>
              </a:solidFill>
              <a:latin typeface="Arial"/>
              <a:ea typeface="Arial"/>
              <a:cs typeface="Arial"/>
              <a:sym typeface="Arial"/>
            </a:endParaRPr>
          </a:p>
          <a:p>
            <a:pPr marL="12700" marR="0" lvl="0" indent="444500" algn="l" rtl="0">
              <a:lnSpc>
                <a:spcPct val="115000"/>
              </a:lnSpc>
              <a:spcBef>
                <a:spcPts val="400"/>
              </a:spcBef>
              <a:spcAft>
                <a:spcPts val="0"/>
              </a:spcAft>
              <a:buClr>
                <a:srgbClr val="000000"/>
              </a:buClr>
              <a:buSzPts val="2000"/>
              <a:buFont typeface="Arial"/>
              <a:buNone/>
            </a:pPr>
            <a:endParaRPr sz="2000" b="0" i="0" u="none" strike="noStrike" cap="none">
              <a:solidFill>
                <a:schemeClr val="dk1"/>
              </a:solidFill>
              <a:latin typeface="Arial"/>
              <a:ea typeface="Arial"/>
              <a:cs typeface="Arial"/>
              <a:sym typeface="Arial"/>
            </a:endParaRPr>
          </a:p>
          <a:p>
            <a:pPr marL="469900" marR="0" lvl="0" indent="0" algn="l" rtl="0">
              <a:lnSpc>
                <a:spcPct val="115000"/>
              </a:lnSpc>
              <a:spcBef>
                <a:spcPts val="400"/>
              </a:spcBef>
              <a:spcAft>
                <a:spcPts val="0"/>
              </a:spcAft>
              <a:buClr>
                <a:srgbClr val="000000"/>
              </a:buClr>
              <a:buSzPts val="1500"/>
              <a:buFont typeface="Arial"/>
              <a:buNone/>
            </a:pPr>
            <a:endParaRPr sz="1500" b="0" i="0" u="none" strike="noStrike" cap="none">
              <a:solidFill>
                <a:schemeClr val="dk1"/>
              </a:solidFill>
              <a:latin typeface="Arial"/>
              <a:ea typeface="Arial"/>
              <a:cs typeface="Arial"/>
              <a:sym typeface="Arial"/>
            </a:endParaRPr>
          </a:p>
          <a:p>
            <a:pPr marL="469900" marR="0" lvl="0" indent="0" algn="l" rtl="0">
              <a:lnSpc>
                <a:spcPct val="115000"/>
              </a:lnSpc>
              <a:spcBef>
                <a:spcPts val="500"/>
              </a:spcBef>
              <a:spcAft>
                <a:spcPts val="0"/>
              </a:spcAft>
              <a:buClr>
                <a:srgbClr val="000000"/>
              </a:buClr>
              <a:buSzPts val="1800"/>
              <a:buFont typeface="Arial"/>
              <a:buNone/>
            </a:pPr>
            <a:endParaRPr sz="1800" b="0" i="0" u="none" strike="noStrike" cap="none">
              <a:solidFill>
                <a:schemeClr val="dk1"/>
              </a:solidFill>
              <a:latin typeface="Arial"/>
              <a:ea typeface="Arial"/>
              <a:cs typeface="Arial"/>
              <a:sym typeface="Arial"/>
            </a:endParaRPr>
          </a:p>
        </p:txBody>
      </p:sp>
      <p:pic>
        <p:nvPicPr>
          <p:cNvPr id="2" name="Google Shape;183;p37" descr="Small Business Works logo">
            <a:extLst>
              <a:ext uri="{FF2B5EF4-FFF2-40B4-BE49-F238E27FC236}">
                <a16:creationId xmlns:a16="http://schemas.microsoft.com/office/drawing/2014/main" id="{82CDC88E-AED5-D5A1-143A-D890EE2E241E}"/>
              </a:ext>
            </a:extLst>
          </p:cNvPr>
          <p:cNvPicPr preferRelativeResize="0"/>
          <p:nvPr/>
        </p:nvPicPr>
        <p:blipFill>
          <a:blip r:embed="rId4">
            <a:alphaModFix/>
          </a:blip>
          <a:stretch>
            <a:fillRect/>
          </a:stretch>
        </p:blipFill>
        <p:spPr>
          <a:xfrm>
            <a:off x="7789850" y="4521150"/>
            <a:ext cx="1219098" cy="685751"/>
          </a:xfrm>
          <a:prstGeom prst="rect">
            <a:avLst/>
          </a:prstGeom>
          <a:noFill/>
          <a:ln>
            <a:noFill/>
          </a:ln>
        </p:spPr>
      </p:pic>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Shape 469"/>
        <p:cNvGrpSpPr/>
        <p:nvPr/>
      </p:nvGrpSpPr>
      <p:grpSpPr>
        <a:xfrm>
          <a:off x="0" y="0"/>
          <a:ext cx="0" cy="0"/>
          <a:chOff x="0" y="0"/>
          <a:chExt cx="0" cy="0"/>
        </a:xfrm>
      </p:grpSpPr>
      <p:sp>
        <p:nvSpPr>
          <p:cNvPr id="470" name="Google Shape;470;p79"/>
          <p:cNvSpPr txBox="1">
            <a:spLocks noGrp="1"/>
          </p:cNvSpPr>
          <p:nvPr>
            <p:ph type="title" idx="4294967295"/>
          </p:nvPr>
        </p:nvSpPr>
        <p:spPr>
          <a:xfrm>
            <a:off x="438675" y="107750"/>
            <a:ext cx="8375700" cy="603000"/>
          </a:xfrm>
          <a:prstGeom prst="rect">
            <a:avLst/>
          </a:prstGeom>
          <a:noFill/>
          <a:ln>
            <a:noFill/>
            <a:prstDash/>
          </a:ln>
          <a:effectLst/>
        </p:spPr>
        <p:txBody>
          <a:bodyPr rot="0" spcFirstLastPara="1" vertOverflow="overflow" horzOverflow="overflow" vert="horz" wrap="square" lIns="91425" tIns="91425" rIns="91425" bIns="91425" numCol="1" spcCol="0" rtlCol="0" fromWordArt="0" anchor="t"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
                <a:srgbClr val="000000"/>
              </a:buClr>
              <a:buSzPts val="3000"/>
              <a:buFont typeface="Arial"/>
              <a:buNone/>
              <a:tabLst/>
              <a:defRPr/>
            </a:pPr>
            <a:r>
              <a:rPr kumimoji="0" lang="en-US" sz="3000" b="0" i="0" u="none" strike="noStrike" kern="0" cap="none" spc="0" normalizeH="0" baseline="0" noProof="0" dirty="0">
                <a:ln>
                  <a:noFill/>
                </a:ln>
                <a:solidFill>
                  <a:srgbClr val="005087"/>
                </a:solidFill>
                <a:effectLst/>
                <a:uLnTx/>
                <a:uFillTx/>
                <a:latin typeface="Arial"/>
                <a:ea typeface="Arial"/>
                <a:cs typeface="Arial"/>
                <a:sym typeface="Arial"/>
              </a:rPr>
              <a:t>FAR Mitigating Factors</a:t>
            </a:r>
            <a:endParaRPr kumimoji="0" lang="en-US" sz="1200" b="0" i="0" u="none" strike="noStrike" kern="0" cap="none" spc="0" normalizeH="0" baseline="0" noProof="0" dirty="0">
              <a:ln>
                <a:noFill/>
              </a:ln>
              <a:solidFill>
                <a:srgbClr val="000000"/>
              </a:solidFill>
              <a:effectLst/>
              <a:uLnTx/>
              <a:uFillTx/>
              <a:latin typeface="Arial"/>
              <a:ea typeface="Arial"/>
              <a:cs typeface="Arial"/>
              <a:sym typeface="Arial"/>
            </a:endParaRPr>
          </a:p>
        </p:txBody>
      </p:sp>
      <p:sp>
        <p:nvSpPr>
          <p:cNvPr id="471" name="Google Shape;471;p79"/>
          <p:cNvSpPr txBox="1"/>
          <p:nvPr/>
        </p:nvSpPr>
        <p:spPr>
          <a:xfrm>
            <a:off x="720850" y="1351925"/>
            <a:ext cx="7580400" cy="3039900"/>
          </a:xfrm>
          <a:prstGeom prst="rect">
            <a:avLst/>
          </a:prstGeom>
          <a:noFill/>
          <a:ln>
            <a:noFill/>
          </a:ln>
        </p:spPr>
        <p:txBody>
          <a:bodyPr spcFirstLastPara="1" wrap="square" lIns="91425" tIns="91425" rIns="91425" bIns="91425" anchor="t" anchorCtr="0">
            <a:noAutofit/>
          </a:bodyPr>
          <a:lstStyle/>
          <a:p>
            <a:pPr marL="0" marR="0" lvl="0" indent="0" algn="l" rtl="0">
              <a:lnSpc>
                <a:spcPct val="115000"/>
              </a:lnSpc>
              <a:spcBef>
                <a:spcPts val="0"/>
              </a:spcBef>
              <a:spcAft>
                <a:spcPts val="0"/>
              </a:spcAft>
              <a:buClr>
                <a:srgbClr val="000000"/>
              </a:buClr>
              <a:buSzPts val="2000"/>
              <a:buFont typeface="Arial"/>
              <a:buNone/>
            </a:pPr>
            <a:r>
              <a:rPr lang="en-US" sz="2000" b="1" i="0" u="none" strike="noStrike" cap="none">
                <a:solidFill>
                  <a:schemeClr val="dk1"/>
                </a:solidFill>
                <a:latin typeface="Arial"/>
                <a:ea typeface="Arial"/>
                <a:cs typeface="Arial"/>
                <a:sym typeface="Arial"/>
              </a:rPr>
              <a:t>1.) Standards of Conduct - 9.406-1(a)(1)</a:t>
            </a:r>
            <a:r>
              <a:rPr lang="en-US" sz="2000" b="0" i="0" u="none" strike="noStrike" cap="none">
                <a:solidFill>
                  <a:schemeClr val="dk1"/>
                </a:solidFill>
                <a:latin typeface="Arial"/>
                <a:ea typeface="Arial"/>
                <a:cs typeface="Arial"/>
                <a:sym typeface="Arial"/>
              </a:rPr>
              <a:t>:</a:t>
            </a:r>
            <a:endParaRPr sz="2000" b="0" i="0" u="none" strike="noStrike" cap="none">
              <a:solidFill>
                <a:schemeClr val="dk1"/>
              </a:solidFill>
              <a:latin typeface="Arial"/>
              <a:ea typeface="Arial"/>
              <a:cs typeface="Arial"/>
              <a:sym typeface="Arial"/>
            </a:endParaRPr>
          </a:p>
          <a:p>
            <a:pPr marL="457200" marR="0" lvl="0" indent="0" algn="l" rtl="0">
              <a:lnSpc>
                <a:spcPct val="115000"/>
              </a:lnSpc>
              <a:spcBef>
                <a:spcPts val="500"/>
              </a:spcBef>
              <a:spcAft>
                <a:spcPts val="0"/>
              </a:spcAft>
              <a:buClr>
                <a:srgbClr val="000000"/>
              </a:buClr>
              <a:buSzPts val="2000"/>
              <a:buFont typeface="Arial"/>
              <a:buNone/>
            </a:pPr>
            <a:r>
              <a:rPr lang="en-US" sz="2000" b="0" i="0" u="none" strike="noStrike" cap="none">
                <a:solidFill>
                  <a:schemeClr val="dk1"/>
                </a:solidFill>
                <a:latin typeface="Arial"/>
                <a:ea typeface="Arial"/>
                <a:cs typeface="Arial"/>
                <a:sym typeface="Arial"/>
              </a:rPr>
              <a:t>○ Whether the contractor had effective standards of conduct and internal control systems in place at the time of the activity which constitutes cause for debarment or had adopted such procedures prior to any Government investigation of the activity cited as a cause for debarment.</a:t>
            </a:r>
            <a:endParaRPr sz="2000" b="0" i="0" u="none" strike="noStrike" cap="none">
              <a:solidFill>
                <a:schemeClr val="dk1"/>
              </a:solidFill>
              <a:latin typeface="Arial"/>
              <a:ea typeface="Arial"/>
              <a:cs typeface="Arial"/>
              <a:sym typeface="Arial"/>
            </a:endParaRPr>
          </a:p>
          <a:p>
            <a:pPr marL="457200" marR="0" lvl="0" indent="0" algn="l" rtl="0">
              <a:lnSpc>
                <a:spcPct val="115000"/>
              </a:lnSpc>
              <a:spcBef>
                <a:spcPts val="0"/>
              </a:spcBef>
              <a:spcAft>
                <a:spcPts val="0"/>
              </a:spcAft>
              <a:buClr>
                <a:srgbClr val="000000"/>
              </a:buClr>
              <a:buSzPts val="2000"/>
              <a:buFont typeface="Arial"/>
              <a:buNone/>
            </a:pPr>
            <a:endParaRPr sz="2000" b="0" i="0" u="none" strike="noStrike" cap="none">
              <a:solidFill>
                <a:schemeClr val="dk1"/>
              </a:solidFill>
              <a:latin typeface="Arial"/>
              <a:ea typeface="Arial"/>
              <a:cs typeface="Arial"/>
              <a:sym typeface="Arial"/>
            </a:endParaRPr>
          </a:p>
          <a:p>
            <a:pPr marL="12700" marR="0" lvl="0" indent="0" algn="l" rtl="0">
              <a:lnSpc>
                <a:spcPct val="115000"/>
              </a:lnSpc>
              <a:spcBef>
                <a:spcPts val="500"/>
              </a:spcBef>
              <a:spcAft>
                <a:spcPts val="0"/>
              </a:spcAft>
              <a:buClr>
                <a:srgbClr val="000000"/>
              </a:buClr>
              <a:buSzPts val="2000"/>
              <a:buFont typeface="Arial"/>
              <a:buNone/>
            </a:pPr>
            <a:endParaRPr sz="2000" b="0" i="0" u="none" strike="noStrike" cap="none">
              <a:solidFill>
                <a:schemeClr val="dk1"/>
              </a:solidFill>
              <a:latin typeface="Arial"/>
              <a:ea typeface="Arial"/>
              <a:cs typeface="Arial"/>
              <a:sym typeface="Arial"/>
            </a:endParaRPr>
          </a:p>
          <a:p>
            <a:pPr marL="12700" marR="0" lvl="0" indent="444500" algn="l" rtl="0">
              <a:lnSpc>
                <a:spcPct val="115000"/>
              </a:lnSpc>
              <a:spcBef>
                <a:spcPts val="400"/>
              </a:spcBef>
              <a:spcAft>
                <a:spcPts val="0"/>
              </a:spcAft>
              <a:buClr>
                <a:srgbClr val="000000"/>
              </a:buClr>
              <a:buSzPts val="2000"/>
              <a:buFont typeface="Arial"/>
              <a:buNone/>
            </a:pPr>
            <a:endParaRPr sz="2000" b="0" i="0" u="none" strike="noStrike" cap="none">
              <a:solidFill>
                <a:schemeClr val="dk1"/>
              </a:solidFill>
              <a:latin typeface="Arial"/>
              <a:ea typeface="Arial"/>
              <a:cs typeface="Arial"/>
              <a:sym typeface="Arial"/>
            </a:endParaRPr>
          </a:p>
          <a:p>
            <a:pPr marL="469900" marR="0" lvl="0" indent="0" algn="l" rtl="0">
              <a:lnSpc>
                <a:spcPct val="115000"/>
              </a:lnSpc>
              <a:spcBef>
                <a:spcPts val="400"/>
              </a:spcBef>
              <a:spcAft>
                <a:spcPts val="0"/>
              </a:spcAft>
              <a:buClr>
                <a:srgbClr val="000000"/>
              </a:buClr>
              <a:buSzPts val="1500"/>
              <a:buFont typeface="Arial"/>
              <a:buNone/>
            </a:pPr>
            <a:endParaRPr sz="1500" b="0" i="0" u="none" strike="noStrike" cap="none">
              <a:solidFill>
                <a:schemeClr val="dk1"/>
              </a:solidFill>
              <a:latin typeface="Arial"/>
              <a:ea typeface="Arial"/>
              <a:cs typeface="Arial"/>
              <a:sym typeface="Arial"/>
            </a:endParaRPr>
          </a:p>
          <a:p>
            <a:pPr marL="469900" marR="0" lvl="0" indent="0" algn="l" rtl="0">
              <a:lnSpc>
                <a:spcPct val="115000"/>
              </a:lnSpc>
              <a:spcBef>
                <a:spcPts val="500"/>
              </a:spcBef>
              <a:spcAft>
                <a:spcPts val="0"/>
              </a:spcAft>
              <a:buClr>
                <a:srgbClr val="000000"/>
              </a:buClr>
              <a:buSzPts val="1800"/>
              <a:buFont typeface="Arial"/>
              <a:buNone/>
            </a:pPr>
            <a:endParaRPr sz="1800" b="0" i="0" u="none" strike="noStrike" cap="none">
              <a:solidFill>
                <a:schemeClr val="dk1"/>
              </a:solidFill>
              <a:latin typeface="Arial"/>
              <a:ea typeface="Arial"/>
              <a:cs typeface="Arial"/>
              <a:sym typeface="Arial"/>
            </a:endParaRPr>
          </a:p>
        </p:txBody>
      </p:sp>
      <p:pic>
        <p:nvPicPr>
          <p:cNvPr id="2" name="Google Shape;183;p37" descr="Small Business Works logo">
            <a:extLst>
              <a:ext uri="{FF2B5EF4-FFF2-40B4-BE49-F238E27FC236}">
                <a16:creationId xmlns:a16="http://schemas.microsoft.com/office/drawing/2014/main" id="{86E77F57-ACF2-26A9-9BFB-2970DFC7CB5B}"/>
              </a:ext>
            </a:extLst>
          </p:cNvPr>
          <p:cNvPicPr preferRelativeResize="0"/>
          <p:nvPr/>
        </p:nvPicPr>
        <p:blipFill>
          <a:blip r:embed="rId3">
            <a:alphaModFix/>
          </a:blip>
          <a:stretch>
            <a:fillRect/>
          </a:stretch>
        </p:blipFill>
        <p:spPr>
          <a:xfrm>
            <a:off x="7789850" y="4521150"/>
            <a:ext cx="1219098" cy="685751"/>
          </a:xfrm>
          <a:prstGeom prst="rect">
            <a:avLst/>
          </a:prstGeom>
          <a:noFill/>
          <a:ln>
            <a:noFill/>
          </a:ln>
        </p:spPr>
      </p:pic>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Shape 476"/>
        <p:cNvGrpSpPr/>
        <p:nvPr/>
      </p:nvGrpSpPr>
      <p:grpSpPr>
        <a:xfrm>
          <a:off x="0" y="0"/>
          <a:ext cx="0" cy="0"/>
          <a:chOff x="0" y="0"/>
          <a:chExt cx="0" cy="0"/>
        </a:xfrm>
      </p:grpSpPr>
      <p:sp>
        <p:nvSpPr>
          <p:cNvPr id="477" name="Google Shape;477;p80"/>
          <p:cNvSpPr txBox="1">
            <a:spLocks noGrp="1"/>
          </p:cNvSpPr>
          <p:nvPr>
            <p:ph type="title" idx="4294967295"/>
          </p:nvPr>
        </p:nvSpPr>
        <p:spPr>
          <a:xfrm>
            <a:off x="438675" y="107750"/>
            <a:ext cx="8375700" cy="603000"/>
          </a:xfrm>
          <a:prstGeom prst="rect">
            <a:avLst/>
          </a:prstGeom>
          <a:noFill/>
          <a:ln>
            <a:noFill/>
            <a:prstDash/>
          </a:ln>
          <a:effectLst/>
        </p:spPr>
        <p:txBody>
          <a:bodyPr rot="0" spcFirstLastPara="1" vertOverflow="overflow" horzOverflow="overflow" vert="horz" wrap="square" lIns="91425" tIns="91425" rIns="91425" bIns="91425" numCol="1" spcCol="0" rtlCol="0" fromWordArt="0" anchor="t"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
                <a:srgbClr val="000000"/>
              </a:buClr>
              <a:buSzPts val="3000"/>
              <a:buFont typeface="Arial"/>
              <a:buNone/>
              <a:tabLst/>
              <a:defRPr/>
            </a:pPr>
            <a:r>
              <a:rPr kumimoji="0" lang="en-US" sz="3000" b="0" i="0" u="none" strike="noStrike" kern="0" cap="none" spc="0" normalizeH="0" baseline="0" noProof="0" dirty="0">
                <a:ln>
                  <a:noFill/>
                </a:ln>
                <a:solidFill>
                  <a:srgbClr val="005087"/>
                </a:solidFill>
                <a:effectLst/>
                <a:uLnTx/>
                <a:uFillTx/>
                <a:latin typeface="Arial"/>
                <a:ea typeface="Arial"/>
                <a:cs typeface="Arial"/>
                <a:sym typeface="Arial"/>
              </a:rPr>
              <a:t>FAR Mitigating Factors, </a:t>
            </a:r>
            <a:r>
              <a:rPr kumimoji="0" lang="en-US" sz="3000" b="0" i="0" u="none" strike="noStrike" kern="0" cap="none" spc="0" normalizeH="0" baseline="0" noProof="0" dirty="0" err="1">
                <a:ln>
                  <a:noFill/>
                </a:ln>
                <a:solidFill>
                  <a:srgbClr val="005087"/>
                </a:solidFill>
                <a:effectLst/>
                <a:uLnTx/>
                <a:uFillTx/>
                <a:latin typeface="Arial"/>
                <a:ea typeface="Arial"/>
                <a:cs typeface="Arial"/>
                <a:sym typeface="Arial"/>
              </a:rPr>
              <a:t>Con’t</a:t>
            </a:r>
            <a:r>
              <a:rPr kumimoji="0" lang="en-US" sz="3000" b="0" i="0" u="none" strike="noStrike" kern="0" cap="none" spc="0" normalizeH="0" baseline="0" noProof="0" dirty="0">
                <a:ln>
                  <a:noFill/>
                </a:ln>
                <a:solidFill>
                  <a:srgbClr val="005087"/>
                </a:solidFill>
                <a:effectLst/>
                <a:uLnTx/>
                <a:uFillTx/>
                <a:latin typeface="Arial"/>
                <a:ea typeface="Arial"/>
                <a:cs typeface="Arial"/>
                <a:sym typeface="Arial"/>
              </a:rPr>
              <a:t>.</a:t>
            </a:r>
            <a:endParaRPr kumimoji="0" lang="en-US" sz="1200" b="0" i="0" u="none" strike="noStrike" kern="0" cap="none" spc="0" normalizeH="0" baseline="0" noProof="0" dirty="0">
              <a:ln>
                <a:noFill/>
              </a:ln>
              <a:solidFill>
                <a:srgbClr val="000000"/>
              </a:solidFill>
              <a:effectLst/>
              <a:uLnTx/>
              <a:uFillTx/>
              <a:latin typeface="Arial"/>
              <a:ea typeface="Arial"/>
              <a:cs typeface="Arial"/>
              <a:sym typeface="Arial"/>
            </a:endParaRPr>
          </a:p>
        </p:txBody>
      </p:sp>
      <p:sp>
        <p:nvSpPr>
          <p:cNvPr id="478" name="Google Shape;478;p80"/>
          <p:cNvSpPr txBox="1"/>
          <p:nvPr/>
        </p:nvSpPr>
        <p:spPr>
          <a:xfrm>
            <a:off x="720850" y="710750"/>
            <a:ext cx="7580400" cy="3681300"/>
          </a:xfrm>
          <a:prstGeom prst="rect">
            <a:avLst/>
          </a:prstGeom>
          <a:noFill/>
          <a:ln>
            <a:noFill/>
          </a:ln>
        </p:spPr>
        <p:txBody>
          <a:bodyPr spcFirstLastPara="1" wrap="square" lIns="91425" tIns="91425" rIns="91425" bIns="91425" anchor="t" anchorCtr="0">
            <a:noAutofit/>
          </a:bodyPr>
          <a:lstStyle/>
          <a:p>
            <a:pPr marL="0" marR="0" lvl="0" indent="0" algn="l" rtl="0">
              <a:lnSpc>
                <a:spcPct val="115000"/>
              </a:lnSpc>
              <a:spcBef>
                <a:spcPts val="0"/>
              </a:spcBef>
              <a:spcAft>
                <a:spcPts val="0"/>
              </a:spcAft>
              <a:buClr>
                <a:schemeClr val="dk1"/>
              </a:buClr>
              <a:buSzPts val="1100"/>
              <a:buFont typeface="Arial"/>
              <a:buNone/>
            </a:pPr>
            <a:r>
              <a:rPr lang="en-US" sz="2000" b="1" i="0" u="none" strike="noStrike" cap="none">
                <a:solidFill>
                  <a:schemeClr val="dk1"/>
                </a:solidFill>
                <a:latin typeface="Arial"/>
                <a:ea typeface="Arial"/>
                <a:cs typeface="Arial"/>
                <a:sym typeface="Arial"/>
              </a:rPr>
              <a:t>2.) Voluntary Disclosure- FAR 9.406-1(a)(2):</a:t>
            </a:r>
            <a:endParaRPr sz="2000" b="1" i="0" u="none" strike="noStrike" cap="none">
              <a:solidFill>
                <a:schemeClr val="dk1"/>
              </a:solidFill>
              <a:latin typeface="Arial"/>
              <a:ea typeface="Arial"/>
              <a:cs typeface="Arial"/>
              <a:sym typeface="Arial"/>
            </a:endParaRPr>
          </a:p>
          <a:p>
            <a:pPr marL="469900" marR="0" lvl="0" indent="0" algn="l" rtl="0">
              <a:lnSpc>
                <a:spcPct val="115000"/>
              </a:lnSpc>
              <a:spcBef>
                <a:spcPts val="500"/>
              </a:spcBef>
              <a:spcAft>
                <a:spcPts val="0"/>
              </a:spcAft>
              <a:buClr>
                <a:srgbClr val="000000"/>
              </a:buClr>
              <a:buSzPts val="2000"/>
              <a:buFont typeface="Arial"/>
              <a:buNone/>
            </a:pPr>
            <a:r>
              <a:rPr lang="en-US" sz="2000" b="0" i="0" u="none" strike="noStrike" cap="none">
                <a:solidFill>
                  <a:schemeClr val="dk1"/>
                </a:solidFill>
                <a:latin typeface="Arial"/>
                <a:ea typeface="Arial"/>
                <a:cs typeface="Arial"/>
                <a:sym typeface="Arial"/>
              </a:rPr>
              <a:t>○ Whether the contractor brought the activity cited as a cause for debarment to the attention of the appropriate Government agency in a timely manner.</a:t>
            </a:r>
            <a:endParaRPr sz="2000" b="0" i="0" u="none" strike="noStrike" cap="none">
              <a:solidFill>
                <a:schemeClr val="dk1"/>
              </a:solidFill>
              <a:latin typeface="Arial"/>
              <a:ea typeface="Arial"/>
              <a:cs typeface="Arial"/>
              <a:sym typeface="Arial"/>
            </a:endParaRPr>
          </a:p>
          <a:p>
            <a:pPr marL="12700" marR="0" lvl="0" indent="0" algn="l" rtl="0">
              <a:lnSpc>
                <a:spcPct val="115000"/>
              </a:lnSpc>
              <a:spcBef>
                <a:spcPts val="500"/>
              </a:spcBef>
              <a:spcAft>
                <a:spcPts val="0"/>
              </a:spcAft>
              <a:buClr>
                <a:schemeClr val="dk1"/>
              </a:buClr>
              <a:buSzPts val="1100"/>
              <a:buFont typeface="Arial"/>
              <a:buNone/>
            </a:pPr>
            <a:endParaRPr sz="1000" b="0" i="0" u="none" strike="noStrike" cap="none">
              <a:solidFill>
                <a:schemeClr val="dk1"/>
              </a:solidFill>
              <a:latin typeface="Arial"/>
              <a:ea typeface="Arial"/>
              <a:cs typeface="Arial"/>
              <a:sym typeface="Arial"/>
            </a:endParaRPr>
          </a:p>
          <a:p>
            <a:pPr marL="0" marR="0" lvl="0" indent="0" algn="l" rtl="0">
              <a:lnSpc>
                <a:spcPct val="115000"/>
              </a:lnSpc>
              <a:spcBef>
                <a:spcPts val="500"/>
              </a:spcBef>
              <a:spcAft>
                <a:spcPts val="0"/>
              </a:spcAft>
              <a:buClr>
                <a:schemeClr val="dk1"/>
              </a:buClr>
              <a:buSzPts val="1100"/>
              <a:buFont typeface="Arial"/>
              <a:buNone/>
            </a:pPr>
            <a:r>
              <a:rPr lang="en-US" sz="2000" b="1" i="0" u="none" strike="noStrike" cap="none">
                <a:solidFill>
                  <a:schemeClr val="dk1"/>
                </a:solidFill>
                <a:latin typeface="Arial"/>
                <a:ea typeface="Arial"/>
                <a:cs typeface="Arial"/>
                <a:sym typeface="Arial"/>
              </a:rPr>
              <a:t>3.) Internal Investigation- FAR 9.406-1(a)(3):</a:t>
            </a:r>
            <a:endParaRPr sz="2000" b="1" i="0" u="none" strike="noStrike" cap="none">
              <a:solidFill>
                <a:schemeClr val="dk1"/>
              </a:solidFill>
              <a:latin typeface="Arial"/>
              <a:ea typeface="Arial"/>
              <a:cs typeface="Arial"/>
              <a:sym typeface="Arial"/>
            </a:endParaRPr>
          </a:p>
          <a:p>
            <a:pPr marL="469900" marR="0" lvl="0" indent="0" algn="l" rtl="0">
              <a:lnSpc>
                <a:spcPct val="115000"/>
              </a:lnSpc>
              <a:spcBef>
                <a:spcPts val="500"/>
              </a:spcBef>
              <a:spcAft>
                <a:spcPts val="0"/>
              </a:spcAft>
              <a:buClr>
                <a:schemeClr val="dk1"/>
              </a:buClr>
              <a:buSzPts val="1100"/>
              <a:buFont typeface="Arial"/>
              <a:buNone/>
            </a:pPr>
            <a:r>
              <a:rPr lang="en-US" sz="2000" b="0" i="0" u="none" strike="noStrike" cap="none">
                <a:solidFill>
                  <a:schemeClr val="dk1"/>
                </a:solidFill>
                <a:latin typeface="Arial"/>
                <a:ea typeface="Arial"/>
                <a:cs typeface="Arial"/>
                <a:sym typeface="Arial"/>
              </a:rPr>
              <a:t>○ Whether the contractor has fully investigated the circumstances surrounding the cause for debarment and, if so, made the result of the investigation available to the debarring official.</a:t>
            </a:r>
            <a:endParaRPr sz="2000" b="0" i="0" u="none" strike="noStrike" cap="none">
              <a:solidFill>
                <a:schemeClr val="dk1"/>
              </a:solidFill>
              <a:latin typeface="Arial"/>
              <a:ea typeface="Arial"/>
              <a:cs typeface="Arial"/>
              <a:sym typeface="Arial"/>
            </a:endParaRPr>
          </a:p>
          <a:p>
            <a:pPr marL="457200" marR="0" lvl="0" indent="0" algn="l" rtl="0">
              <a:lnSpc>
                <a:spcPct val="115000"/>
              </a:lnSpc>
              <a:spcBef>
                <a:spcPts val="500"/>
              </a:spcBef>
              <a:spcAft>
                <a:spcPts val="0"/>
              </a:spcAft>
              <a:buClr>
                <a:srgbClr val="000000"/>
              </a:buClr>
              <a:buSzPts val="2000"/>
              <a:buFont typeface="Arial"/>
              <a:buNone/>
            </a:pPr>
            <a:endParaRPr sz="2000" b="1" i="0" u="none" strike="noStrike" cap="none">
              <a:solidFill>
                <a:schemeClr val="dk1"/>
              </a:solidFill>
              <a:latin typeface="Arial"/>
              <a:ea typeface="Arial"/>
              <a:cs typeface="Arial"/>
              <a:sym typeface="Arial"/>
            </a:endParaRPr>
          </a:p>
          <a:p>
            <a:pPr marL="457200" marR="0" lvl="0" indent="0" algn="l" rtl="0">
              <a:lnSpc>
                <a:spcPct val="115000"/>
              </a:lnSpc>
              <a:spcBef>
                <a:spcPts val="0"/>
              </a:spcBef>
              <a:spcAft>
                <a:spcPts val="0"/>
              </a:spcAft>
              <a:buClr>
                <a:srgbClr val="000000"/>
              </a:buClr>
              <a:buSzPts val="2000"/>
              <a:buFont typeface="Arial"/>
              <a:buNone/>
            </a:pPr>
            <a:endParaRPr sz="2000" b="0" i="0" u="none" strike="noStrike" cap="none">
              <a:solidFill>
                <a:schemeClr val="dk1"/>
              </a:solidFill>
              <a:latin typeface="Arial"/>
              <a:ea typeface="Arial"/>
              <a:cs typeface="Arial"/>
              <a:sym typeface="Arial"/>
            </a:endParaRPr>
          </a:p>
          <a:p>
            <a:pPr marL="12700" marR="0" lvl="0" indent="0" algn="l" rtl="0">
              <a:lnSpc>
                <a:spcPct val="115000"/>
              </a:lnSpc>
              <a:spcBef>
                <a:spcPts val="500"/>
              </a:spcBef>
              <a:spcAft>
                <a:spcPts val="0"/>
              </a:spcAft>
              <a:buClr>
                <a:srgbClr val="000000"/>
              </a:buClr>
              <a:buSzPts val="2000"/>
              <a:buFont typeface="Arial"/>
              <a:buNone/>
            </a:pPr>
            <a:endParaRPr sz="2000" b="0" i="0" u="none" strike="noStrike" cap="none">
              <a:solidFill>
                <a:schemeClr val="dk1"/>
              </a:solidFill>
              <a:latin typeface="Arial"/>
              <a:ea typeface="Arial"/>
              <a:cs typeface="Arial"/>
              <a:sym typeface="Arial"/>
            </a:endParaRPr>
          </a:p>
          <a:p>
            <a:pPr marL="12700" marR="0" lvl="0" indent="444500" algn="l" rtl="0">
              <a:lnSpc>
                <a:spcPct val="115000"/>
              </a:lnSpc>
              <a:spcBef>
                <a:spcPts val="400"/>
              </a:spcBef>
              <a:spcAft>
                <a:spcPts val="0"/>
              </a:spcAft>
              <a:buClr>
                <a:srgbClr val="000000"/>
              </a:buClr>
              <a:buSzPts val="2000"/>
              <a:buFont typeface="Arial"/>
              <a:buNone/>
            </a:pPr>
            <a:endParaRPr sz="2000" b="0" i="0" u="none" strike="noStrike" cap="none">
              <a:solidFill>
                <a:schemeClr val="dk1"/>
              </a:solidFill>
              <a:latin typeface="Arial"/>
              <a:ea typeface="Arial"/>
              <a:cs typeface="Arial"/>
              <a:sym typeface="Arial"/>
            </a:endParaRPr>
          </a:p>
          <a:p>
            <a:pPr marL="469900" marR="0" lvl="0" indent="0" algn="l" rtl="0">
              <a:lnSpc>
                <a:spcPct val="115000"/>
              </a:lnSpc>
              <a:spcBef>
                <a:spcPts val="400"/>
              </a:spcBef>
              <a:spcAft>
                <a:spcPts val="0"/>
              </a:spcAft>
              <a:buClr>
                <a:srgbClr val="000000"/>
              </a:buClr>
              <a:buSzPts val="1500"/>
              <a:buFont typeface="Arial"/>
              <a:buNone/>
            </a:pPr>
            <a:endParaRPr sz="1500" b="0" i="0" u="none" strike="noStrike" cap="none">
              <a:solidFill>
                <a:schemeClr val="dk1"/>
              </a:solidFill>
              <a:latin typeface="Arial"/>
              <a:ea typeface="Arial"/>
              <a:cs typeface="Arial"/>
              <a:sym typeface="Arial"/>
            </a:endParaRPr>
          </a:p>
          <a:p>
            <a:pPr marL="469900" marR="0" lvl="0" indent="0" algn="l" rtl="0">
              <a:lnSpc>
                <a:spcPct val="115000"/>
              </a:lnSpc>
              <a:spcBef>
                <a:spcPts val="500"/>
              </a:spcBef>
              <a:spcAft>
                <a:spcPts val="0"/>
              </a:spcAft>
              <a:buClr>
                <a:srgbClr val="000000"/>
              </a:buClr>
              <a:buSzPts val="1800"/>
              <a:buFont typeface="Arial"/>
              <a:buNone/>
            </a:pPr>
            <a:endParaRPr sz="1800" b="0" i="0" u="none" strike="noStrike" cap="none">
              <a:solidFill>
                <a:schemeClr val="dk1"/>
              </a:solidFill>
              <a:latin typeface="Arial"/>
              <a:ea typeface="Arial"/>
              <a:cs typeface="Arial"/>
              <a:sym typeface="Arial"/>
            </a:endParaRPr>
          </a:p>
        </p:txBody>
      </p:sp>
      <p:pic>
        <p:nvPicPr>
          <p:cNvPr id="2" name="Google Shape;183;p37" descr="Small Business Works logo">
            <a:extLst>
              <a:ext uri="{FF2B5EF4-FFF2-40B4-BE49-F238E27FC236}">
                <a16:creationId xmlns:a16="http://schemas.microsoft.com/office/drawing/2014/main" id="{0D43CFBA-7055-7AA7-B00E-73C1574E3332}"/>
              </a:ext>
            </a:extLst>
          </p:cNvPr>
          <p:cNvPicPr preferRelativeResize="0"/>
          <p:nvPr/>
        </p:nvPicPr>
        <p:blipFill>
          <a:blip r:embed="rId3">
            <a:alphaModFix/>
          </a:blip>
          <a:stretch>
            <a:fillRect/>
          </a:stretch>
        </p:blipFill>
        <p:spPr>
          <a:xfrm>
            <a:off x="7789850" y="4521150"/>
            <a:ext cx="1219098" cy="685751"/>
          </a:xfrm>
          <a:prstGeom prst="rect">
            <a:avLst/>
          </a:prstGeom>
          <a:noFill/>
          <a:ln>
            <a:noFill/>
          </a:ln>
        </p:spPr>
      </p:pic>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Shape 483"/>
        <p:cNvGrpSpPr/>
        <p:nvPr/>
      </p:nvGrpSpPr>
      <p:grpSpPr>
        <a:xfrm>
          <a:off x="0" y="0"/>
          <a:ext cx="0" cy="0"/>
          <a:chOff x="0" y="0"/>
          <a:chExt cx="0" cy="0"/>
        </a:xfrm>
      </p:grpSpPr>
      <p:sp>
        <p:nvSpPr>
          <p:cNvPr id="484" name="Google Shape;484;p81"/>
          <p:cNvSpPr txBox="1">
            <a:spLocks noGrp="1"/>
          </p:cNvSpPr>
          <p:nvPr>
            <p:ph type="title" idx="4294967295"/>
          </p:nvPr>
        </p:nvSpPr>
        <p:spPr>
          <a:xfrm>
            <a:off x="438675" y="107750"/>
            <a:ext cx="8375700" cy="603000"/>
          </a:xfrm>
          <a:prstGeom prst="rect">
            <a:avLst/>
          </a:prstGeom>
          <a:noFill/>
          <a:ln>
            <a:noFill/>
            <a:prstDash/>
          </a:ln>
          <a:effectLst/>
        </p:spPr>
        <p:txBody>
          <a:bodyPr rot="0" spcFirstLastPara="1" vertOverflow="overflow" horzOverflow="overflow" vert="horz" wrap="square" lIns="91425" tIns="91425" rIns="91425" bIns="91425" numCol="1" spcCol="0" rtlCol="0" fromWordArt="0" anchor="t"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
                <a:srgbClr val="000000"/>
              </a:buClr>
              <a:buSzPts val="3000"/>
              <a:buFont typeface="Arial"/>
              <a:buNone/>
              <a:tabLst/>
              <a:defRPr/>
            </a:pPr>
            <a:r>
              <a:rPr kumimoji="0" lang="en-US" sz="3000" b="0" i="0" u="none" strike="noStrike" kern="0" cap="none" spc="0" normalizeH="0" baseline="0" noProof="0" dirty="0">
                <a:ln>
                  <a:noFill/>
                </a:ln>
                <a:solidFill>
                  <a:srgbClr val="005087"/>
                </a:solidFill>
                <a:effectLst/>
                <a:uLnTx/>
                <a:uFillTx/>
                <a:latin typeface="Arial"/>
                <a:ea typeface="Arial"/>
                <a:cs typeface="Arial"/>
                <a:sym typeface="Arial"/>
              </a:rPr>
              <a:t>FAR Mitigating Factors, </a:t>
            </a:r>
            <a:r>
              <a:rPr kumimoji="0" lang="en-US" sz="3000" b="0" i="0" u="none" strike="noStrike" kern="0" cap="none" spc="0" normalizeH="0" baseline="0" noProof="0" dirty="0" err="1">
                <a:ln>
                  <a:noFill/>
                </a:ln>
                <a:solidFill>
                  <a:srgbClr val="005087"/>
                </a:solidFill>
                <a:effectLst/>
                <a:uLnTx/>
                <a:uFillTx/>
                <a:latin typeface="Arial"/>
                <a:ea typeface="Arial"/>
                <a:cs typeface="Arial"/>
                <a:sym typeface="Arial"/>
              </a:rPr>
              <a:t>Con’t</a:t>
            </a:r>
            <a:r>
              <a:rPr kumimoji="0" lang="en-US" sz="3000" b="0" i="0" u="none" strike="noStrike" kern="0" cap="none" spc="0" normalizeH="0" baseline="0" noProof="0" dirty="0">
                <a:ln>
                  <a:noFill/>
                </a:ln>
                <a:solidFill>
                  <a:srgbClr val="005087"/>
                </a:solidFill>
                <a:effectLst/>
                <a:uLnTx/>
                <a:uFillTx/>
                <a:latin typeface="Arial"/>
                <a:ea typeface="Arial"/>
                <a:cs typeface="Arial"/>
                <a:sym typeface="Arial"/>
              </a:rPr>
              <a:t>.</a:t>
            </a:r>
            <a:endParaRPr kumimoji="0" lang="en-US" sz="1200" b="0" i="0" u="none" strike="noStrike" kern="0" cap="none" spc="0" normalizeH="0" baseline="0" noProof="0" dirty="0">
              <a:ln>
                <a:noFill/>
              </a:ln>
              <a:solidFill>
                <a:srgbClr val="000000"/>
              </a:solidFill>
              <a:effectLst/>
              <a:uLnTx/>
              <a:uFillTx/>
              <a:latin typeface="Arial"/>
              <a:ea typeface="Arial"/>
              <a:cs typeface="Arial"/>
              <a:sym typeface="Arial"/>
            </a:endParaRPr>
          </a:p>
        </p:txBody>
      </p:sp>
      <p:sp>
        <p:nvSpPr>
          <p:cNvPr id="485" name="Google Shape;485;p81"/>
          <p:cNvSpPr txBox="1"/>
          <p:nvPr/>
        </p:nvSpPr>
        <p:spPr>
          <a:xfrm>
            <a:off x="720850" y="857250"/>
            <a:ext cx="7580400" cy="3534900"/>
          </a:xfrm>
          <a:prstGeom prst="rect">
            <a:avLst/>
          </a:prstGeom>
          <a:noFill/>
          <a:ln>
            <a:noFill/>
          </a:ln>
        </p:spPr>
        <p:txBody>
          <a:bodyPr spcFirstLastPara="1" wrap="square" lIns="91425" tIns="91425" rIns="91425" bIns="91425" anchor="t" anchorCtr="0">
            <a:noAutofit/>
          </a:bodyPr>
          <a:lstStyle/>
          <a:p>
            <a:pPr marL="0" marR="0" lvl="0" indent="0" algn="l" rtl="0">
              <a:lnSpc>
                <a:spcPct val="115000"/>
              </a:lnSpc>
              <a:spcBef>
                <a:spcPts val="0"/>
              </a:spcBef>
              <a:spcAft>
                <a:spcPts val="0"/>
              </a:spcAft>
              <a:buClr>
                <a:srgbClr val="000000"/>
              </a:buClr>
              <a:buSzPts val="1900"/>
              <a:buFont typeface="Arial"/>
              <a:buNone/>
            </a:pPr>
            <a:r>
              <a:rPr lang="en-US" sz="1900" b="1" i="0" u="none" strike="noStrike" cap="none">
                <a:solidFill>
                  <a:schemeClr val="dk1"/>
                </a:solidFill>
                <a:latin typeface="Arial"/>
                <a:ea typeface="Arial"/>
                <a:cs typeface="Arial"/>
                <a:sym typeface="Arial"/>
              </a:rPr>
              <a:t>4.) Full Cooperation- FAR 9.406-1(a)(4):</a:t>
            </a:r>
            <a:endParaRPr sz="1900" b="1" i="0" u="none" strike="noStrike" cap="none">
              <a:solidFill>
                <a:schemeClr val="dk1"/>
              </a:solidFill>
              <a:latin typeface="Arial"/>
              <a:ea typeface="Arial"/>
              <a:cs typeface="Arial"/>
              <a:sym typeface="Arial"/>
            </a:endParaRPr>
          </a:p>
          <a:p>
            <a:pPr marL="469900" marR="0" lvl="0" indent="0" algn="l" rtl="0">
              <a:lnSpc>
                <a:spcPct val="115000"/>
              </a:lnSpc>
              <a:spcBef>
                <a:spcPts val="500"/>
              </a:spcBef>
              <a:spcAft>
                <a:spcPts val="0"/>
              </a:spcAft>
              <a:buClr>
                <a:srgbClr val="000000"/>
              </a:buClr>
              <a:buSzPts val="1900"/>
              <a:buFont typeface="Arial"/>
              <a:buNone/>
            </a:pPr>
            <a:r>
              <a:rPr lang="en-US" sz="1900" b="0" i="0" u="none" strike="noStrike" cap="none">
                <a:solidFill>
                  <a:schemeClr val="dk1"/>
                </a:solidFill>
                <a:latin typeface="Arial"/>
                <a:ea typeface="Arial"/>
                <a:cs typeface="Arial"/>
                <a:sym typeface="Arial"/>
              </a:rPr>
              <a:t>○ Whether the contractor cooperated fully with Government agencies during the investigation and any court or administrative action.</a:t>
            </a:r>
            <a:endParaRPr sz="1900" b="0" i="0" u="none" strike="noStrike" cap="none">
              <a:solidFill>
                <a:schemeClr val="dk1"/>
              </a:solidFill>
              <a:latin typeface="Arial"/>
              <a:ea typeface="Arial"/>
              <a:cs typeface="Arial"/>
              <a:sym typeface="Arial"/>
            </a:endParaRPr>
          </a:p>
          <a:p>
            <a:pPr marL="0" marR="0" lvl="0" indent="0" algn="l" rtl="0">
              <a:lnSpc>
                <a:spcPct val="115000"/>
              </a:lnSpc>
              <a:spcBef>
                <a:spcPts val="500"/>
              </a:spcBef>
              <a:spcAft>
                <a:spcPts val="0"/>
              </a:spcAft>
              <a:buClr>
                <a:srgbClr val="000000"/>
              </a:buClr>
              <a:buSzPts val="1900"/>
              <a:buFont typeface="Arial"/>
              <a:buNone/>
            </a:pPr>
            <a:r>
              <a:rPr lang="en-US" sz="1900" b="1" i="0" u="none" strike="noStrike" cap="none">
                <a:solidFill>
                  <a:schemeClr val="dk1"/>
                </a:solidFill>
                <a:latin typeface="Arial"/>
                <a:ea typeface="Arial"/>
                <a:cs typeface="Arial"/>
                <a:sym typeface="Arial"/>
              </a:rPr>
              <a:t>5.) Paid Costs/ Restitution- FAR 9.406-1(a)(5):</a:t>
            </a:r>
            <a:endParaRPr sz="1900" b="1" i="0" u="none" strike="noStrike" cap="none">
              <a:solidFill>
                <a:schemeClr val="dk1"/>
              </a:solidFill>
              <a:latin typeface="Arial"/>
              <a:ea typeface="Arial"/>
              <a:cs typeface="Arial"/>
              <a:sym typeface="Arial"/>
            </a:endParaRPr>
          </a:p>
          <a:p>
            <a:pPr marL="469900" marR="0" lvl="0" indent="0" algn="l" rtl="0">
              <a:lnSpc>
                <a:spcPct val="115000"/>
              </a:lnSpc>
              <a:spcBef>
                <a:spcPts val="500"/>
              </a:spcBef>
              <a:spcAft>
                <a:spcPts val="0"/>
              </a:spcAft>
              <a:buClr>
                <a:srgbClr val="000000"/>
              </a:buClr>
              <a:buSzPts val="1900"/>
              <a:buFont typeface="Arial"/>
              <a:buNone/>
            </a:pPr>
            <a:r>
              <a:rPr lang="en-US" sz="1900" b="0" i="0" u="none" strike="noStrike" cap="none">
                <a:solidFill>
                  <a:schemeClr val="dk1"/>
                </a:solidFill>
                <a:latin typeface="Arial"/>
                <a:ea typeface="Arial"/>
                <a:cs typeface="Arial"/>
                <a:sym typeface="Arial"/>
              </a:rPr>
              <a:t>○ Whether the contractor has paid or has agreed to pay all criminal, civil, and administrative liability for the improper activity, including any investigative or administrative costs incurred by the Government, and has made or agreed to make full restitution.</a:t>
            </a:r>
            <a:endParaRPr sz="1900" b="0" i="0" u="none" strike="noStrike" cap="none">
              <a:solidFill>
                <a:schemeClr val="dk1"/>
              </a:solidFill>
              <a:latin typeface="Arial"/>
              <a:ea typeface="Arial"/>
              <a:cs typeface="Arial"/>
              <a:sym typeface="Arial"/>
            </a:endParaRPr>
          </a:p>
          <a:p>
            <a:pPr marL="469900" marR="0" lvl="0" indent="0" algn="l" rtl="0">
              <a:lnSpc>
                <a:spcPct val="115000"/>
              </a:lnSpc>
              <a:spcBef>
                <a:spcPts val="500"/>
              </a:spcBef>
              <a:spcAft>
                <a:spcPts val="0"/>
              </a:spcAft>
              <a:buClr>
                <a:srgbClr val="000000"/>
              </a:buClr>
              <a:buSzPts val="2000"/>
              <a:buFont typeface="Arial"/>
              <a:buNone/>
            </a:pPr>
            <a:endParaRPr sz="2000" b="1" i="0" u="none" strike="noStrike" cap="none">
              <a:solidFill>
                <a:schemeClr val="dk1"/>
              </a:solidFill>
              <a:latin typeface="Arial"/>
              <a:ea typeface="Arial"/>
              <a:cs typeface="Arial"/>
              <a:sym typeface="Arial"/>
            </a:endParaRPr>
          </a:p>
          <a:p>
            <a:pPr marL="457200" marR="0" lvl="0" indent="0" algn="l" rtl="0">
              <a:lnSpc>
                <a:spcPct val="115000"/>
              </a:lnSpc>
              <a:spcBef>
                <a:spcPts val="500"/>
              </a:spcBef>
              <a:spcAft>
                <a:spcPts val="0"/>
              </a:spcAft>
              <a:buClr>
                <a:srgbClr val="000000"/>
              </a:buClr>
              <a:buSzPts val="2000"/>
              <a:buFont typeface="Arial"/>
              <a:buNone/>
            </a:pPr>
            <a:endParaRPr sz="2000" b="1" i="0" u="none" strike="noStrike" cap="none">
              <a:solidFill>
                <a:schemeClr val="dk1"/>
              </a:solidFill>
              <a:latin typeface="Arial"/>
              <a:ea typeface="Arial"/>
              <a:cs typeface="Arial"/>
              <a:sym typeface="Arial"/>
            </a:endParaRPr>
          </a:p>
          <a:p>
            <a:pPr marL="457200" marR="0" lvl="0" indent="0" algn="l" rtl="0">
              <a:lnSpc>
                <a:spcPct val="115000"/>
              </a:lnSpc>
              <a:spcBef>
                <a:spcPts val="0"/>
              </a:spcBef>
              <a:spcAft>
                <a:spcPts val="0"/>
              </a:spcAft>
              <a:buClr>
                <a:srgbClr val="000000"/>
              </a:buClr>
              <a:buSzPts val="2000"/>
              <a:buFont typeface="Arial"/>
              <a:buNone/>
            </a:pPr>
            <a:endParaRPr sz="2000" b="0" i="0" u="none" strike="noStrike" cap="none">
              <a:solidFill>
                <a:schemeClr val="dk1"/>
              </a:solidFill>
              <a:latin typeface="Arial"/>
              <a:ea typeface="Arial"/>
              <a:cs typeface="Arial"/>
              <a:sym typeface="Arial"/>
            </a:endParaRPr>
          </a:p>
          <a:p>
            <a:pPr marL="12700" marR="0" lvl="0" indent="0" algn="l" rtl="0">
              <a:lnSpc>
                <a:spcPct val="115000"/>
              </a:lnSpc>
              <a:spcBef>
                <a:spcPts val="500"/>
              </a:spcBef>
              <a:spcAft>
                <a:spcPts val="0"/>
              </a:spcAft>
              <a:buClr>
                <a:srgbClr val="000000"/>
              </a:buClr>
              <a:buSzPts val="2000"/>
              <a:buFont typeface="Arial"/>
              <a:buNone/>
            </a:pPr>
            <a:endParaRPr sz="2000" b="0" i="0" u="none" strike="noStrike" cap="none">
              <a:solidFill>
                <a:schemeClr val="dk1"/>
              </a:solidFill>
              <a:latin typeface="Arial"/>
              <a:ea typeface="Arial"/>
              <a:cs typeface="Arial"/>
              <a:sym typeface="Arial"/>
            </a:endParaRPr>
          </a:p>
          <a:p>
            <a:pPr marL="12700" marR="0" lvl="0" indent="444500" algn="l" rtl="0">
              <a:lnSpc>
                <a:spcPct val="115000"/>
              </a:lnSpc>
              <a:spcBef>
                <a:spcPts val="400"/>
              </a:spcBef>
              <a:spcAft>
                <a:spcPts val="0"/>
              </a:spcAft>
              <a:buClr>
                <a:srgbClr val="000000"/>
              </a:buClr>
              <a:buSzPts val="2000"/>
              <a:buFont typeface="Arial"/>
              <a:buNone/>
            </a:pPr>
            <a:endParaRPr sz="2000" b="0" i="0" u="none" strike="noStrike" cap="none">
              <a:solidFill>
                <a:schemeClr val="dk1"/>
              </a:solidFill>
              <a:latin typeface="Arial"/>
              <a:ea typeface="Arial"/>
              <a:cs typeface="Arial"/>
              <a:sym typeface="Arial"/>
            </a:endParaRPr>
          </a:p>
          <a:p>
            <a:pPr marL="469900" marR="0" lvl="0" indent="0" algn="l" rtl="0">
              <a:lnSpc>
                <a:spcPct val="115000"/>
              </a:lnSpc>
              <a:spcBef>
                <a:spcPts val="400"/>
              </a:spcBef>
              <a:spcAft>
                <a:spcPts val="0"/>
              </a:spcAft>
              <a:buClr>
                <a:srgbClr val="000000"/>
              </a:buClr>
              <a:buSzPts val="1500"/>
              <a:buFont typeface="Arial"/>
              <a:buNone/>
            </a:pPr>
            <a:endParaRPr sz="1500" b="0" i="0" u="none" strike="noStrike" cap="none">
              <a:solidFill>
                <a:schemeClr val="dk1"/>
              </a:solidFill>
              <a:latin typeface="Arial"/>
              <a:ea typeface="Arial"/>
              <a:cs typeface="Arial"/>
              <a:sym typeface="Arial"/>
            </a:endParaRPr>
          </a:p>
          <a:p>
            <a:pPr marL="469900" marR="0" lvl="0" indent="0" algn="l" rtl="0">
              <a:lnSpc>
                <a:spcPct val="115000"/>
              </a:lnSpc>
              <a:spcBef>
                <a:spcPts val="500"/>
              </a:spcBef>
              <a:spcAft>
                <a:spcPts val="0"/>
              </a:spcAft>
              <a:buClr>
                <a:srgbClr val="000000"/>
              </a:buClr>
              <a:buSzPts val="1800"/>
              <a:buFont typeface="Arial"/>
              <a:buNone/>
            </a:pPr>
            <a:endParaRPr sz="1800" b="0" i="0" u="none" strike="noStrike" cap="none">
              <a:solidFill>
                <a:schemeClr val="dk1"/>
              </a:solidFill>
              <a:latin typeface="Arial"/>
              <a:ea typeface="Arial"/>
              <a:cs typeface="Arial"/>
              <a:sym typeface="Arial"/>
            </a:endParaRPr>
          </a:p>
        </p:txBody>
      </p:sp>
      <p:pic>
        <p:nvPicPr>
          <p:cNvPr id="2" name="Google Shape;183;p37" descr="Small Business Works logo">
            <a:extLst>
              <a:ext uri="{FF2B5EF4-FFF2-40B4-BE49-F238E27FC236}">
                <a16:creationId xmlns:a16="http://schemas.microsoft.com/office/drawing/2014/main" id="{099B3882-D6AA-5B0A-F4A3-1038FD45900D}"/>
              </a:ext>
            </a:extLst>
          </p:cNvPr>
          <p:cNvPicPr preferRelativeResize="0"/>
          <p:nvPr/>
        </p:nvPicPr>
        <p:blipFill>
          <a:blip r:embed="rId3">
            <a:alphaModFix/>
          </a:blip>
          <a:stretch>
            <a:fillRect/>
          </a:stretch>
        </p:blipFill>
        <p:spPr>
          <a:xfrm>
            <a:off x="7789850" y="4521150"/>
            <a:ext cx="1219098" cy="685751"/>
          </a:xfrm>
          <a:prstGeom prst="rect">
            <a:avLst/>
          </a:prstGeom>
          <a:noFill/>
          <a:ln>
            <a:noFill/>
          </a:ln>
        </p:spPr>
      </p:pic>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Shape 490"/>
        <p:cNvGrpSpPr/>
        <p:nvPr/>
      </p:nvGrpSpPr>
      <p:grpSpPr>
        <a:xfrm>
          <a:off x="0" y="0"/>
          <a:ext cx="0" cy="0"/>
          <a:chOff x="0" y="0"/>
          <a:chExt cx="0" cy="0"/>
        </a:xfrm>
      </p:grpSpPr>
      <p:sp>
        <p:nvSpPr>
          <p:cNvPr id="491" name="Google Shape;491;p82"/>
          <p:cNvSpPr txBox="1">
            <a:spLocks noGrp="1"/>
          </p:cNvSpPr>
          <p:nvPr>
            <p:ph type="title" idx="4294967295"/>
          </p:nvPr>
        </p:nvSpPr>
        <p:spPr>
          <a:xfrm>
            <a:off x="438675" y="107750"/>
            <a:ext cx="8375700" cy="603000"/>
          </a:xfrm>
          <a:prstGeom prst="rect">
            <a:avLst/>
          </a:prstGeom>
          <a:noFill/>
          <a:ln>
            <a:noFill/>
            <a:prstDash/>
          </a:ln>
          <a:effectLst/>
        </p:spPr>
        <p:txBody>
          <a:bodyPr rot="0" spcFirstLastPara="1" vertOverflow="overflow" horzOverflow="overflow" vert="horz" wrap="square" lIns="91425" tIns="91425" rIns="91425" bIns="91425" numCol="1" spcCol="0" rtlCol="0" fromWordArt="0" anchor="t"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
                <a:srgbClr val="000000"/>
              </a:buClr>
              <a:buSzPts val="3000"/>
              <a:buFont typeface="Arial"/>
              <a:buNone/>
              <a:tabLst/>
              <a:defRPr/>
            </a:pPr>
            <a:r>
              <a:rPr kumimoji="0" lang="en-US" sz="3000" b="0" i="0" u="none" strike="noStrike" kern="0" cap="none" spc="0" normalizeH="0" baseline="0" noProof="0" dirty="0">
                <a:ln>
                  <a:noFill/>
                </a:ln>
                <a:solidFill>
                  <a:srgbClr val="005087"/>
                </a:solidFill>
                <a:effectLst/>
                <a:uLnTx/>
                <a:uFillTx/>
                <a:latin typeface="Arial"/>
                <a:ea typeface="Arial"/>
                <a:cs typeface="Arial"/>
                <a:sym typeface="Arial"/>
              </a:rPr>
              <a:t>FAR Mitigating Factors, </a:t>
            </a:r>
            <a:r>
              <a:rPr kumimoji="0" lang="en-US" sz="3000" b="0" i="0" u="none" strike="noStrike" kern="0" cap="none" spc="0" normalizeH="0" baseline="0" noProof="0" dirty="0" err="1">
                <a:ln>
                  <a:noFill/>
                </a:ln>
                <a:solidFill>
                  <a:srgbClr val="005087"/>
                </a:solidFill>
                <a:effectLst/>
                <a:uLnTx/>
                <a:uFillTx/>
                <a:latin typeface="Arial"/>
                <a:ea typeface="Arial"/>
                <a:cs typeface="Arial"/>
                <a:sym typeface="Arial"/>
              </a:rPr>
              <a:t>Con’t</a:t>
            </a:r>
            <a:r>
              <a:rPr kumimoji="0" lang="en-US" sz="3000" b="0" i="0" u="none" strike="noStrike" kern="0" cap="none" spc="0" normalizeH="0" baseline="0" noProof="0" dirty="0">
                <a:ln>
                  <a:noFill/>
                </a:ln>
                <a:solidFill>
                  <a:srgbClr val="005087"/>
                </a:solidFill>
                <a:effectLst/>
                <a:uLnTx/>
                <a:uFillTx/>
                <a:latin typeface="Arial"/>
                <a:ea typeface="Arial"/>
                <a:cs typeface="Arial"/>
                <a:sym typeface="Arial"/>
              </a:rPr>
              <a:t>.</a:t>
            </a:r>
            <a:endParaRPr kumimoji="0" lang="en-US" sz="1200" b="0" i="0" u="none" strike="noStrike" kern="0" cap="none" spc="0" normalizeH="0" baseline="0" noProof="0" dirty="0">
              <a:ln>
                <a:noFill/>
              </a:ln>
              <a:solidFill>
                <a:srgbClr val="000000"/>
              </a:solidFill>
              <a:effectLst/>
              <a:uLnTx/>
              <a:uFillTx/>
              <a:latin typeface="Arial"/>
              <a:ea typeface="Arial"/>
              <a:cs typeface="Arial"/>
              <a:sym typeface="Arial"/>
            </a:endParaRPr>
          </a:p>
        </p:txBody>
      </p:sp>
      <p:sp>
        <p:nvSpPr>
          <p:cNvPr id="492" name="Google Shape;492;p82"/>
          <p:cNvSpPr txBox="1"/>
          <p:nvPr/>
        </p:nvSpPr>
        <p:spPr>
          <a:xfrm>
            <a:off x="720850" y="800375"/>
            <a:ext cx="7580400" cy="3591600"/>
          </a:xfrm>
          <a:prstGeom prst="rect">
            <a:avLst/>
          </a:prstGeom>
          <a:noFill/>
          <a:ln>
            <a:noFill/>
          </a:ln>
        </p:spPr>
        <p:txBody>
          <a:bodyPr spcFirstLastPara="1" wrap="square" lIns="91425" tIns="91425" rIns="91425" bIns="91425" anchor="t" anchorCtr="0">
            <a:noAutofit/>
          </a:bodyPr>
          <a:lstStyle/>
          <a:p>
            <a:pPr marL="0" marR="0" lvl="0" indent="0" algn="l" rtl="0">
              <a:lnSpc>
                <a:spcPct val="115000"/>
              </a:lnSpc>
              <a:spcBef>
                <a:spcPts val="0"/>
              </a:spcBef>
              <a:spcAft>
                <a:spcPts val="0"/>
              </a:spcAft>
              <a:buClr>
                <a:srgbClr val="000000"/>
              </a:buClr>
              <a:buSzPts val="2000"/>
              <a:buFont typeface="Arial"/>
              <a:buNone/>
            </a:pPr>
            <a:r>
              <a:rPr lang="en-US" sz="2000" b="1" i="0" u="none" strike="noStrike" cap="none">
                <a:solidFill>
                  <a:schemeClr val="dk1"/>
                </a:solidFill>
                <a:latin typeface="Arial"/>
                <a:ea typeface="Arial"/>
                <a:cs typeface="Arial"/>
                <a:sym typeface="Arial"/>
              </a:rPr>
              <a:t>6.) Disciplined Employee- FAR 9.406-1(a)(6):</a:t>
            </a:r>
            <a:endParaRPr sz="2000" b="1" i="0" u="none" strike="noStrike" cap="none">
              <a:solidFill>
                <a:schemeClr val="dk1"/>
              </a:solidFill>
              <a:latin typeface="Arial"/>
              <a:ea typeface="Arial"/>
              <a:cs typeface="Arial"/>
              <a:sym typeface="Arial"/>
            </a:endParaRPr>
          </a:p>
          <a:p>
            <a:pPr marL="469900" marR="0" lvl="0" indent="0" algn="l" rtl="0">
              <a:lnSpc>
                <a:spcPct val="115000"/>
              </a:lnSpc>
              <a:spcBef>
                <a:spcPts val="500"/>
              </a:spcBef>
              <a:spcAft>
                <a:spcPts val="0"/>
              </a:spcAft>
              <a:buClr>
                <a:srgbClr val="000000"/>
              </a:buClr>
              <a:buSzPts val="2000"/>
              <a:buFont typeface="Arial"/>
              <a:buNone/>
            </a:pPr>
            <a:r>
              <a:rPr lang="en-US" sz="2000" b="0" i="0" u="none" strike="noStrike" cap="none">
                <a:solidFill>
                  <a:schemeClr val="dk1"/>
                </a:solidFill>
                <a:latin typeface="Arial"/>
                <a:ea typeface="Arial"/>
                <a:cs typeface="Arial"/>
                <a:sym typeface="Arial"/>
              </a:rPr>
              <a:t>○ Whether the contractor has taken appropriate disciplinary action against the individuals responsible for the activity which constitutes cause for debarment.</a:t>
            </a:r>
            <a:endParaRPr sz="2000" b="0" i="0" u="none" strike="noStrike" cap="none">
              <a:solidFill>
                <a:schemeClr val="dk1"/>
              </a:solidFill>
              <a:latin typeface="Arial"/>
              <a:ea typeface="Arial"/>
              <a:cs typeface="Arial"/>
              <a:sym typeface="Arial"/>
            </a:endParaRPr>
          </a:p>
          <a:p>
            <a:pPr marL="469900" marR="0" lvl="0" indent="0" algn="l" rtl="0">
              <a:lnSpc>
                <a:spcPct val="115000"/>
              </a:lnSpc>
              <a:spcBef>
                <a:spcPts val="500"/>
              </a:spcBef>
              <a:spcAft>
                <a:spcPts val="0"/>
              </a:spcAft>
              <a:buClr>
                <a:srgbClr val="000000"/>
              </a:buClr>
              <a:buSzPts val="1000"/>
              <a:buFont typeface="Arial"/>
              <a:buNone/>
            </a:pPr>
            <a:endParaRPr sz="1000" b="0" i="0" u="none" strike="noStrike" cap="none">
              <a:solidFill>
                <a:schemeClr val="dk1"/>
              </a:solidFill>
              <a:latin typeface="Arial"/>
              <a:ea typeface="Arial"/>
              <a:cs typeface="Arial"/>
              <a:sym typeface="Arial"/>
            </a:endParaRPr>
          </a:p>
          <a:p>
            <a:pPr marL="0" marR="0" lvl="0" indent="0" algn="l" rtl="0">
              <a:lnSpc>
                <a:spcPct val="115000"/>
              </a:lnSpc>
              <a:spcBef>
                <a:spcPts val="500"/>
              </a:spcBef>
              <a:spcAft>
                <a:spcPts val="0"/>
              </a:spcAft>
              <a:buClr>
                <a:srgbClr val="000000"/>
              </a:buClr>
              <a:buSzPts val="2000"/>
              <a:buFont typeface="Arial"/>
              <a:buNone/>
            </a:pPr>
            <a:r>
              <a:rPr lang="en-US" sz="2000" b="1" i="0" u="none" strike="noStrike" cap="none">
                <a:solidFill>
                  <a:schemeClr val="dk1"/>
                </a:solidFill>
                <a:latin typeface="Arial"/>
                <a:ea typeface="Arial"/>
                <a:cs typeface="Arial"/>
                <a:sym typeface="Arial"/>
              </a:rPr>
              <a:t>7.) Agreed to Implement Remedial Actions- FAR 9.406-1(a)(7):</a:t>
            </a:r>
            <a:endParaRPr sz="2000" b="1" i="0" u="none" strike="noStrike" cap="none">
              <a:solidFill>
                <a:schemeClr val="dk1"/>
              </a:solidFill>
              <a:latin typeface="Arial"/>
              <a:ea typeface="Arial"/>
              <a:cs typeface="Arial"/>
              <a:sym typeface="Arial"/>
            </a:endParaRPr>
          </a:p>
          <a:p>
            <a:pPr marL="469900" marR="0" lvl="0" indent="0" algn="l" rtl="0">
              <a:lnSpc>
                <a:spcPct val="115000"/>
              </a:lnSpc>
              <a:spcBef>
                <a:spcPts val="500"/>
              </a:spcBef>
              <a:spcAft>
                <a:spcPts val="0"/>
              </a:spcAft>
              <a:buClr>
                <a:srgbClr val="000000"/>
              </a:buClr>
              <a:buSzPts val="2000"/>
              <a:buFont typeface="Arial"/>
              <a:buNone/>
            </a:pPr>
            <a:r>
              <a:rPr lang="en-US" sz="2000" b="0" i="0" u="none" strike="noStrike" cap="none">
                <a:solidFill>
                  <a:schemeClr val="dk1"/>
                </a:solidFill>
                <a:latin typeface="Arial"/>
                <a:ea typeface="Arial"/>
                <a:cs typeface="Arial"/>
                <a:sym typeface="Arial"/>
              </a:rPr>
              <a:t>○ Whether the contractor has implemented or agreed to implement remedial measures, including any identified by the Government.</a:t>
            </a:r>
            <a:endParaRPr sz="2000" b="0" i="0" u="none" strike="noStrike" cap="none">
              <a:solidFill>
                <a:schemeClr val="dk1"/>
              </a:solidFill>
              <a:latin typeface="Arial"/>
              <a:ea typeface="Arial"/>
              <a:cs typeface="Arial"/>
              <a:sym typeface="Arial"/>
            </a:endParaRPr>
          </a:p>
          <a:p>
            <a:pPr marL="469900" marR="0" lvl="0" indent="0" algn="l" rtl="0">
              <a:lnSpc>
                <a:spcPct val="115000"/>
              </a:lnSpc>
              <a:spcBef>
                <a:spcPts val="500"/>
              </a:spcBef>
              <a:spcAft>
                <a:spcPts val="0"/>
              </a:spcAft>
              <a:buClr>
                <a:srgbClr val="000000"/>
              </a:buClr>
              <a:buSzPts val="2000"/>
              <a:buFont typeface="Arial"/>
              <a:buNone/>
            </a:pPr>
            <a:endParaRPr sz="2000" b="1" i="0" u="none" strike="noStrike" cap="none">
              <a:solidFill>
                <a:schemeClr val="dk1"/>
              </a:solidFill>
              <a:latin typeface="Arial"/>
              <a:ea typeface="Arial"/>
              <a:cs typeface="Arial"/>
              <a:sym typeface="Arial"/>
            </a:endParaRPr>
          </a:p>
          <a:p>
            <a:pPr marL="469900" marR="0" lvl="0" indent="0" algn="l" rtl="0">
              <a:lnSpc>
                <a:spcPct val="115000"/>
              </a:lnSpc>
              <a:spcBef>
                <a:spcPts val="500"/>
              </a:spcBef>
              <a:spcAft>
                <a:spcPts val="0"/>
              </a:spcAft>
              <a:buClr>
                <a:srgbClr val="000000"/>
              </a:buClr>
              <a:buSzPts val="2000"/>
              <a:buFont typeface="Arial"/>
              <a:buNone/>
            </a:pPr>
            <a:endParaRPr sz="2000" b="1" i="0" u="none" strike="noStrike" cap="none">
              <a:solidFill>
                <a:schemeClr val="dk1"/>
              </a:solidFill>
              <a:latin typeface="Arial"/>
              <a:ea typeface="Arial"/>
              <a:cs typeface="Arial"/>
              <a:sym typeface="Arial"/>
            </a:endParaRPr>
          </a:p>
          <a:p>
            <a:pPr marL="457200" marR="0" lvl="0" indent="0" algn="l" rtl="0">
              <a:lnSpc>
                <a:spcPct val="115000"/>
              </a:lnSpc>
              <a:spcBef>
                <a:spcPts val="500"/>
              </a:spcBef>
              <a:spcAft>
                <a:spcPts val="0"/>
              </a:spcAft>
              <a:buClr>
                <a:srgbClr val="000000"/>
              </a:buClr>
              <a:buSzPts val="2000"/>
              <a:buFont typeface="Arial"/>
              <a:buNone/>
            </a:pPr>
            <a:endParaRPr sz="2000" b="1" i="0" u="none" strike="noStrike" cap="none">
              <a:solidFill>
                <a:schemeClr val="dk1"/>
              </a:solidFill>
              <a:latin typeface="Arial"/>
              <a:ea typeface="Arial"/>
              <a:cs typeface="Arial"/>
              <a:sym typeface="Arial"/>
            </a:endParaRPr>
          </a:p>
          <a:p>
            <a:pPr marL="457200" marR="0" lvl="0" indent="0" algn="l" rtl="0">
              <a:lnSpc>
                <a:spcPct val="115000"/>
              </a:lnSpc>
              <a:spcBef>
                <a:spcPts val="0"/>
              </a:spcBef>
              <a:spcAft>
                <a:spcPts val="0"/>
              </a:spcAft>
              <a:buClr>
                <a:srgbClr val="000000"/>
              </a:buClr>
              <a:buSzPts val="2000"/>
              <a:buFont typeface="Arial"/>
              <a:buNone/>
            </a:pPr>
            <a:endParaRPr sz="2000" b="0" i="0" u="none" strike="noStrike" cap="none">
              <a:solidFill>
                <a:schemeClr val="dk1"/>
              </a:solidFill>
              <a:latin typeface="Arial"/>
              <a:ea typeface="Arial"/>
              <a:cs typeface="Arial"/>
              <a:sym typeface="Arial"/>
            </a:endParaRPr>
          </a:p>
          <a:p>
            <a:pPr marL="12700" marR="0" lvl="0" indent="0" algn="l" rtl="0">
              <a:lnSpc>
                <a:spcPct val="115000"/>
              </a:lnSpc>
              <a:spcBef>
                <a:spcPts val="500"/>
              </a:spcBef>
              <a:spcAft>
                <a:spcPts val="0"/>
              </a:spcAft>
              <a:buClr>
                <a:srgbClr val="000000"/>
              </a:buClr>
              <a:buSzPts val="2000"/>
              <a:buFont typeface="Arial"/>
              <a:buNone/>
            </a:pPr>
            <a:endParaRPr sz="2000" b="0" i="0" u="none" strike="noStrike" cap="none">
              <a:solidFill>
                <a:schemeClr val="dk1"/>
              </a:solidFill>
              <a:latin typeface="Arial"/>
              <a:ea typeface="Arial"/>
              <a:cs typeface="Arial"/>
              <a:sym typeface="Arial"/>
            </a:endParaRPr>
          </a:p>
          <a:p>
            <a:pPr marL="12700" marR="0" lvl="0" indent="444500" algn="l" rtl="0">
              <a:lnSpc>
                <a:spcPct val="115000"/>
              </a:lnSpc>
              <a:spcBef>
                <a:spcPts val="400"/>
              </a:spcBef>
              <a:spcAft>
                <a:spcPts val="0"/>
              </a:spcAft>
              <a:buClr>
                <a:srgbClr val="000000"/>
              </a:buClr>
              <a:buSzPts val="2000"/>
              <a:buFont typeface="Arial"/>
              <a:buNone/>
            </a:pPr>
            <a:endParaRPr sz="2000" b="0" i="0" u="none" strike="noStrike" cap="none">
              <a:solidFill>
                <a:schemeClr val="dk1"/>
              </a:solidFill>
              <a:latin typeface="Arial"/>
              <a:ea typeface="Arial"/>
              <a:cs typeface="Arial"/>
              <a:sym typeface="Arial"/>
            </a:endParaRPr>
          </a:p>
          <a:p>
            <a:pPr marL="469900" marR="0" lvl="0" indent="0" algn="l" rtl="0">
              <a:lnSpc>
                <a:spcPct val="115000"/>
              </a:lnSpc>
              <a:spcBef>
                <a:spcPts val="400"/>
              </a:spcBef>
              <a:spcAft>
                <a:spcPts val="0"/>
              </a:spcAft>
              <a:buClr>
                <a:srgbClr val="000000"/>
              </a:buClr>
              <a:buSzPts val="1500"/>
              <a:buFont typeface="Arial"/>
              <a:buNone/>
            </a:pPr>
            <a:endParaRPr sz="1500" b="0" i="0" u="none" strike="noStrike" cap="none">
              <a:solidFill>
                <a:schemeClr val="dk1"/>
              </a:solidFill>
              <a:latin typeface="Arial"/>
              <a:ea typeface="Arial"/>
              <a:cs typeface="Arial"/>
              <a:sym typeface="Arial"/>
            </a:endParaRPr>
          </a:p>
          <a:p>
            <a:pPr marL="469900" marR="0" lvl="0" indent="0" algn="l" rtl="0">
              <a:lnSpc>
                <a:spcPct val="115000"/>
              </a:lnSpc>
              <a:spcBef>
                <a:spcPts val="500"/>
              </a:spcBef>
              <a:spcAft>
                <a:spcPts val="0"/>
              </a:spcAft>
              <a:buClr>
                <a:srgbClr val="000000"/>
              </a:buClr>
              <a:buSzPts val="1800"/>
              <a:buFont typeface="Arial"/>
              <a:buNone/>
            </a:pPr>
            <a:endParaRPr sz="1800" b="0" i="0" u="none" strike="noStrike" cap="none">
              <a:solidFill>
                <a:schemeClr val="dk1"/>
              </a:solidFill>
              <a:latin typeface="Arial"/>
              <a:ea typeface="Arial"/>
              <a:cs typeface="Arial"/>
              <a:sym typeface="Arial"/>
            </a:endParaRPr>
          </a:p>
        </p:txBody>
      </p:sp>
      <p:pic>
        <p:nvPicPr>
          <p:cNvPr id="2" name="Google Shape;183;p37" descr="Small Business Works logo">
            <a:extLst>
              <a:ext uri="{FF2B5EF4-FFF2-40B4-BE49-F238E27FC236}">
                <a16:creationId xmlns:a16="http://schemas.microsoft.com/office/drawing/2014/main" id="{04730F4B-1B68-3385-CAD3-ED5CE89A5779}"/>
              </a:ext>
            </a:extLst>
          </p:cNvPr>
          <p:cNvPicPr preferRelativeResize="0"/>
          <p:nvPr/>
        </p:nvPicPr>
        <p:blipFill>
          <a:blip r:embed="rId3">
            <a:alphaModFix/>
          </a:blip>
          <a:stretch>
            <a:fillRect/>
          </a:stretch>
        </p:blipFill>
        <p:spPr>
          <a:xfrm>
            <a:off x="7789850" y="4521150"/>
            <a:ext cx="1219098" cy="685751"/>
          </a:xfrm>
          <a:prstGeom prst="rect">
            <a:avLst/>
          </a:prstGeom>
          <a:noFill/>
          <a:ln>
            <a:noFill/>
          </a:ln>
        </p:spPr>
      </p:pic>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Shape 497"/>
        <p:cNvGrpSpPr/>
        <p:nvPr/>
      </p:nvGrpSpPr>
      <p:grpSpPr>
        <a:xfrm>
          <a:off x="0" y="0"/>
          <a:ext cx="0" cy="0"/>
          <a:chOff x="0" y="0"/>
          <a:chExt cx="0" cy="0"/>
        </a:xfrm>
      </p:grpSpPr>
      <p:sp>
        <p:nvSpPr>
          <p:cNvPr id="498" name="Google Shape;498;p83"/>
          <p:cNvSpPr txBox="1">
            <a:spLocks noGrp="1"/>
          </p:cNvSpPr>
          <p:nvPr>
            <p:ph type="title" idx="4294967295"/>
          </p:nvPr>
        </p:nvSpPr>
        <p:spPr>
          <a:xfrm>
            <a:off x="438675" y="107750"/>
            <a:ext cx="8375700" cy="603000"/>
          </a:xfrm>
          <a:prstGeom prst="rect">
            <a:avLst/>
          </a:prstGeom>
          <a:noFill/>
          <a:ln>
            <a:noFill/>
            <a:prstDash/>
          </a:ln>
          <a:effectLst/>
        </p:spPr>
        <p:txBody>
          <a:bodyPr rot="0" spcFirstLastPara="1" vertOverflow="overflow" horzOverflow="overflow" vert="horz" wrap="square" lIns="91425" tIns="91425" rIns="91425" bIns="91425" numCol="1" spcCol="0" rtlCol="0" fromWordArt="0" anchor="t"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
                <a:srgbClr val="000000"/>
              </a:buClr>
              <a:buSzPts val="3000"/>
              <a:buFont typeface="Arial"/>
              <a:buNone/>
              <a:tabLst/>
              <a:defRPr/>
            </a:pPr>
            <a:r>
              <a:rPr kumimoji="0" lang="en-US" sz="3000" b="0" i="0" u="none" strike="noStrike" kern="0" cap="none" spc="0" normalizeH="0" baseline="0" noProof="0" dirty="0">
                <a:ln>
                  <a:noFill/>
                </a:ln>
                <a:solidFill>
                  <a:srgbClr val="005087"/>
                </a:solidFill>
                <a:effectLst/>
                <a:uLnTx/>
                <a:uFillTx/>
                <a:latin typeface="Arial"/>
                <a:ea typeface="Arial"/>
                <a:cs typeface="Arial"/>
                <a:sym typeface="Arial"/>
              </a:rPr>
              <a:t>FAR Mitigating Factors, </a:t>
            </a:r>
            <a:r>
              <a:rPr kumimoji="0" lang="en-US" sz="3000" b="0" i="0" u="none" strike="noStrike" kern="0" cap="none" spc="0" normalizeH="0" baseline="0" noProof="0" dirty="0" err="1">
                <a:ln>
                  <a:noFill/>
                </a:ln>
                <a:solidFill>
                  <a:srgbClr val="005087"/>
                </a:solidFill>
                <a:effectLst/>
                <a:uLnTx/>
                <a:uFillTx/>
                <a:latin typeface="Arial"/>
                <a:ea typeface="Arial"/>
                <a:cs typeface="Arial"/>
                <a:sym typeface="Arial"/>
              </a:rPr>
              <a:t>Con’t</a:t>
            </a:r>
            <a:r>
              <a:rPr kumimoji="0" lang="en-US" sz="3000" b="0" i="0" u="none" strike="noStrike" kern="0" cap="none" spc="0" normalizeH="0" baseline="0" noProof="0" dirty="0">
                <a:ln>
                  <a:noFill/>
                </a:ln>
                <a:solidFill>
                  <a:srgbClr val="005087"/>
                </a:solidFill>
                <a:effectLst/>
                <a:uLnTx/>
                <a:uFillTx/>
                <a:latin typeface="Arial"/>
                <a:ea typeface="Arial"/>
                <a:cs typeface="Arial"/>
                <a:sym typeface="Arial"/>
              </a:rPr>
              <a:t>.</a:t>
            </a:r>
            <a:endParaRPr kumimoji="0" lang="en-US" sz="1200" b="0" i="0" u="none" strike="noStrike" kern="0" cap="none" spc="0" normalizeH="0" baseline="0" noProof="0" dirty="0">
              <a:ln>
                <a:noFill/>
              </a:ln>
              <a:solidFill>
                <a:srgbClr val="000000"/>
              </a:solidFill>
              <a:effectLst/>
              <a:uLnTx/>
              <a:uFillTx/>
              <a:latin typeface="Arial"/>
              <a:ea typeface="Arial"/>
              <a:cs typeface="Arial"/>
              <a:sym typeface="Arial"/>
            </a:endParaRPr>
          </a:p>
        </p:txBody>
      </p:sp>
      <p:sp>
        <p:nvSpPr>
          <p:cNvPr id="499" name="Google Shape;499;p83"/>
          <p:cNvSpPr txBox="1"/>
          <p:nvPr/>
        </p:nvSpPr>
        <p:spPr>
          <a:xfrm>
            <a:off x="720850" y="710750"/>
            <a:ext cx="7580400" cy="3681300"/>
          </a:xfrm>
          <a:prstGeom prst="rect">
            <a:avLst/>
          </a:prstGeom>
          <a:noFill/>
          <a:ln>
            <a:noFill/>
          </a:ln>
        </p:spPr>
        <p:txBody>
          <a:bodyPr spcFirstLastPara="1" wrap="square" lIns="91425" tIns="91425" rIns="91425" bIns="91425" anchor="t" anchorCtr="0">
            <a:noAutofit/>
          </a:bodyPr>
          <a:lstStyle/>
          <a:p>
            <a:pPr marL="0" marR="0" lvl="0" indent="0" algn="l" rtl="0">
              <a:lnSpc>
                <a:spcPct val="115000"/>
              </a:lnSpc>
              <a:spcBef>
                <a:spcPts val="0"/>
              </a:spcBef>
              <a:spcAft>
                <a:spcPts val="0"/>
              </a:spcAft>
              <a:buClr>
                <a:srgbClr val="000000"/>
              </a:buClr>
              <a:buSzPts val="2000"/>
              <a:buFont typeface="Arial"/>
              <a:buNone/>
            </a:pPr>
            <a:r>
              <a:rPr lang="en-US" sz="2000" b="1" i="0" u="none" strike="noStrike" cap="none">
                <a:solidFill>
                  <a:schemeClr val="dk1"/>
                </a:solidFill>
                <a:latin typeface="Arial"/>
                <a:ea typeface="Arial"/>
                <a:cs typeface="Arial"/>
                <a:sym typeface="Arial"/>
              </a:rPr>
              <a:t>8.) Ethics Training- FAR 9.406-1(a)(8):</a:t>
            </a:r>
            <a:endParaRPr sz="2000" b="1" i="0" u="none" strike="noStrike" cap="none">
              <a:solidFill>
                <a:schemeClr val="dk1"/>
              </a:solidFill>
              <a:latin typeface="Arial"/>
              <a:ea typeface="Arial"/>
              <a:cs typeface="Arial"/>
              <a:sym typeface="Arial"/>
            </a:endParaRPr>
          </a:p>
          <a:p>
            <a:pPr marL="469900" marR="0" lvl="0" indent="0" algn="l" rtl="0">
              <a:lnSpc>
                <a:spcPct val="115000"/>
              </a:lnSpc>
              <a:spcBef>
                <a:spcPts val="500"/>
              </a:spcBef>
              <a:spcAft>
                <a:spcPts val="0"/>
              </a:spcAft>
              <a:buClr>
                <a:srgbClr val="000000"/>
              </a:buClr>
              <a:buSzPts val="2000"/>
              <a:buFont typeface="Arial"/>
              <a:buNone/>
            </a:pPr>
            <a:r>
              <a:rPr lang="en-US" sz="2000" b="0" i="0" u="none" strike="noStrike" cap="none">
                <a:solidFill>
                  <a:schemeClr val="dk1"/>
                </a:solidFill>
                <a:latin typeface="Arial"/>
                <a:ea typeface="Arial"/>
                <a:cs typeface="Arial"/>
                <a:sym typeface="Arial"/>
              </a:rPr>
              <a:t>○ Whether the contractor has instituted or agreed to institute new or revised review and control procedures and ethics training programs.</a:t>
            </a:r>
            <a:endParaRPr sz="2000" b="0" i="0" u="none" strike="noStrike" cap="none">
              <a:solidFill>
                <a:schemeClr val="dk1"/>
              </a:solidFill>
              <a:latin typeface="Arial"/>
              <a:ea typeface="Arial"/>
              <a:cs typeface="Arial"/>
              <a:sym typeface="Arial"/>
            </a:endParaRPr>
          </a:p>
          <a:p>
            <a:pPr marL="469900" marR="0" lvl="0" indent="0" algn="l" rtl="0">
              <a:lnSpc>
                <a:spcPct val="115000"/>
              </a:lnSpc>
              <a:spcBef>
                <a:spcPts val="500"/>
              </a:spcBef>
              <a:spcAft>
                <a:spcPts val="0"/>
              </a:spcAft>
              <a:buClr>
                <a:srgbClr val="000000"/>
              </a:buClr>
              <a:buSzPts val="1000"/>
              <a:buFont typeface="Arial"/>
              <a:buNone/>
            </a:pPr>
            <a:endParaRPr sz="1000" b="0" i="0" u="none" strike="noStrike" cap="none">
              <a:solidFill>
                <a:schemeClr val="dk1"/>
              </a:solidFill>
              <a:latin typeface="Arial"/>
              <a:ea typeface="Arial"/>
              <a:cs typeface="Arial"/>
              <a:sym typeface="Arial"/>
            </a:endParaRPr>
          </a:p>
          <a:p>
            <a:pPr marL="0" marR="0" lvl="0" indent="0" algn="l" rtl="0">
              <a:lnSpc>
                <a:spcPct val="115000"/>
              </a:lnSpc>
              <a:spcBef>
                <a:spcPts val="500"/>
              </a:spcBef>
              <a:spcAft>
                <a:spcPts val="0"/>
              </a:spcAft>
              <a:buClr>
                <a:srgbClr val="000000"/>
              </a:buClr>
              <a:buSzPts val="2000"/>
              <a:buFont typeface="Arial"/>
              <a:buNone/>
            </a:pPr>
            <a:r>
              <a:rPr lang="en-US" sz="2000" b="1" i="0" u="none" strike="noStrike" cap="none">
                <a:solidFill>
                  <a:schemeClr val="dk1"/>
                </a:solidFill>
                <a:latin typeface="Arial"/>
                <a:ea typeface="Arial"/>
                <a:cs typeface="Arial"/>
                <a:sym typeface="Arial"/>
              </a:rPr>
              <a:t>9.) Adequate Amount of time Passed- FAR 9.406-1(a)(9):</a:t>
            </a:r>
            <a:endParaRPr sz="2000" b="1" i="0" u="none" strike="noStrike" cap="none">
              <a:solidFill>
                <a:schemeClr val="dk1"/>
              </a:solidFill>
              <a:latin typeface="Arial"/>
              <a:ea typeface="Arial"/>
              <a:cs typeface="Arial"/>
              <a:sym typeface="Arial"/>
            </a:endParaRPr>
          </a:p>
          <a:p>
            <a:pPr marL="469900" marR="0" lvl="0" indent="0" algn="l" rtl="0">
              <a:lnSpc>
                <a:spcPct val="115000"/>
              </a:lnSpc>
              <a:spcBef>
                <a:spcPts val="500"/>
              </a:spcBef>
              <a:spcAft>
                <a:spcPts val="0"/>
              </a:spcAft>
              <a:buClr>
                <a:srgbClr val="000000"/>
              </a:buClr>
              <a:buSzPts val="2000"/>
              <a:buFont typeface="Arial"/>
              <a:buNone/>
            </a:pPr>
            <a:r>
              <a:rPr lang="en-US" sz="2000" b="0" i="0" u="none" strike="noStrike" cap="none">
                <a:solidFill>
                  <a:schemeClr val="dk1"/>
                </a:solidFill>
                <a:latin typeface="Arial"/>
                <a:ea typeface="Arial"/>
                <a:cs typeface="Arial"/>
                <a:sym typeface="Arial"/>
              </a:rPr>
              <a:t>○ Whether the contractor has had adequate time to eliminate the circumstances within the contractor’s organization that led to the cause for debarment.</a:t>
            </a:r>
            <a:endParaRPr sz="2000" b="0" i="0" u="none" strike="noStrike" cap="none">
              <a:solidFill>
                <a:schemeClr val="dk1"/>
              </a:solidFill>
              <a:latin typeface="Arial"/>
              <a:ea typeface="Arial"/>
              <a:cs typeface="Arial"/>
              <a:sym typeface="Arial"/>
            </a:endParaRPr>
          </a:p>
          <a:p>
            <a:pPr marL="12700" marR="0" lvl="0" indent="0" algn="l" rtl="0">
              <a:lnSpc>
                <a:spcPct val="115000"/>
              </a:lnSpc>
              <a:spcBef>
                <a:spcPts val="500"/>
              </a:spcBef>
              <a:spcAft>
                <a:spcPts val="0"/>
              </a:spcAft>
              <a:buClr>
                <a:srgbClr val="000000"/>
              </a:buClr>
              <a:buSzPts val="2000"/>
              <a:buFont typeface="Arial"/>
              <a:buNone/>
            </a:pPr>
            <a:endParaRPr sz="2000" b="0" i="0" u="none" strike="noStrike" cap="none">
              <a:solidFill>
                <a:schemeClr val="dk1"/>
              </a:solidFill>
              <a:latin typeface="Arial"/>
              <a:ea typeface="Arial"/>
              <a:cs typeface="Arial"/>
              <a:sym typeface="Arial"/>
            </a:endParaRPr>
          </a:p>
          <a:p>
            <a:pPr marL="469900" marR="0" lvl="0" indent="0" algn="l" rtl="0">
              <a:lnSpc>
                <a:spcPct val="115000"/>
              </a:lnSpc>
              <a:spcBef>
                <a:spcPts val="500"/>
              </a:spcBef>
              <a:spcAft>
                <a:spcPts val="0"/>
              </a:spcAft>
              <a:buClr>
                <a:srgbClr val="000000"/>
              </a:buClr>
              <a:buSzPts val="2000"/>
              <a:buFont typeface="Arial"/>
              <a:buNone/>
            </a:pPr>
            <a:endParaRPr sz="2000" b="1" i="0" u="none" strike="noStrike" cap="none">
              <a:solidFill>
                <a:schemeClr val="dk1"/>
              </a:solidFill>
              <a:latin typeface="Arial"/>
              <a:ea typeface="Arial"/>
              <a:cs typeface="Arial"/>
              <a:sym typeface="Arial"/>
            </a:endParaRPr>
          </a:p>
          <a:p>
            <a:pPr marL="469900" marR="0" lvl="0" indent="0" algn="l" rtl="0">
              <a:lnSpc>
                <a:spcPct val="115000"/>
              </a:lnSpc>
              <a:spcBef>
                <a:spcPts val="500"/>
              </a:spcBef>
              <a:spcAft>
                <a:spcPts val="0"/>
              </a:spcAft>
              <a:buClr>
                <a:srgbClr val="000000"/>
              </a:buClr>
              <a:buSzPts val="2000"/>
              <a:buFont typeface="Arial"/>
              <a:buNone/>
            </a:pPr>
            <a:endParaRPr sz="2000" b="1" i="0" u="none" strike="noStrike" cap="none">
              <a:solidFill>
                <a:schemeClr val="dk1"/>
              </a:solidFill>
              <a:latin typeface="Arial"/>
              <a:ea typeface="Arial"/>
              <a:cs typeface="Arial"/>
              <a:sym typeface="Arial"/>
            </a:endParaRPr>
          </a:p>
          <a:p>
            <a:pPr marL="457200" marR="0" lvl="0" indent="0" algn="l" rtl="0">
              <a:lnSpc>
                <a:spcPct val="115000"/>
              </a:lnSpc>
              <a:spcBef>
                <a:spcPts val="500"/>
              </a:spcBef>
              <a:spcAft>
                <a:spcPts val="0"/>
              </a:spcAft>
              <a:buClr>
                <a:srgbClr val="000000"/>
              </a:buClr>
              <a:buSzPts val="2000"/>
              <a:buFont typeface="Arial"/>
              <a:buNone/>
            </a:pPr>
            <a:endParaRPr sz="2000" b="1" i="0" u="none" strike="noStrike" cap="none">
              <a:solidFill>
                <a:schemeClr val="dk1"/>
              </a:solidFill>
              <a:latin typeface="Arial"/>
              <a:ea typeface="Arial"/>
              <a:cs typeface="Arial"/>
              <a:sym typeface="Arial"/>
            </a:endParaRPr>
          </a:p>
          <a:p>
            <a:pPr marL="457200" marR="0" lvl="0" indent="0" algn="l" rtl="0">
              <a:lnSpc>
                <a:spcPct val="115000"/>
              </a:lnSpc>
              <a:spcBef>
                <a:spcPts val="0"/>
              </a:spcBef>
              <a:spcAft>
                <a:spcPts val="0"/>
              </a:spcAft>
              <a:buClr>
                <a:srgbClr val="000000"/>
              </a:buClr>
              <a:buSzPts val="2000"/>
              <a:buFont typeface="Arial"/>
              <a:buNone/>
            </a:pPr>
            <a:endParaRPr sz="2000" b="0" i="0" u="none" strike="noStrike" cap="none">
              <a:solidFill>
                <a:schemeClr val="dk1"/>
              </a:solidFill>
              <a:latin typeface="Arial"/>
              <a:ea typeface="Arial"/>
              <a:cs typeface="Arial"/>
              <a:sym typeface="Arial"/>
            </a:endParaRPr>
          </a:p>
          <a:p>
            <a:pPr marL="12700" marR="0" lvl="0" indent="0" algn="l" rtl="0">
              <a:lnSpc>
                <a:spcPct val="115000"/>
              </a:lnSpc>
              <a:spcBef>
                <a:spcPts val="500"/>
              </a:spcBef>
              <a:spcAft>
                <a:spcPts val="0"/>
              </a:spcAft>
              <a:buClr>
                <a:srgbClr val="000000"/>
              </a:buClr>
              <a:buSzPts val="2000"/>
              <a:buFont typeface="Arial"/>
              <a:buNone/>
            </a:pPr>
            <a:endParaRPr sz="2000" b="0" i="0" u="none" strike="noStrike" cap="none">
              <a:solidFill>
                <a:schemeClr val="dk1"/>
              </a:solidFill>
              <a:latin typeface="Arial"/>
              <a:ea typeface="Arial"/>
              <a:cs typeface="Arial"/>
              <a:sym typeface="Arial"/>
            </a:endParaRPr>
          </a:p>
          <a:p>
            <a:pPr marL="12700" marR="0" lvl="0" indent="444500" algn="l" rtl="0">
              <a:lnSpc>
                <a:spcPct val="115000"/>
              </a:lnSpc>
              <a:spcBef>
                <a:spcPts val="400"/>
              </a:spcBef>
              <a:spcAft>
                <a:spcPts val="0"/>
              </a:spcAft>
              <a:buClr>
                <a:srgbClr val="000000"/>
              </a:buClr>
              <a:buSzPts val="2000"/>
              <a:buFont typeface="Arial"/>
              <a:buNone/>
            </a:pPr>
            <a:endParaRPr sz="2000" b="0" i="0" u="none" strike="noStrike" cap="none">
              <a:solidFill>
                <a:schemeClr val="dk1"/>
              </a:solidFill>
              <a:latin typeface="Arial"/>
              <a:ea typeface="Arial"/>
              <a:cs typeface="Arial"/>
              <a:sym typeface="Arial"/>
            </a:endParaRPr>
          </a:p>
          <a:p>
            <a:pPr marL="469900" marR="0" lvl="0" indent="0" algn="l" rtl="0">
              <a:lnSpc>
                <a:spcPct val="115000"/>
              </a:lnSpc>
              <a:spcBef>
                <a:spcPts val="400"/>
              </a:spcBef>
              <a:spcAft>
                <a:spcPts val="0"/>
              </a:spcAft>
              <a:buClr>
                <a:srgbClr val="000000"/>
              </a:buClr>
              <a:buSzPts val="1500"/>
              <a:buFont typeface="Arial"/>
              <a:buNone/>
            </a:pPr>
            <a:endParaRPr sz="1500" b="0" i="0" u="none" strike="noStrike" cap="none">
              <a:solidFill>
                <a:schemeClr val="dk1"/>
              </a:solidFill>
              <a:latin typeface="Arial"/>
              <a:ea typeface="Arial"/>
              <a:cs typeface="Arial"/>
              <a:sym typeface="Arial"/>
            </a:endParaRPr>
          </a:p>
          <a:p>
            <a:pPr marL="469900" marR="0" lvl="0" indent="0" algn="l" rtl="0">
              <a:lnSpc>
                <a:spcPct val="115000"/>
              </a:lnSpc>
              <a:spcBef>
                <a:spcPts val="500"/>
              </a:spcBef>
              <a:spcAft>
                <a:spcPts val="0"/>
              </a:spcAft>
              <a:buClr>
                <a:srgbClr val="000000"/>
              </a:buClr>
              <a:buSzPts val="1800"/>
              <a:buFont typeface="Arial"/>
              <a:buNone/>
            </a:pPr>
            <a:endParaRPr sz="1800" b="0" i="0" u="none" strike="noStrike" cap="none">
              <a:solidFill>
                <a:schemeClr val="dk1"/>
              </a:solidFill>
              <a:latin typeface="Arial"/>
              <a:ea typeface="Arial"/>
              <a:cs typeface="Arial"/>
              <a:sym typeface="Arial"/>
            </a:endParaRPr>
          </a:p>
        </p:txBody>
      </p:sp>
      <p:pic>
        <p:nvPicPr>
          <p:cNvPr id="2" name="Google Shape;183;p37" descr="Small Business Works logo">
            <a:extLst>
              <a:ext uri="{FF2B5EF4-FFF2-40B4-BE49-F238E27FC236}">
                <a16:creationId xmlns:a16="http://schemas.microsoft.com/office/drawing/2014/main" id="{93208A52-A9DA-38F5-DB8F-FD222D4D0414}"/>
              </a:ext>
            </a:extLst>
          </p:cNvPr>
          <p:cNvPicPr preferRelativeResize="0"/>
          <p:nvPr/>
        </p:nvPicPr>
        <p:blipFill>
          <a:blip r:embed="rId3">
            <a:alphaModFix/>
          </a:blip>
          <a:stretch>
            <a:fillRect/>
          </a:stretch>
        </p:blipFill>
        <p:spPr>
          <a:xfrm>
            <a:off x="7789850" y="4521150"/>
            <a:ext cx="1219098" cy="685751"/>
          </a:xfrm>
          <a:prstGeom prst="rect">
            <a:avLst/>
          </a:prstGeom>
          <a:noFill/>
          <a:ln>
            <a:noFill/>
          </a:ln>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93"/>
        <p:cNvGrpSpPr/>
        <p:nvPr/>
      </p:nvGrpSpPr>
      <p:grpSpPr>
        <a:xfrm>
          <a:off x="0" y="0"/>
          <a:ext cx="0" cy="0"/>
          <a:chOff x="0" y="0"/>
          <a:chExt cx="0" cy="0"/>
        </a:xfrm>
      </p:grpSpPr>
      <p:sp>
        <p:nvSpPr>
          <p:cNvPr id="194" name="Google Shape;194;p39"/>
          <p:cNvSpPr/>
          <p:nvPr/>
        </p:nvSpPr>
        <p:spPr>
          <a:xfrm>
            <a:off x="684213" y="1285875"/>
            <a:ext cx="7772400" cy="2571600"/>
          </a:xfrm>
          <a:prstGeom prst="rect">
            <a:avLst/>
          </a:prstGeom>
          <a:noFill/>
          <a:ln>
            <a:noFill/>
          </a:ln>
        </p:spPr>
        <p:txBody>
          <a:bodyPr spcFirstLastPara="1" wrap="square" lIns="0" tIns="0" rIns="0" bIns="0" anchor="ctr" anchorCtr="0">
            <a:noAutofit/>
          </a:bodyPr>
          <a:lstStyle/>
          <a:p>
            <a:pPr marL="0" marR="0" lvl="0" indent="0" algn="l" rtl="0">
              <a:lnSpc>
                <a:spcPct val="115000"/>
              </a:lnSpc>
              <a:spcBef>
                <a:spcPts val="0"/>
              </a:spcBef>
              <a:spcAft>
                <a:spcPts val="0"/>
              </a:spcAft>
              <a:buClr>
                <a:srgbClr val="000000"/>
              </a:buClr>
              <a:buSzPts val="2000"/>
              <a:buFont typeface="Arial"/>
              <a:buNone/>
            </a:pPr>
            <a:endParaRPr sz="2000" b="0" i="0" u="none" strike="noStrike" cap="none">
              <a:solidFill>
                <a:schemeClr val="dk1"/>
              </a:solidFill>
              <a:latin typeface="Arial"/>
              <a:ea typeface="Arial"/>
              <a:cs typeface="Arial"/>
              <a:sym typeface="Arial"/>
            </a:endParaRPr>
          </a:p>
          <a:p>
            <a:pPr marL="0" marR="0" lvl="0" indent="0" algn="l" rtl="0">
              <a:lnSpc>
                <a:spcPct val="115000"/>
              </a:lnSpc>
              <a:spcBef>
                <a:spcPts val="0"/>
              </a:spcBef>
              <a:spcAft>
                <a:spcPts val="0"/>
              </a:spcAft>
              <a:buClr>
                <a:schemeClr val="dk1"/>
              </a:buClr>
              <a:buSzPts val="1100"/>
              <a:buFont typeface="Arial"/>
              <a:buNone/>
            </a:pPr>
            <a:r>
              <a:rPr lang="en-US" sz="2000" b="1" i="0" u="none" strike="noStrike" cap="none">
                <a:solidFill>
                  <a:schemeClr val="dk1"/>
                </a:solidFill>
                <a:latin typeface="Arial"/>
                <a:ea typeface="Arial"/>
                <a:cs typeface="Arial"/>
                <a:sym typeface="Arial"/>
              </a:rPr>
              <a:t>What is it?</a:t>
            </a:r>
            <a:endParaRPr sz="2000" b="1" i="0" u="none" strike="noStrike" cap="none">
              <a:solidFill>
                <a:schemeClr val="dk1"/>
              </a:solidFill>
              <a:latin typeface="Arial"/>
              <a:ea typeface="Arial"/>
              <a:cs typeface="Arial"/>
              <a:sym typeface="Arial"/>
            </a:endParaRPr>
          </a:p>
          <a:p>
            <a:pPr marL="457200" marR="0" lvl="0" indent="-355600" algn="l" rtl="0">
              <a:lnSpc>
                <a:spcPct val="115000"/>
              </a:lnSpc>
              <a:spcBef>
                <a:spcPts val="0"/>
              </a:spcBef>
              <a:spcAft>
                <a:spcPts val="0"/>
              </a:spcAft>
              <a:buClr>
                <a:schemeClr val="dk1"/>
              </a:buClr>
              <a:buSzPts val="2000"/>
              <a:buFont typeface="Arial"/>
              <a:buChar char="●"/>
            </a:pPr>
            <a:r>
              <a:rPr lang="en-US" sz="2000" b="0" i="0" u="none" strike="noStrike" cap="none">
                <a:solidFill>
                  <a:schemeClr val="dk1"/>
                </a:solidFill>
                <a:latin typeface="Arial"/>
                <a:ea typeface="Arial"/>
                <a:cs typeface="Arial"/>
                <a:sym typeface="Arial"/>
              </a:rPr>
              <a:t>A </a:t>
            </a:r>
            <a:r>
              <a:rPr lang="en-US" sz="2000" b="0" i="1" u="none" strike="noStrike" cap="none">
                <a:solidFill>
                  <a:schemeClr val="dk1"/>
                </a:solidFill>
                <a:latin typeface="Arial"/>
                <a:ea typeface="Arial"/>
                <a:cs typeface="Arial"/>
                <a:sym typeface="Arial"/>
              </a:rPr>
              <a:t>temporary exclusion </a:t>
            </a:r>
            <a:r>
              <a:rPr lang="en-US" sz="2000" b="0" i="0" u="none" strike="noStrike" cap="none">
                <a:solidFill>
                  <a:schemeClr val="dk1"/>
                </a:solidFill>
                <a:latin typeface="Arial"/>
                <a:ea typeface="Arial"/>
                <a:cs typeface="Arial"/>
                <a:sym typeface="Arial"/>
              </a:rPr>
              <a:t>used only when the Government needs </a:t>
            </a:r>
            <a:r>
              <a:rPr lang="en-US" sz="2000" b="0" i="1" u="none" strike="noStrike" cap="none">
                <a:solidFill>
                  <a:schemeClr val="dk1"/>
                </a:solidFill>
                <a:latin typeface="Arial"/>
                <a:ea typeface="Arial"/>
                <a:cs typeface="Arial"/>
                <a:sym typeface="Arial"/>
              </a:rPr>
              <a:t>immediate protection</a:t>
            </a:r>
            <a:endParaRPr sz="2000" i="1">
              <a:solidFill>
                <a:schemeClr val="dk1"/>
              </a:solidFill>
            </a:endParaRPr>
          </a:p>
          <a:p>
            <a:pPr marL="457200" marR="0" lvl="0" indent="-355600" algn="l" rtl="0">
              <a:lnSpc>
                <a:spcPct val="115000"/>
              </a:lnSpc>
              <a:spcBef>
                <a:spcPts val="0"/>
              </a:spcBef>
              <a:spcAft>
                <a:spcPts val="0"/>
              </a:spcAft>
              <a:buClr>
                <a:schemeClr val="dk1"/>
              </a:buClr>
              <a:buSzPts val="2000"/>
              <a:buFont typeface="Arial"/>
              <a:buChar char="●"/>
            </a:pPr>
            <a:r>
              <a:rPr lang="en-US" sz="2000" b="0" i="0" u="none" strike="noStrike" cap="none">
                <a:solidFill>
                  <a:schemeClr val="dk1"/>
                </a:solidFill>
                <a:latin typeface="Arial"/>
                <a:ea typeface="Arial"/>
                <a:cs typeface="Arial"/>
                <a:sym typeface="Arial"/>
              </a:rPr>
              <a:t>Used when facts about possible wrongdoing are still being developed through an investigation or court proceedings</a:t>
            </a:r>
            <a:endParaRPr sz="2000" b="0" i="0" u="none" strike="noStrike" cap="none">
              <a:solidFill>
                <a:schemeClr val="dk1"/>
              </a:solidFill>
              <a:latin typeface="Arial"/>
              <a:ea typeface="Arial"/>
              <a:cs typeface="Arial"/>
              <a:sym typeface="Arial"/>
            </a:endParaRPr>
          </a:p>
          <a:p>
            <a:pPr marL="0" marR="0" lvl="0" indent="0" algn="ctr" rtl="0">
              <a:lnSpc>
                <a:spcPct val="100000"/>
              </a:lnSpc>
              <a:spcBef>
                <a:spcPts val="0"/>
              </a:spcBef>
              <a:spcAft>
                <a:spcPts val="0"/>
              </a:spcAft>
              <a:buClr>
                <a:srgbClr val="000000"/>
              </a:buClr>
              <a:buSzPts val="3600"/>
              <a:buFont typeface="Arial"/>
              <a:buNone/>
            </a:pPr>
            <a:endParaRPr sz="3600" b="0" i="0" u="none" strike="noStrike" cap="none">
              <a:solidFill>
                <a:srgbClr val="005087"/>
              </a:solidFill>
              <a:latin typeface="Arial"/>
              <a:ea typeface="Arial"/>
              <a:cs typeface="Arial"/>
              <a:sym typeface="Arial"/>
            </a:endParaRPr>
          </a:p>
        </p:txBody>
      </p:sp>
      <p:sp>
        <p:nvSpPr>
          <p:cNvPr id="195" name="Google Shape;195;p39"/>
          <p:cNvSpPr txBox="1">
            <a:spLocks noGrp="1"/>
          </p:cNvSpPr>
          <p:nvPr>
            <p:ph type="title" idx="4294967295"/>
          </p:nvPr>
        </p:nvSpPr>
        <p:spPr>
          <a:xfrm>
            <a:off x="1657200" y="441250"/>
            <a:ext cx="6054300" cy="603000"/>
          </a:xfrm>
          <a:prstGeom prst="rect">
            <a:avLst/>
          </a:prstGeom>
          <a:noFill/>
          <a:ln>
            <a:noFill/>
            <a:prstDash/>
          </a:ln>
          <a:effectLst/>
        </p:spPr>
        <p:txBody>
          <a:bodyPr rot="0" spcFirstLastPara="1" vertOverflow="overflow" horzOverflow="overflow" vert="horz" wrap="square" lIns="91425" tIns="91425" rIns="91425" bIns="91425" numCol="1" spcCol="0" rtlCol="0" fromWordArt="0" anchor="t" anchorCtr="0" forceAA="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
                <a:srgbClr val="000000"/>
              </a:buClr>
              <a:buSzPts val="3600"/>
              <a:buFont typeface="Arial"/>
              <a:buNone/>
              <a:tabLst/>
              <a:defRPr/>
            </a:pPr>
            <a:r>
              <a:rPr kumimoji="0" lang="en-US" sz="3600" b="0" i="0" u="none" strike="noStrike" kern="0" cap="none" spc="0" normalizeH="0" baseline="0" noProof="0" dirty="0">
                <a:ln>
                  <a:noFill/>
                </a:ln>
                <a:solidFill>
                  <a:srgbClr val="005087"/>
                </a:solidFill>
                <a:effectLst/>
                <a:uLnTx/>
                <a:uFillTx/>
                <a:latin typeface="Arial"/>
                <a:ea typeface="Arial"/>
                <a:cs typeface="Arial"/>
                <a:sym typeface="Arial"/>
              </a:rPr>
              <a:t>Suspension (FAR 9.407)</a:t>
            </a:r>
            <a:endParaRPr kumimoji="0" lang="en-US" sz="1400" b="0" i="0" u="none" strike="noStrike" kern="0" cap="none" spc="0" normalizeH="0" baseline="0" noProof="0" dirty="0">
              <a:ln>
                <a:noFill/>
              </a:ln>
              <a:solidFill>
                <a:srgbClr val="000000"/>
              </a:solidFill>
              <a:effectLst/>
              <a:uLnTx/>
              <a:uFillTx/>
              <a:latin typeface="Arial"/>
              <a:ea typeface="Arial"/>
              <a:cs typeface="Arial"/>
              <a:sym typeface="Arial"/>
            </a:endParaRPr>
          </a:p>
        </p:txBody>
      </p:sp>
      <p:pic>
        <p:nvPicPr>
          <p:cNvPr id="2" name="Google Shape;183;p37" descr="Small Business Works logo">
            <a:extLst>
              <a:ext uri="{FF2B5EF4-FFF2-40B4-BE49-F238E27FC236}">
                <a16:creationId xmlns:a16="http://schemas.microsoft.com/office/drawing/2014/main" id="{ABBC56B6-A525-5932-4B58-EE9633F6AB58}"/>
              </a:ext>
            </a:extLst>
          </p:cNvPr>
          <p:cNvPicPr preferRelativeResize="0"/>
          <p:nvPr/>
        </p:nvPicPr>
        <p:blipFill>
          <a:blip r:embed="rId3">
            <a:alphaModFix/>
          </a:blip>
          <a:stretch>
            <a:fillRect/>
          </a:stretch>
        </p:blipFill>
        <p:spPr>
          <a:xfrm>
            <a:off x="7789850" y="4521150"/>
            <a:ext cx="1219098" cy="685751"/>
          </a:xfrm>
          <a:prstGeom prst="rect">
            <a:avLst/>
          </a:prstGeom>
          <a:noFill/>
          <a:ln>
            <a:noFill/>
          </a:ln>
        </p:spPr>
      </p:pic>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Shape 504"/>
        <p:cNvGrpSpPr/>
        <p:nvPr/>
      </p:nvGrpSpPr>
      <p:grpSpPr>
        <a:xfrm>
          <a:off x="0" y="0"/>
          <a:ext cx="0" cy="0"/>
          <a:chOff x="0" y="0"/>
          <a:chExt cx="0" cy="0"/>
        </a:xfrm>
      </p:grpSpPr>
      <p:sp>
        <p:nvSpPr>
          <p:cNvPr id="505" name="Google Shape;505;p84"/>
          <p:cNvSpPr txBox="1">
            <a:spLocks noGrp="1"/>
          </p:cNvSpPr>
          <p:nvPr>
            <p:ph type="title" idx="4294967295"/>
          </p:nvPr>
        </p:nvSpPr>
        <p:spPr>
          <a:xfrm>
            <a:off x="438675" y="107750"/>
            <a:ext cx="8375700" cy="603000"/>
          </a:xfrm>
          <a:prstGeom prst="rect">
            <a:avLst/>
          </a:prstGeom>
          <a:noFill/>
          <a:ln>
            <a:noFill/>
            <a:prstDash/>
          </a:ln>
          <a:effectLst/>
        </p:spPr>
        <p:txBody>
          <a:bodyPr rot="0" spcFirstLastPara="1" vertOverflow="overflow" horzOverflow="overflow" vert="horz" wrap="square" lIns="91425" tIns="91425" rIns="91425" bIns="91425" numCol="1" spcCol="0" rtlCol="0" fromWordArt="0" anchor="t"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
                <a:srgbClr val="000000"/>
              </a:buClr>
              <a:buSzPts val="3000"/>
              <a:buFont typeface="Arial"/>
              <a:buNone/>
              <a:tabLst/>
              <a:defRPr/>
            </a:pPr>
            <a:r>
              <a:rPr kumimoji="0" lang="en-US" sz="3000" b="0" i="0" u="none" strike="noStrike" kern="0" cap="none" spc="0" normalizeH="0" baseline="0" noProof="0" dirty="0">
                <a:ln>
                  <a:noFill/>
                </a:ln>
                <a:solidFill>
                  <a:srgbClr val="005087"/>
                </a:solidFill>
                <a:effectLst/>
                <a:uLnTx/>
                <a:uFillTx/>
                <a:latin typeface="Arial"/>
                <a:ea typeface="Arial"/>
                <a:cs typeface="Arial"/>
                <a:sym typeface="Arial"/>
              </a:rPr>
              <a:t>FAR Mitigating Factors, </a:t>
            </a:r>
            <a:r>
              <a:rPr kumimoji="0" lang="en-US" sz="3000" b="0" i="0" u="none" strike="noStrike" kern="0" cap="none" spc="0" normalizeH="0" baseline="0" noProof="0" dirty="0" err="1">
                <a:ln>
                  <a:noFill/>
                </a:ln>
                <a:solidFill>
                  <a:srgbClr val="005087"/>
                </a:solidFill>
                <a:effectLst/>
                <a:uLnTx/>
                <a:uFillTx/>
                <a:latin typeface="Arial"/>
                <a:ea typeface="Arial"/>
                <a:cs typeface="Arial"/>
                <a:sym typeface="Arial"/>
              </a:rPr>
              <a:t>Con’t</a:t>
            </a:r>
            <a:r>
              <a:rPr kumimoji="0" lang="en-US" sz="3000" b="0" i="0" u="none" strike="noStrike" kern="0" cap="none" spc="0" normalizeH="0" baseline="0" noProof="0" dirty="0">
                <a:ln>
                  <a:noFill/>
                </a:ln>
                <a:solidFill>
                  <a:srgbClr val="005087"/>
                </a:solidFill>
                <a:effectLst/>
                <a:uLnTx/>
                <a:uFillTx/>
                <a:latin typeface="Arial"/>
                <a:ea typeface="Arial"/>
                <a:cs typeface="Arial"/>
                <a:sym typeface="Arial"/>
              </a:rPr>
              <a:t>.</a:t>
            </a:r>
            <a:endParaRPr kumimoji="0" lang="en-US" sz="1200" b="0" i="0" u="none" strike="noStrike" kern="0" cap="none" spc="0" normalizeH="0" baseline="0" noProof="0" dirty="0">
              <a:ln>
                <a:noFill/>
              </a:ln>
              <a:solidFill>
                <a:srgbClr val="000000"/>
              </a:solidFill>
              <a:effectLst/>
              <a:uLnTx/>
              <a:uFillTx/>
              <a:latin typeface="Arial"/>
              <a:ea typeface="Arial"/>
              <a:cs typeface="Arial"/>
              <a:sym typeface="Arial"/>
            </a:endParaRPr>
          </a:p>
        </p:txBody>
      </p:sp>
      <p:sp>
        <p:nvSpPr>
          <p:cNvPr id="506" name="Google Shape;506;p84"/>
          <p:cNvSpPr txBox="1"/>
          <p:nvPr/>
        </p:nvSpPr>
        <p:spPr>
          <a:xfrm>
            <a:off x="720850" y="710750"/>
            <a:ext cx="7580400" cy="3681300"/>
          </a:xfrm>
          <a:prstGeom prst="rect">
            <a:avLst/>
          </a:prstGeom>
          <a:noFill/>
          <a:ln>
            <a:noFill/>
          </a:ln>
        </p:spPr>
        <p:txBody>
          <a:bodyPr spcFirstLastPara="1" wrap="square" lIns="91425" tIns="91425" rIns="91425" bIns="91425" anchor="t" anchorCtr="0">
            <a:noAutofit/>
          </a:bodyPr>
          <a:lstStyle/>
          <a:p>
            <a:pPr marL="12700" marR="0" lvl="0" indent="0" algn="l" rtl="0">
              <a:lnSpc>
                <a:spcPct val="115000"/>
              </a:lnSpc>
              <a:spcBef>
                <a:spcPts val="0"/>
              </a:spcBef>
              <a:spcAft>
                <a:spcPts val="0"/>
              </a:spcAft>
              <a:buClr>
                <a:srgbClr val="000000"/>
              </a:buClr>
              <a:buSzPts val="2000"/>
              <a:buFont typeface="Arial"/>
              <a:buNone/>
            </a:pPr>
            <a:endParaRPr sz="2000" b="0" i="0" u="none" strike="noStrike" cap="none">
              <a:solidFill>
                <a:schemeClr val="dk1"/>
              </a:solidFill>
              <a:latin typeface="Arial"/>
              <a:ea typeface="Arial"/>
              <a:cs typeface="Arial"/>
              <a:sym typeface="Arial"/>
            </a:endParaRPr>
          </a:p>
          <a:p>
            <a:pPr marL="12700" marR="0" lvl="0" indent="0" algn="l" rtl="0">
              <a:lnSpc>
                <a:spcPct val="115000"/>
              </a:lnSpc>
              <a:spcBef>
                <a:spcPts val="0"/>
              </a:spcBef>
              <a:spcAft>
                <a:spcPts val="0"/>
              </a:spcAft>
              <a:buClr>
                <a:srgbClr val="000000"/>
              </a:buClr>
              <a:buSzPts val="2000"/>
              <a:buFont typeface="Arial"/>
              <a:buNone/>
            </a:pPr>
            <a:r>
              <a:rPr lang="en-US" sz="2000" b="1" i="0" u="none" strike="noStrike" cap="none">
                <a:solidFill>
                  <a:schemeClr val="dk1"/>
                </a:solidFill>
                <a:latin typeface="Arial"/>
                <a:ea typeface="Arial"/>
                <a:cs typeface="Arial"/>
                <a:sym typeface="Arial"/>
              </a:rPr>
              <a:t>10.) Management Recognition of the problem- FAR 9.406-1(a)(10):</a:t>
            </a:r>
            <a:endParaRPr sz="2000" b="1" i="0" u="none" strike="noStrike" cap="none">
              <a:solidFill>
                <a:schemeClr val="dk1"/>
              </a:solidFill>
              <a:latin typeface="Arial"/>
              <a:ea typeface="Arial"/>
              <a:cs typeface="Arial"/>
              <a:sym typeface="Arial"/>
            </a:endParaRPr>
          </a:p>
          <a:p>
            <a:pPr marL="469900" marR="0" lvl="0" indent="0" algn="l" rtl="0">
              <a:lnSpc>
                <a:spcPct val="115000"/>
              </a:lnSpc>
              <a:spcBef>
                <a:spcPts val="0"/>
              </a:spcBef>
              <a:spcAft>
                <a:spcPts val="0"/>
              </a:spcAft>
              <a:buClr>
                <a:srgbClr val="000000"/>
              </a:buClr>
              <a:buSzPts val="2000"/>
              <a:buFont typeface="Arial"/>
              <a:buNone/>
            </a:pPr>
            <a:r>
              <a:rPr lang="en-US" sz="2000" b="0" i="0" u="none" strike="noStrike" cap="none">
                <a:solidFill>
                  <a:schemeClr val="dk1"/>
                </a:solidFill>
                <a:latin typeface="Arial"/>
                <a:ea typeface="Arial"/>
                <a:cs typeface="Arial"/>
                <a:sym typeface="Arial"/>
              </a:rPr>
              <a:t>○ Whether the contractor’s management recognizes and understands the seriousness of the misconduct giving rise to the cause for debarment and has implemented programs to prevent recurrence.</a:t>
            </a:r>
            <a:endParaRPr sz="2000" b="0" i="0" u="none" strike="noStrike" cap="none">
              <a:solidFill>
                <a:schemeClr val="dk1"/>
              </a:solidFill>
              <a:latin typeface="Arial"/>
              <a:ea typeface="Arial"/>
              <a:cs typeface="Arial"/>
              <a:sym typeface="Arial"/>
            </a:endParaRPr>
          </a:p>
          <a:p>
            <a:pPr marL="12700" marR="0" lvl="0" indent="0" algn="l" rtl="0">
              <a:lnSpc>
                <a:spcPct val="115000"/>
              </a:lnSpc>
              <a:spcBef>
                <a:spcPts val="500"/>
              </a:spcBef>
              <a:spcAft>
                <a:spcPts val="0"/>
              </a:spcAft>
              <a:buClr>
                <a:srgbClr val="000000"/>
              </a:buClr>
              <a:buSzPts val="2000"/>
              <a:buFont typeface="Arial"/>
              <a:buNone/>
            </a:pPr>
            <a:endParaRPr sz="2000" b="0" i="0" u="none" strike="noStrike" cap="none">
              <a:solidFill>
                <a:schemeClr val="dk1"/>
              </a:solidFill>
              <a:latin typeface="Arial"/>
              <a:ea typeface="Arial"/>
              <a:cs typeface="Arial"/>
              <a:sym typeface="Arial"/>
            </a:endParaRPr>
          </a:p>
          <a:p>
            <a:pPr marL="12700" marR="0" lvl="0" indent="0" algn="l" rtl="0">
              <a:lnSpc>
                <a:spcPct val="115000"/>
              </a:lnSpc>
              <a:spcBef>
                <a:spcPts val="500"/>
              </a:spcBef>
              <a:spcAft>
                <a:spcPts val="0"/>
              </a:spcAft>
              <a:buClr>
                <a:srgbClr val="000000"/>
              </a:buClr>
              <a:buSzPts val="2000"/>
              <a:buFont typeface="Arial"/>
              <a:buNone/>
            </a:pPr>
            <a:endParaRPr sz="2000" b="0" i="0" u="none" strike="noStrike" cap="none">
              <a:solidFill>
                <a:schemeClr val="dk1"/>
              </a:solidFill>
              <a:latin typeface="Arial"/>
              <a:ea typeface="Arial"/>
              <a:cs typeface="Arial"/>
              <a:sym typeface="Arial"/>
            </a:endParaRPr>
          </a:p>
          <a:p>
            <a:pPr marL="469900" marR="0" lvl="0" indent="0" algn="l" rtl="0">
              <a:lnSpc>
                <a:spcPct val="115000"/>
              </a:lnSpc>
              <a:spcBef>
                <a:spcPts val="500"/>
              </a:spcBef>
              <a:spcAft>
                <a:spcPts val="0"/>
              </a:spcAft>
              <a:buClr>
                <a:srgbClr val="000000"/>
              </a:buClr>
              <a:buSzPts val="2000"/>
              <a:buFont typeface="Arial"/>
              <a:buNone/>
            </a:pPr>
            <a:endParaRPr sz="2000" b="1" i="0" u="none" strike="noStrike" cap="none">
              <a:solidFill>
                <a:schemeClr val="dk1"/>
              </a:solidFill>
              <a:latin typeface="Arial"/>
              <a:ea typeface="Arial"/>
              <a:cs typeface="Arial"/>
              <a:sym typeface="Arial"/>
            </a:endParaRPr>
          </a:p>
          <a:p>
            <a:pPr marL="469900" marR="0" lvl="0" indent="0" algn="l" rtl="0">
              <a:lnSpc>
                <a:spcPct val="115000"/>
              </a:lnSpc>
              <a:spcBef>
                <a:spcPts val="500"/>
              </a:spcBef>
              <a:spcAft>
                <a:spcPts val="0"/>
              </a:spcAft>
              <a:buClr>
                <a:srgbClr val="000000"/>
              </a:buClr>
              <a:buSzPts val="2000"/>
              <a:buFont typeface="Arial"/>
              <a:buNone/>
            </a:pPr>
            <a:endParaRPr sz="2000" b="1" i="0" u="none" strike="noStrike" cap="none">
              <a:solidFill>
                <a:schemeClr val="dk1"/>
              </a:solidFill>
              <a:latin typeface="Arial"/>
              <a:ea typeface="Arial"/>
              <a:cs typeface="Arial"/>
              <a:sym typeface="Arial"/>
            </a:endParaRPr>
          </a:p>
          <a:p>
            <a:pPr marL="457200" marR="0" lvl="0" indent="0" algn="l" rtl="0">
              <a:lnSpc>
                <a:spcPct val="115000"/>
              </a:lnSpc>
              <a:spcBef>
                <a:spcPts val="500"/>
              </a:spcBef>
              <a:spcAft>
                <a:spcPts val="0"/>
              </a:spcAft>
              <a:buClr>
                <a:srgbClr val="000000"/>
              </a:buClr>
              <a:buSzPts val="2000"/>
              <a:buFont typeface="Arial"/>
              <a:buNone/>
            </a:pPr>
            <a:endParaRPr sz="2000" b="1" i="0" u="none" strike="noStrike" cap="none">
              <a:solidFill>
                <a:schemeClr val="dk1"/>
              </a:solidFill>
              <a:latin typeface="Arial"/>
              <a:ea typeface="Arial"/>
              <a:cs typeface="Arial"/>
              <a:sym typeface="Arial"/>
            </a:endParaRPr>
          </a:p>
          <a:p>
            <a:pPr marL="457200" marR="0" lvl="0" indent="0" algn="l" rtl="0">
              <a:lnSpc>
                <a:spcPct val="115000"/>
              </a:lnSpc>
              <a:spcBef>
                <a:spcPts val="0"/>
              </a:spcBef>
              <a:spcAft>
                <a:spcPts val="0"/>
              </a:spcAft>
              <a:buClr>
                <a:srgbClr val="000000"/>
              </a:buClr>
              <a:buSzPts val="2000"/>
              <a:buFont typeface="Arial"/>
              <a:buNone/>
            </a:pPr>
            <a:endParaRPr sz="2000" b="0" i="0" u="none" strike="noStrike" cap="none">
              <a:solidFill>
                <a:schemeClr val="dk1"/>
              </a:solidFill>
              <a:latin typeface="Arial"/>
              <a:ea typeface="Arial"/>
              <a:cs typeface="Arial"/>
              <a:sym typeface="Arial"/>
            </a:endParaRPr>
          </a:p>
          <a:p>
            <a:pPr marL="12700" marR="0" lvl="0" indent="0" algn="l" rtl="0">
              <a:lnSpc>
                <a:spcPct val="115000"/>
              </a:lnSpc>
              <a:spcBef>
                <a:spcPts val="500"/>
              </a:spcBef>
              <a:spcAft>
                <a:spcPts val="0"/>
              </a:spcAft>
              <a:buClr>
                <a:srgbClr val="000000"/>
              </a:buClr>
              <a:buSzPts val="2000"/>
              <a:buFont typeface="Arial"/>
              <a:buNone/>
            </a:pPr>
            <a:endParaRPr sz="2000" b="0" i="0" u="none" strike="noStrike" cap="none">
              <a:solidFill>
                <a:schemeClr val="dk1"/>
              </a:solidFill>
              <a:latin typeface="Arial"/>
              <a:ea typeface="Arial"/>
              <a:cs typeface="Arial"/>
              <a:sym typeface="Arial"/>
            </a:endParaRPr>
          </a:p>
          <a:p>
            <a:pPr marL="12700" marR="0" lvl="0" indent="444500" algn="l" rtl="0">
              <a:lnSpc>
                <a:spcPct val="115000"/>
              </a:lnSpc>
              <a:spcBef>
                <a:spcPts val="400"/>
              </a:spcBef>
              <a:spcAft>
                <a:spcPts val="0"/>
              </a:spcAft>
              <a:buClr>
                <a:srgbClr val="000000"/>
              </a:buClr>
              <a:buSzPts val="2000"/>
              <a:buFont typeface="Arial"/>
              <a:buNone/>
            </a:pPr>
            <a:endParaRPr sz="2000" b="0" i="0" u="none" strike="noStrike" cap="none">
              <a:solidFill>
                <a:schemeClr val="dk1"/>
              </a:solidFill>
              <a:latin typeface="Arial"/>
              <a:ea typeface="Arial"/>
              <a:cs typeface="Arial"/>
              <a:sym typeface="Arial"/>
            </a:endParaRPr>
          </a:p>
          <a:p>
            <a:pPr marL="469900" marR="0" lvl="0" indent="0" algn="l" rtl="0">
              <a:lnSpc>
                <a:spcPct val="115000"/>
              </a:lnSpc>
              <a:spcBef>
                <a:spcPts val="400"/>
              </a:spcBef>
              <a:spcAft>
                <a:spcPts val="0"/>
              </a:spcAft>
              <a:buClr>
                <a:srgbClr val="000000"/>
              </a:buClr>
              <a:buSzPts val="1500"/>
              <a:buFont typeface="Arial"/>
              <a:buNone/>
            </a:pPr>
            <a:endParaRPr sz="1500" b="0" i="0" u="none" strike="noStrike" cap="none">
              <a:solidFill>
                <a:schemeClr val="dk1"/>
              </a:solidFill>
              <a:latin typeface="Arial"/>
              <a:ea typeface="Arial"/>
              <a:cs typeface="Arial"/>
              <a:sym typeface="Arial"/>
            </a:endParaRPr>
          </a:p>
          <a:p>
            <a:pPr marL="469900" marR="0" lvl="0" indent="0" algn="l" rtl="0">
              <a:lnSpc>
                <a:spcPct val="115000"/>
              </a:lnSpc>
              <a:spcBef>
                <a:spcPts val="500"/>
              </a:spcBef>
              <a:spcAft>
                <a:spcPts val="0"/>
              </a:spcAft>
              <a:buClr>
                <a:srgbClr val="000000"/>
              </a:buClr>
              <a:buSzPts val="1800"/>
              <a:buFont typeface="Arial"/>
              <a:buNone/>
            </a:pPr>
            <a:endParaRPr sz="1800" b="0" i="0" u="none" strike="noStrike" cap="none">
              <a:solidFill>
                <a:schemeClr val="dk1"/>
              </a:solidFill>
              <a:latin typeface="Arial"/>
              <a:ea typeface="Arial"/>
              <a:cs typeface="Arial"/>
              <a:sym typeface="Arial"/>
            </a:endParaRPr>
          </a:p>
        </p:txBody>
      </p:sp>
      <p:pic>
        <p:nvPicPr>
          <p:cNvPr id="2" name="Google Shape;183;p37" descr="Small Business Works logo">
            <a:extLst>
              <a:ext uri="{FF2B5EF4-FFF2-40B4-BE49-F238E27FC236}">
                <a16:creationId xmlns:a16="http://schemas.microsoft.com/office/drawing/2014/main" id="{911F9CDF-809C-256A-8627-0D0C8B824164}"/>
              </a:ext>
            </a:extLst>
          </p:cNvPr>
          <p:cNvPicPr preferRelativeResize="0"/>
          <p:nvPr/>
        </p:nvPicPr>
        <p:blipFill>
          <a:blip r:embed="rId3">
            <a:alphaModFix/>
          </a:blip>
          <a:stretch>
            <a:fillRect/>
          </a:stretch>
        </p:blipFill>
        <p:spPr>
          <a:xfrm>
            <a:off x="7789850" y="4521150"/>
            <a:ext cx="1219098" cy="685751"/>
          </a:xfrm>
          <a:prstGeom prst="rect">
            <a:avLst/>
          </a:prstGeom>
          <a:noFill/>
          <a:ln>
            <a:noFill/>
          </a:ln>
        </p:spPr>
      </p:pic>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Shape 511"/>
        <p:cNvGrpSpPr/>
        <p:nvPr/>
      </p:nvGrpSpPr>
      <p:grpSpPr>
        <a:xfrm>
          <a:off x="0" y="0"/>
          <a:ext cx="0" cy="0"/>
          <a:chOff x="0" y="0"/>
          <a:chExt cx="0" cy="0"/>
        </a:xfrm>
      </p:grpSpPr>
      <p:sp>
        <p:nvSpPr>
          <p:cNvPr id="512" name="Google Shape;512;p85" descr="Thank You!"/>
          <p:cNvSpPr/>
          <p:nvPr/>
        </p:nvSpPr>
        <p:spPr>
          <a:xfrm>
            <a:off x="684213" y="1285875"/>
            <a:ext cx="7772400" cy="2571900"/>
          </a:xfrm>
          <a:prstGeom prst="rect">
            <a:avLst/>
          </a:prstGeom>
          <a:noFill/>
          <a:ln>
            <a:noFill/>
          </a:ln>
        </p:spPr>
        <p:txBody>
          <a:bodyPr spcFirstLastPara="1" wrap="square" lIns="0" tIns="0" rIns="0" bIns="0" anchor="t" anchorCtr="0">
            <a:noAutofit/>
          </a:bodyPr>
          <a:lstStyle/>
          <a:p>
            <a:pPr marL="0" marR="0" lvl="0" indent="0" algn="l" rtl="0">
              <a:lnSpc>
                <a:spcPct val="100000"/>
              </a:lnSpc>
              <a:spcBef>
                <a:spcPts val="0"/>
              </a:spcBef>
              <a:spcAft>
                <a:spcPts val="0"/>
              </a:spcAft>
              <a:buNone/>
            </a:pPr>
            <a:endParaRPr sz="1400" b="1" i="0" u="none" strike="noStrike" cap="none">
              <a:solidFill>
                <a:srgbClr val="3864B2"/>
              </a:solidFill>
              <a:latin typeface="Arial"/>
              <a:ea typeface="Arial"/>
              <a:cs typeface="Arial"/>
              <a:sym typeface="Arial"/>
            </a:endParaRPr>
          </a:p>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513" name="Google Shape;513;p85"/>
          <p:cNvSpPr txBox="1">
            <a:spLocks noGrp="1"/>
          </p:cNvSpPr>
          <p:nvPr>
            <p:ph type="title" idx="4294967295"/>
          </p:nvPr>
        </p:nvSpPr>
        <p:spPr>
          <a:xfrm>
            <a:off x="0" y="1840320"/>
            <a:ext cx="9144000" cy="1325700"/>
          </a:xfrm>
          <a:prstGeom prst="rect">
            <a:avLst/>
          </a:prstGeom>
          <a:noFill/>
          <a:ln>
            <a:noFill/>
            <a:prstDash/>
          </a:ln>
          <a:effectLst/>
        </p:spPr>
        <p:txBody>
          <a:bodyPr rot="0" spcFirstLastPara="1" vertOverflow="overflow" horzOverflow="overflow" vert="horz" wrap="square" lIns="91425" tIns="45700" rIns="91425" bIns="45700" numCol="1" spcCol="0" rtlCol="0" fromWordArt="0" anchor="t"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7200" b="1" i="0" u="none" strike="noStrike" kern="0" cap="none" spc="0" normalizeH="0" baseline="0" noProof="0" dirty="0">
                <a:ln>
                  <a:noFill/>
                </a:ln>
                <a:solidFill>
                  <a:srgbClr val="3864B2"/>
                </a:solidFill>
                <a:effectLst/>
                <a:uLnTx/>
                <a:uFillTx/>
                <a:latin typeface="Arial"/>
                <a:ea typeface="Arial"/>
                <a:cs typeface="Arial"/>
                <a:sym typeface="Arial"/>
              </a:rPr>
              <a:t>Thank You!</a:t>
            </a:r>
            <a:endParaRPr kumimoji="0" lang="en-US" sz="1400" b="0" i="0" u="none" strike="noStrike" kern="0" cap="none" spc="0" normalizeH="0" baseline="0" noProof="0" dirty="0">
              <a:ln>
                <a:noFill/>
              </a:ln>
              <a:solidFill>
                <a:srgbClr val="000000"/>
              </a:solidFill>
              <a:effectLst/>
              <a:uLnTx/>
              <a:uFillTx/>
              <a:latin typeface="Arial"/>
              <a:ea typeface="Arial"/>
              <a:cs typeface="Arial"/>
              <a:sym typeface="Arial"/>
            </a:endParaRPr>
          </a:p>
        </p:txBody>
      </p:sp>
      <p:pic>
        <p:nvPicPr>
          <p:cNvPr id="2" name="Google Shape;183;p37" descr="Small Business Works logo">
            <a:extLst>
              <a:ext uri="{FF2B5EF4-FFF2-40B4-BE49-F238E27FC236}">
                <a16:creationId xmlns:a16="http://schemas.microsoft.com/office/drawing/2014/main" id="{5F1A9AD4-903A-E378-FB73-FF4BA5C6A07B}"/>
              </a:ext>
            </a:extLst>
          </p:cNvPr>
          <p:cNvPicPr preferRelativeResize="0"/>
          <p:nvPr/>
        </p:nvPicPr>
        <p:blipFill>
          <a:blip r:embed="rId3">
            <a:alphaModFix/>
          </a:blip>
          <a:stretch>
            <a:fillRect/>
          </a:stretch>
        </p:blipFill>
        <p:spPr>
          <a:xfrm>
            <a:off x="7789850" y="4521150"/>
            <a:ext cx="1219098" cy="685751"/>
          </a:xfrm>
          <a:prstGeom prst="rect">
            <a:avLst/>
          </a:prstGeom>
          <a:noFill/>
          <a:ln>
            <a:noFill/>
          </a:ln>
        </p:spPr>
      </p:pic>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Shape 518"/>
        <p:cNvGrpSpPr/>
        <p:nvPr/>
      </p:nvGrpSpPr>
      <p:grpSpPr>
        <a:xfrm>
          <a:off x="0" y="0"/>
          <a:ext cx="0" cy="0"/>
          <a:chOff x="0" y="0"/>
          <a:chExt cx="0" cy="0"/>
        </a:xfrm>
      </p:grpSpPr>
      <p:pic>
        <p:nvPicPr>
          <p:cNvPr id="520" name="Google Shape;520;p86" descr="GSA Starmark"/>
          <p:cNvPicPr preferRelativeResize="0"/>
          <p:nvPr/>
        </p:nvPicPr>
        <p:blipFill rotWithShape="1">
          <a:blip r:embed="rId3">
            <a:alphaModFix/>
          </a:blip>
          <a:srcRect/>
          <a:stretch/>
        </p:blipFill>
        <p:spPr>
          <a:xfrm>
            <a:off x="3044952" y="1051560"/>
            <a:ext cx="3038302" cy="2743200"/>
          </a:xfrm>
          <a:prstGeom prst="rect">
            <a:avLst/>
          </a:prstGeom>
          <a:noFill/>
          <a:ln>
            <a:noFill/>
          </a:ln>
        </p:spPr>
      </p:pic>
      <p:sp>
        <p:nvSpPr>
          <p:cNvPr id="2" name="Title 1">
            <a:extLst>
              <a:ext uri="{FF2B5EF4-FFF2-40B4-BE49-F238E27FC236}">
                <a16:creationId xmlns:a16="http://schemas.microsoft.com/office/drawing/2014/main" id="{E2719B52-4DB2-5492-650C-D68183ACB044}"/>
              </a:ext>
            </a:extLst>
          </p:cNvPr>
          <p:cNvSpPr>
            <a:spLocks noGrp="1"/>
          </p:cNvSpPr>
          <p:nvPr>
            <p:ph type="title" idx="4294967295"/>
          </p:nvPr>
        </p:nvSpPr>
        <p:spPr>
          <a:xfrm>
            <a:off x="8121403" y="284611"/>
            <a:ext cx="765144" cy="993775"/>
          </a:xfrm>
          <a:prstGeom prst="rect">
            <a:avLst/>
          </a:prstGeom>
        </p:spPr>
        <p:txBody>
          <a:bodyPr anchor="b"/>
          <a:lstStyle/>
          <a:p>
            <a:r>
              <a:rPr lang="en-US" dirty="0">
                <a:solidFill>
                  <a:schemeClr val="bg1">
                    <a:lumMod val="95000"/>
                  </a:schemeClr>
                </a:solidFill>
              </a:rPr>
              <a:t>GSA</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200"/>
        <p:cNvGrpSpPr/>
        <p:nvPr/>
      </p:nvGrpSpPr>
      <p:grpSpPr>
        <a:xfrm>
          <a:off x="0" y="0"/>
          <a:ext cx="0" cy="0"/>
          <a:chOff x="0" y="0"/>
          <a:chExt cx="0" cy="0"/>
        </a:xfrm>
      </p:grpSpPr>
      <p:sp>
        <p:nvSpPr>
          <p:cNvPr id="201" name="Google Shape;201;p40"/>
          <p:cNvSpPr/>
          <p:nvPr/>
        </p:nvSpPr>
        <p:spPr>
          <a:xfrm>
            <a:off x="684213" y="1285875"/>
            <a:ext cx="7772400" cy="2571600"/>
          </a:xfrm>
          <a:prstGeom prst="rect">
            <a:avLst/>
          </a:prstGeom>
          <a:noFill/>
          <a:ln>
            <a:noFill/>
          </a:ln>
        </p:spPr>
        <p:txBody>
          <a:bodyPr spcFirstLastPara="1" wrap="square" lIns="0" tIns="0" rIns="0" bIns="0" anchor="ctr" anchorCtr="0">
            <a:noAutofit/>
          </a:bodyPr>
          <a:lstStyle/>
          <a:p>
            <a:pPr marL="0" marR="0" lvl="0" indent="0" algn="l" rtl="0">
              <a:lnSpc>
                <a:spcPct val="115000"/>
              </a:lnSpc>
              <a:spcBef>
                <a:spcPts val="0"/>
              </a:spcBef>
              <a:spcAft>
                <a:spcPts val="0"/>
              </a:spcAft>
              <a:buClr>
                <a:srgbClr val="000000"/>
              </a:buClr>
              <a:buSzPts val="2000"/>
              <a:buFont typeface="Arial"/>
              <a:buNone/>
            </a:pPr>
            <a:r>
              <a:rPr lang="en-US" sz="2000" b="1" i="0" u="none" strike="noStrike" cap="none">
                <a:solidFill>
                  <a:schemeClr val="dk1"/>
                </a:solidFill>
                <a:latin typeface="Arial"/>
                <a:ea typeface="Arial"/>
                <a:cs typeface="Arial"/>
                <a:sym typeface="Arial"/>
              </a:rPr>
              <a:t>What is it?</a:t>
            </a:r>
            <a:endParaRPr sz="2000" b="1" i="0" u="none" strike="noStrike" cap="none">
              <a:solidFill>
                <a:schemeClr val="dk1"/>
              </a:solidFill>
              <a:latin typeface="Arial"/>
              <a:ea typeface="Arial"/>
              <a:cs typeface="Arial"/>
              <a:sym typeface="Arial"/>
            </a:endParaRPr>
          </a:p>
          <a:p>
            <a:pPr marL="457200" marR="0" lvl="0" indent="-355600" algn="l" rtl="0">
              <a:lnSpc>
                <a:spcPct val="115000"/>
              </a:lnSpc>
              <a:spcBef>
                <a:spcPts val="0"/>
              </a:spcBef>
              <a:spcAft>
                <a:spcPts val="0"/>
              </a:spcAft>
              <a:buClr>
                <a:schemeClr val="dk1"/>
              </a:buClr>
              <a:buSzPts val="2000"/>
              <a:buFont typeface="Arial"/>
              <a:buChar char="●"/>
            </a:pPr>
            <a:r>
              <a:rPr lang="en-US" sz="2000" b="0" i="0" u="none" strike="noStrike" cap="none">
                <a:solidFill>
                  <a:schemeClr val="dk1"/>
                </a:solidFill>
                <a:latin typeface="Arial"/>
                <a:ea typeface="Arial"/>
                <a:cs typeface="Arial"/>
                <a:sym typeface="Arial"/>
              </a:rPr>
              <a:t>An exclusion for a specified period of time</a:t>
            </a:r>
            <a:endParaRPr sz="2000">
              <a:solidFill>
                <a:schemeClr val="dk1"/>
              </a:solidFill>
            </a:endParaRPr>
          </a:p>
          <a:p>
            <a:pPr marL="457200" marR="0" lvl="0" indent="-355600" algn="l" rtl="0">
              <a:lnSpc>
                <a:spcPct val="115000"/>
              </a:lnSpc>
              <a:spcBef>
                <a:spcPts val="0"/>
              </a:spcBef>
              <a:spcAft>
                <a:spcPts val="0"/>
              </a:spcAft>
              <a:buClr>
                <a:schemeClr val="dk1"/>
              </a:buClr>
              <a:buSzPts val="2000"/>
              <a:buFont typeface="Arial"/>
              <a:buChar char="●"/>
            </a:pPr>
            <a:r>
              <a:rPr lang="en-US" sz="2000" b="0" i="0" u="none" strike="noStrike" cap="none">
                <a:solidFill>
                  <a:schemeClr val="dk1"/>
                </a:solidFill>
                <a:latin typeface="Arial"/>
                <a:ea typeface="Arial"/>
                <a:cs typeface="Arial"/>
                <a:sym typeface="Arial"/>
              </a:rPr>
              <a:t>Used when an investigation or legal proceedings have concluded </a:t>
            </a:r>
            <a:endParaRPr sz="2000" b="0" i="0" u="none" strike="noStrike" cap="none">
              <a:solidFill>
                <a:schemeClr val="dk1"/>
              </a:solidFill>
              <a:latin typeface="Arial"/>
              <a:ea typeface="Arial"/>
              <a:cs typeface="Arial"/>
              <a:sym typeface="Arial"/>
            </a:endParaRPr>
          </a:p>
          <a:p>
            <a:pPr marL="0" marR="0" lvl="0" indent="0" algn="l" rtl="0">
              <a:lnSpc>
                <a:spcPct val="115000"/>
              </a:lnSpc>
              <a:spcBef>
                <a:spcPts val="0"/>
              </a:spcBef>
              <a:spcAft>
                <a:spcPts val="0"/>
              </a:spcAft>
              <a:buClr>
                <a:srgbClr val="000000"/>
              </a:buClr>
              <a:buSzPts val="2000"/>
              <a:buFont typeface="Arial"/>
              <a:buNone/>
            </a:pPr>
            <a:endParaRPr sz="2000" b="1" i="0" u="none" strike="noStrike" cap="none">
              <a:solidFill>
                <a:schemeClr val="dk1"/>
              </a:solidFill>
              <a:latin typeface="Arial"/>
              <a:ea typeface="Arial"/>
              <a:cs typeface="Arial"/>
              <a:sym typeface="Arial"/>
            </a:endParaRPr>
          </a:p>
        </p:txBody>
      </p:sp>
      <p:sp>
        <p:nvSpPr>
          <p:cNvPr id="202" name="Google Shape;202;p40"/>
          <p:cNvSpPr txBox="1">
            <a:spLocks noGrp="1"/>
          </p:cNvSpPr>
          <p:nvPr>
            <p:ph type="title" idx="4294967295"/>
          </p:nvPr>
        </p:nvSpPr>
        <p:spPr>
          <a:xfrm>
            <a:off x="1657200" y="441250"/>
            <a:ext cx="6054300" cy="603000"/>
          </a:xfrm>
          <a:prstGeom prst="rect">
            <a:avLst/>
          </a:prstGeom>
          <a:noFill/>
          <a:ln>
            <a:noFill/>
            <a:prstDash/>
          </a:ln>
          <a:effectLst/>
        </p:spPr>
        <p:txBody>
          <a:bodyPr rot="0" spcFirstLastPara="1" vertOverflow="overflow" horzOverflow="overflow" vert="horz" wrap="square" lIns="91425" tIns="91425" rIns="91425" bIns="91425" numCol="1" spcCol="0" rtlCol="0" fromWordArt="0" anchor="t" anchorCtr="0" forceAA="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
                <a:srgbClr val="000000"/>
              </a:buClr>
              <a:buSzPts val="3600"/>
              <a:buFont typeface="Arial"/>
              <a:buNone/>
              <a:tabLst/>
              <a:defRPr/>
            </a:pPr>
            <a:r>
              <a:rPr kumimoji="0" lang="en-US" sz="3600" b="0" i="0" u="none" strike="noStrike" kern="0" cap="none" spc="0" normalizeH="0" baseline="0" noProof="0" dirty="0">
                <a:ln>
                  <a:noFill/>
                </a:ln>
                <a:solidFill>
                  <a:srgbClr val="005087"/>
                </a:solidFill>
                <a:effectLst/>
                <a:uLnTx/>
                <a:uFillTx/>
                <a:latin typeface="Arial"/>
                <a:ea typeface="Arial"/>
                <a:cs typeface="Arial"/>
                <a:sym typeface="Arial"/>
              </a:rPr>
              <a:t>Debarment (FAR 9.406)</a:t>
            </a:r>
            <a:endParaRPr kumimoji="0" lang="en-US" sz="1400" b="0" i="0" u="none" strike="noStrike" kern="0" cap="none" spc="0" normalizeH="0" baseline="0" noProof="0" dirty="0">
              <a:ln>
                <a:noFill/>
              </a:ln>
              <a:solidFill>
                <a:srgbClr val="000000"/>
              </a:solidFill>
              <a:effectLst/>
              <a:uLnTx/>
              <a:uFillTx/>
              <a:latin typeface="Arial"/>
              <a:ea typeface="Arial"/>
              <a:cs typeface="Arial"/>
              <a:sym typeface="Arial"/>
            </a:endParaRPr>
          </a:p>
        </p:txBody>
      </p:sp>
      <p:pic>
        <p:nvPicPr>
          <p:cNvPr id="2" name="Google Shape;183;p37" descr="Small Business Works logo">
            <a:extLst>
              <a:ext uri="{FF2B5EF4-FFF2-40B4-BE49-F238E27FC236}">
                <a16:creationId xmlns:a16="http://schemas.microsoft.com/office/drawing/2014/main" id="{267FFCE0-CA4C-7A72-8BE4-795443916532}"/>
              </a:ext>
            </a:extLst>
          </p:cNvPr>
          <p:cNvPicPr preferRelativeResize="0"/>
          <p:nvPr/>
        </p:nvPicPr>
        <p:blipFill>
          <a:blip r:embed="rId3">
            <a:alphaModFix/>
          </a:blip>
          <a:stretch>
            <a:fillRect/>
          </a:stretch>
        </p:blipFill>
        <p:spPr>
          <a:xfrm>
            <a:off x="7789850" y="4521150"/>
            <a:ext cx="1219098" cy="685751"/>
          </a:xfrm>
          <a:prstGeom prst="rect">
            <a:avLst/>
          </a:prstGeom>
          <a:noFill/>
          <a:ln>
            <a:noFill/>
          </a:ln>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207"/>
        <p:cNvGrpSpPr/>
        <p:nvPr/>
      </p:nvGrpSpPr>
      <p:grpSpPr>
        <a:xfrm>
          <a:off x="0" y="0"/>
          <a:ext cx="0" cy="0"/>
          <a:chOff x="0" y="0"/>
          <a:chExt cx="0" cy="0"/>
        </a:xfrm>
      </p:grpSpPr>
      <p:sp>
        <p:nvSpPr>
          <p:cNvPr id="208" name="Google Shape;208;p41"/>
          <p:cNvSpPr/>
          <p:nvPr/>
        </p:nvSpPr>
        <p:spPr>
          <a:xfrm>
            <a:off x="345175" y="1200150"/>
            <a:ext cx="8111400" cy="3243000"/>
          </a:xfrm>
          <a:prstGeom prst="rect">
            <a:avLst/>
          </a:prstGeom>
          <a:noFill/>
          <a:ln>
            <a:noFill/>
          </a:ln>
        </p:spPr>
        <p:txBody>
          <a:bodyPr spcFirstLastPara="1" wrap="square" lIns="0" tIns="0" rIns="0" bIns="0" anchor="ctr" anchorCtr="0">
            <a:noAutofit/>
          </a:bodyPr>
          <a:lstStyle/>
          <a:p>
            <a:pPr marL="0" marR="0" lvl="0" indent="0" algn="l" rtl="0">
              <a:lnSpc>
                <a:spcPct val="115000"/>
              </a:lnSpc>
              <a:spcBef>
                <a:spcPts val="500"/>
              </a:spcBef>
              <a:spcAft>
                <a:spcPts val="0"/>
              </a:spcAft>
              <a:buNone/>
            </a:pPr>
            <a:endParaRPr sz="1700">
              <a:solidFill>
                <a:schemeClr val="dk1"/>
              </a:solidFill>
            </a:endParaRPr>
          </a:p>
          <a:p>
            <a:pPr marL="0" marR="0" lvl="0" indent="0" algn="l" rtl="0">
              <a:lnSpc>
                <a:spcPct val="115000"/>
              </a:lnSpc>
              <a:spcBef>
                <a:spcPts val="500"/>
              </a:spcBef>
              <a:spcAft>
                <a:spcPts val="0"/>
              </a:spcAft>
              <a:buNone/>
            </a:pPr>
            <a:r>
              <a:rPr lang="en-US" sz="1700" b="1">
                <a:solidFill>
                  <a:schemeClr val="dk1"/>
                </a:solidFill>
              </a:rPr>
              <a:t>Suspension:</a:t>
            </a:r>
            <a:endParaRPr sz="1700" b="1">
              <a:solidFill>
                <a:schemeClr val="dk1"/>
              </a:solidFill>
            </a:endParaRPr>
          </a:p>
          <a:p>
            <a:pPr marL="457200" marR="0" lvl="0" indent="-336550" algn="l" rtl="0">
              <a:lnSpc>
                <a:spcPct val="115000"/>
              </a:lnSpc>
              <a:spcBef>
                <a:spcPts val="500"/>
              </a:spcBef>
              <a:spcAft>
                <a:spcPts val="0"/>
              </a:spcAft>
              <a:buClr>
                <a:schemeClr val="dk1"/>
              </a:buClr>
              <a:buSzPts val="1700"/>
              <a:buFont typeface="Arial"/>
              <a:buChar char="●"/>
            </a:pPr>
            <a:r>
              <a:rPr lang="en-US" sz="1700" b="0" i="0" u="none" strike="noStrike" cap="none">
                <a:solidFill>
                  <a:schemeClr val="dk1"/>
                </a:solidFill>
                <a:latin typeface="Arial"/>
                <a:ea typeface="Arial"/>
                <a:cs typeface="Arial"/>
                <a:sym typeface="Arial"/>
              </a:rPr>
              <a:t>Generally, suspensions may last up to 12 months before court proceedings are initiated</a:t>
            </a:r>
            <a:endParaRPr sz="1700">
              <a:solidFill>
                <a:schemeClr val="dk1"/>
              </a:solidFill>
            </a:endParaRPr>
          </a:p>
          <a:p>
            <a:pPr marL="457200" marR="0" lvl="0" indent="-336550" algn="l" rtl="0">
              <a:lnSpc>
                <a:spcPct val="115000"/>
              </a:lnSpc>
              <a:spcBef>
                <a:spcPts val="0"/>
              </a:spcBef>
              <a:spcAft>
                <a:spcPts val="0"/>
              </a:spcAft>
              <a:buClr>
                <a:schemeClr val="dk1"/>
              </a:buClr>
              <a:buSzPts val="1700"/>
              <a:buFont typeface="Arial"/>
              <a:buChar char="●"/>
            </a:pPr>
            <a:r>
              <a:rPr lang="en-US" sz="1700" b="0" i="0" u="none" strike="noStrike" cap="none">
                <a:solidFill>
                  <a:schemeClr val="dk1"/>
                </a:solidFill>
                <a:latin typeface="Arial"/>
                <a:ea typeface="Arial"/>
                <a:cs typeface="Arial"/>
                <a:sym typeface="Arial"/>
              </a:rPr>
              <a:t>Once court proceedings are initiated, the suspension may stay in effect until proceedings are concluded</a:t>
            </a:r>
            <a:endParaRPr sz="1700" b="0" i="0" u="none" strike="noStrike" cap="none">
              <a:solidFill>
                <a:schemeClr val="dk1"/>
              </a:solidFill>
              <a:latin typeface="Arial"/>
              <a:ea typeface="Arial"/>
              <a:cs typeface="Arial"/>
              <a:sym typeface="Arial"/>
            </a:endParaRPr>
          </a:p>
          <a:p>
            <a:pPr marL="12700" marR="0" lvl="0" indent="0" algn="l" rtl="0">
              <a:lnSpc>
                <a:spcPct val="115000"/>
              </a:lnSpc>
              <a:spcBef>
                <a:spcPts val="500"/>
              </a:spcBef>
              <a:spcAft>
                <a:spcPts val="0"/>
              </a:spcAft>
              <a:buClr>
                <a:srgbClr val="000000"/>
              </a:buClr>
              <a:buSzPts val="1700"/>
              <a:buFont typeface="Arial"/>
              <a:buNone/>
            </a:pPr>
            <a:r>
              <a:rPr lang="en-US" sz="1700" b="1" i="0" u="none" strike="noStrike" cap="none">
                <a:solidFill>
                  <a:schemeClr val="dk1"/>
                </a:solidFill>
                <a:latin typeface="Arial"/>
                <a:ea typeface="Arial"/>
                <a:cs typeface="Arial"/>
                <a:sym typeface="Arial"/>
              </a:rPr>
              <a:t>Debarment</a:t>
            </a:r>
            <a:r>
              <a:rPr lang="en-US" sz="1700" b="0" i="0" u="none" strike="noStrike" cap="none">
                <a:solidFill>
                  <a:schemeClr val="dk1"/>
                </a:solidFill>
                <a:latin typeface="Arial"/>
                <a:ea typeface="Arial"/>
                <a:cs typeface="Arial"/>
                <a:sym typeface="Arial"/>
              </a:rPr>
              <a:t>:</a:t>
            </a:r>
            <a:endParaRPr sz="1700">
              <a:solidFill>
                <a:schemeClr val="dk1"/>
              </a:solidFill>
            </a:endParaRPr>
          </a:p>
          <a:p>
            <a:pPr marL="457200" marR="0" lvl="0" indent="-336550" algn="l" rtl="0">
              <a:lnSpc>
                <a:spcPct val="115000"/>
              </a:lnSpc>
              <a:spcBef>
                <a:spcPts val="500"/>
              </a:spcBef>
              <a:spcAft>
                <a:spcPts val="0"/>
              </a:spcAft>
              <a:buClr>
                <a:schemeClr val="dk1"/>
              </a:buClr>
              <a:buSzPts val="1700"/>
              <a:buFont typeface="Arial"/>
              <a:buChar char="●"/>
            </a:pPr>
            <a:r>
              <a:rPr lang="en-US" sz="1700" b="0" i="0" u="none" strike="noStrike" cap="none">
                <a:solidFill>
                  <a:schemeClr val="dk1"/>
                </a:solidFill>
                <a:latin typeface="Arial"/>
                <a:ea typeface="Arial"/>
                <a:cs typeface="Arial"/>
                <a:sym typeface="Arial"/>
              </a:rPr>
              <a:t>Typically three years</a:t>
            </a:r>
            <a:endParaRPr sz="1700">
              <a:solidFill>
                <a:schemeClr val="dk1"/>
              </a:solidFill>
            </a:endParaRPr>
          </a:p>
          <a:p>
            <a:pPr marL="457200" marR="0" lvl="0" indent="-336550" algn="l" rtl="0">
              <a:lnSpc>
                <a:spcPct val="115000"/>
              </a:lnSpc>
              <a:spcBef>
                <a:spcPts val="0"/>
              </a:spcBef>
              <a:spcAft>
                <a:spcPts val="0"/>
              </a:spcAft>
              <a:buClr>
                <a:schemeClr val="dk1"/>
              </a:buClr>
              <a:buSzPts val="1700"/>
              <a:buFont typeface="Arial"/>
              <a:buChar char="●"/>
            </a:pPr>
            <a:r>
              <a:rPr lang="en-US" sz="1700" b="0" i="0" u="none" strike="noStrike" cap="none">
                <a:solidFill>
                  <a:schemeClr val="dk1"/>
                </a:solidFill>
                <a:latin typeface="Arial"/>
                <a:ea typeface="Arial"/>
                <a:cs typeface="Arial"/>
                <a:sym typeface="Arial"/>
              </a:rPr>
              <a:t>May be longer or shorter depending on the facts of the case</a:t>
            </a:r>
            <a:endParaRPr sz="1700" b="0" i="0" u="none" strike="noStrike" cap="none">
              <a:solidFill>
                <a:schemeClr val="dk1"/>
              </a:solidFill>
              <a:latin typeface="Arial"/>
              <a:ea typeface="Arial"/>
              <a:cs typeface="Arial"/>
              <a:sym typeface="Arial"/>
            </a:endParaRPr>
          </a:p>
          <a:p>
            <a:pPr marL="469900" marR="0" lvl="0" indent="0" algn="l" rtl="0">
              <a:lnSpc>
                <a:spcPct val="115000"/>
              </a:lnSpc>
              <a:spcBef>
                <a:spcPts val="500"/>
              </a:spcBef>
              <a:spcAft>
                <a:spcPts val="0"/>
              </a:spcAft>
              <a:buClr>
                <a:srgbClr val="000000"/>
              </a:buClr>
              <a:buSzPts val="2000"/>
              <a:buFont typeface="Arial"/>
              <a:buNone/>
            </a:pPr>
            <a:endParaRPr sz="2000" b="0" i="0" u="none" strike="noStrike" cap="none">
              <a:solidFill>
                <a:schemeClr val="dk1"/>
              </a:solidFill>
              <a:latin typeface="Arial"/>
              <a:ea typeface="Arial"/>
              <a:cs typeface="Arial"/>
              <a:sym typeface="Arial"/>
            </a:endParaRPr>
          </a:p>
          <a:p>
            <a:pPr marL="0" marR="0" lvl="0" indent="0" algn="l" rtl="0">
              <a:lnSpc>
                <a:spcPct val="115000"/>
              </a:lnSpc>
              <a:spcBef>
                <a:spcPts val="0"/>
              </a:spcBef>
              <a:spcAft>
                <a:spcPts val="0"/>
              </a:spcAft>
              <a:buClr>
                <a:srgbClr val="000000"/>
              </a:buClr>
              <a:buSzPts val="2000"/>
              <a:buFont typeface="Arial"/>
              <a:buNone/>
            </a:pPr>
            <a:endParaRPr sz="2000" b="1" i="0" u="none" strike="noStrike" cap="none">
              <a:solidFill>
                <a:schemeClr val="dk1"/>
              </a:solidFill>
              <a:latin typeface="Arial"/>
              <a:ea typeface="Arial"/>
              <a:cs typeface="Arial"/>
              <a:sym typeface="Arial"/>
            </a:endParaRPr>
          </a:p>
        </p:txBody>
      </p:sp>
      <p:sp>
        <p:nvSpPr>
          <p:cNvPr id="209" name="Google Shape;209;p41"/>
          <p:cNvSpPr txBox="1">
            <a:spLocks noGrp="1"/>
          </p:cNvSpPr>
          <p:nvPr>
            <p:ph type="title" idx="4294967295"/>
          </p:nvPr>
        </p:nvSpPr>
        <p:spPr>
          <a:xfrm>
            <a:off x="438675" y="184700"/>
            <a:ext cx="8375700" cy="603000"/>
          </a:xfrm>
          <a:prstGeom prst="rect">
            <a:avLst/>
          </a:prstGeom>
          <a:noFill/>
          <a:ln>
            <a:noFill/>
            <a:prstDash/>
          </a:ln>
          <a:effectLst/>
        </p:spPr>
        <p:txBody>
          <a:bodyPr rot="0" spcFirstLastPara="1" vertOverflow="overflow" horzOverflow="overflow" vert="horz" wrap="square" lIns="91425" tIns="91425" rIns="91425" bIns="91425" numCol="1" spcCol="0" rtlCol="0" fromWordArt="0" anchor="t" anchorCtr="0" forceAA="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
                <a:srgbClr val="000000"/>
              </a:buClr>
              <a:buSzPts val="3600"/>
              <a:buFont typeface="Arial"/>
              <a:buNone/>
              <a:tabLst/>
              <a:defRPr/>
            </a:pPr>
            <a:r>
              <a:rPr kumimoji="0" lang="en-US" sz="3600" b="0" i="0" u="none" strike="noStrike" kern="0" cap="none" spc="0" normalizeH="0" baseline="0" noProof="0" dirty="0">
                <a:ln>
                  <a:noFill/>
                </a:ln>
                <a:solidFill>
                  <a:srgbClr val="005087"/>
                </a:solidFill>
                <a:effectLst/>
                <a:uLnTx/>
                <a:uFillTx/>
                <a:latin typeface="Arial"/>
                <a:ea typeface="Arial"/>
                <a:cs typeface="Arial"/>
                <a:sym typeface="Arial"/>
              </a:rPr>
              <a:t>Duration of Suspension and Debarment</a:t>
            </a:r>
            <a:endParaRPr kumimoji="0" lang="en-US" sz="1400" b="0" i="0" u="none" strike="noStrike" kern="0" cap="none" spc="0" normalizeH="0" baseline="0" noProof="0" dirty="0">
              <a:ln>
                <a:noFill/>
              </a:ln>
              <a:solidFill>
                <a:srgbClr val="000000"/>
              </a:solidFill>
              <a:effectLst/>
              <a:uLnTx/>
              <a:uFillTx/>
              <a:latin typeface="Arial"/>
              <a:ea typeface="Arial"/>
              <a:cs typeface="Arial"/>
              <a:sym typeface="Arial"/>
            </a:endParaRPr>
          </a:p>
        </p:txBody>
      </p:sp>
      <p:pic>
        <p:nvPicPr>
          <p:cNvPr id="2" name="Google Shape;183;p37" descr="Small Business Works logo">
            <a:extLst>
              <a:ext uri="{FF2B5EF4-FFF2-40B4-BE49-F238E27FC236}">
                <a16:creationId xmlns:a16="http://schemas.microsoft.com/office/drawing/2014/main" id="{D8EADF49-DEDD-278F-15D3-79CA72AB148D}"/>
              </a:ext>
            </a:extLst>
          </p:cNvPr>
          <p:cNvPicPr preferRelativeResize="0"/>
          <p:nvPr/>
        </p:nvPicPr>
        <p:blipFill>
          <a:blip r:embed="rId3">
            <a:alphaModFix/>
          </a:blip>
          <a:stretch>
            <a:fillRect/>
          </a:stretch>
        </p:blipFill>
        <p:spPr>
          <a:xfrm>
            <a:off x="7789850" y="4521150"/>
            <a:ext cx="1219098" cy="685751"/>
          </a:xfrm>
          <a:prstGeom prst="rect">
            <a:avLst/>
          </a:prstGeom>
          <a:noFill/>
          <a:ln>
            <a:noFill/>
          </a:ln>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214"/>
        <p:cNvGrpSpPr/>
        <p:nvPr/>
      </p:nvGrpSpPr>
      <p:grpSpPr>
        <a:xfrm>
          <a:off x="0" y="0"/>
          <a:ext cx="0" cy="0"/>
          <a:chOff x="0" y="0"/>
          <a:chExt cx="0" cy="0"/>
        </a:xfrm>
      </p:grpSpPr>
      <p:sp>
        <p:nvSpPr>
          <p:cNvPr id="215" name="Google Shape;215;p42"/>
          <p:cNvSpPr/>
          <p:nvPr/>
        </p:nvSpPr>
        <p:spPr>
          <a:xfrm>
            <a:off x="684225" y="1285875"/>
            <a:ext cx="7772400" cy="3157200"/>
          </a:xfrm>
          <a:prstGeom prst="rect">
            <a:avLst/>
          </a:prstGeom>
          <a:noFill/>
          <a:ln>
            <a:noFill/>
          </a:ln>
        </p:spPr>
        <p:txBody>
          <a:bodyPr spcFirstLastPara="1" wrap="square" lIns="0" tIns="0" rIns="0" bIns="0" anchor="ctr" anchorCtr="0">
            <a:noAutofit/>
          </a:bodyPr>
          <a:lstStyle/>
          <a:p>
            <a:pPr marL="0" marR="0" lvl="0" indent="0" algn="l" rtl="0">
              <a:lnSpc>
                <a:spcPct val="115000"/>
              </a:lnSpc>
              <a:spcBef>
                <a:spcPts val="0"/>
              </a:spcBef>
              <a:spcAft>
                <a:spcPts val="0"/>
              </a:spcAft>
              <a:buClr>
                <a:srgbClr val="000000"/>
              </a:buClr>
              <a:buSzPts val="2000"/>
              <a:buFont typeface="Arial"/>
              <a:buNone/>
            </a:pPr>
            <a:endParaRPr sz="2000" b="0" i="0" u="none" strike="noStrike" cap="none">
              <a:solidFill>
                <a:schemeClr val="dk1"/>
              </a:solidFill>
              <a:latin typeface="Arial"/>
              <a:ea typeface="Arial"/>
              <a:cs typeface="Arial"/>
              <a:sym typeface="Arial"/>
            </a:endParaRPr>
          </a:p>
          <a:p>
            <a:pPr marL="0" marR="0" lvl="0" indent="0" algn="l" rtl="0">
              <a:lnSpc>
                <a:spcPct val="115000"/>
              </a:lnSpc>
              <a:spcBef>
                <a:spcPts val="0"/>
              </a:spcBef>
              <a:spcAft>
                <a:spcPts val="0"/>
              </a:spcAft>
              <a:buClr>
                <a:srgbClr val="000000"/>
              </a:buClr>
              <a:buSzPts val="2000"/>
              <a:buFont typeface="Arial"/>
              <a:buNone/>
            </a:pPr>
            <a:endParaRPr sz="2000" b="0" i="0" u="none" strike="noStrike" cap="none">
              <a:solidFill>
                <a:schemeClr val="dk1"/>
              </a:solidFill>
              <a:latin typeface="Arial"/>
              <a:ea typeface="Arial"/>
              <a:cs typeface="Arial"/>
              <a:sym typeface="Arial"/>
            </a:endParaRPr>
          </a:p>
          <a:p>
            <a:pPr marL="0" marR="0" lvl="0" indent="0" algn="l" rtl="0">
              <a:lnSpc>
                <a:spcPct val="115000"/>
              </a:lnSpc>
              <a:spcBef>
                <a:spcPts val="0"/>
              </a:spcBef>
              <a:spcAft>
                <a:spcPts val="0"/>
              </a:spcAft>
              <a:buClr>
                <a:srgbClr val="000000"/>
              </a:buClr>
              <a:buSzPts val="2000"/>
              <a:buFont typeface="Arial"/>
              <a:buNone/>
            </a:pPr>
            <a:endParaRPr sz="2000" b="0" i="0" u="none" strike="noStrike" cap="none">
              <a:solidFill>
                <a:schemeClr val="dk1"/>
              </a:solidFill>
              <a:latin typeface="Arial"/>
              <a:ea typeface="Arial"/>
              <a:cs typeface="Arial"/>
              <a:sym typeface="Arial"/>
            </a:endParaRPr>
          </a:p>
          <a:p>
            <a:pPr marL="0" marR="0" lvl="0" indent="0" algn="l" rtl="0">
              <a:lnSpc>
                <a:spcPct val="115000"/>
              </a:lnSpc>
              <a:spcBef>
                <a:spcPts val="0"/>
              </a:spcBef>
              <a:spcAft>
                <a:spcPts val="0"/>
              </a:spcAft>
              <a:buClr>
                <a:srgbClr val="000000"/>
              </a:buClr>
              <a:buSzPts val="2000"/>
              <a:buFont typeface="Arial"/>
              <a:buNone/>
            </a:pPr>
            <a:r>
              <a:rPr lang="en-US" sz="2000" b="1" i="0" u="none" strike="noStrike" cap="none">
                <a:solidFill>
                  <a:schemeClr val="dk1"/>
                </a:solidFill>
                <a:latin typeface="Arial"/>
                <a:ea typeface="Arial"/>
                <a:cs typeface="Arial"/>
                <a:sym typeface="Arial"/>
              </a:rPr>
              <a:t>Contractor </a:t>
            </a:r>
            <a:r>
              <a:rPr lang="en-US" sz="2000" b="1">
                <a:solidFill>
                  <a:schemeClr val="dk1"/>
                </a:solidFill>
              </a:rPr>
              <a:t>i</a:t>
            </a:r>
            <a:r>
              <a:rPr lang="en-US" sz="2000" b="1" i="0" u="none" strike="noStrike" cap="none">
                <a:solidFill>
                  <a:schemeClr val="dk1"/>
                </a:solidFill>
                <a:latin typeface="Arial"/>
                <a:ea typeface="Arial"/>
                <a:cs typeface="Arial"/>
                <a:sym typeface="Arial"/>
              </a:rPr>
              <a:t>s </a:t>
            </a:r>
            <a:r>
              <a:rPr lang="en-US" sz="2000" b="1">
                <a:solidFill>
                  <a:schemeClr val="dk1"/>
                </a:solidFill>
              </a:rPr>
              <a:t>n</a:t>
            </a:r>
            <a:r>
              <a:rPr lang="en-US" sz="2000" b="1" i="0" u="none" strike="noStrike" cap="none">
                <a:solidFill>
                  <a:schemeClr val="dk1"/>
                </a:solidFill>
                <a:latin typeface="Arial"/>
                <a:ea typeface="Arial"/>
                <a:cs typeface="Arial"/>
                <a:sym typeface="Arial"/>
              </a:rPr>
              <a:t>otified of </a:t>
            </a:r>
            <a:r>
              <a:rPr lang="en-US" sz="2000" b="1">
                <a:solidFill>
                  <a:schemeClr val="dk1"/>
                </a:solidFill>
              </a:rPr>
              <a:t>s</a:t>
            </a:r>
            <a:r>
              <a:rPr lang="en-US" sz="2000" b="1" i="0" u="none" strike="noStrike" cap="none">
                <a:solidFill>
                  <a:schemeClr val="dk1"/>
                </a:solidFill>
                <a:latin typeface="Arial"/>
                <a:ea typeface="Arial"/>
                <a:cs typeface="Arial"/>
                <a:sym typeface="Arial"/>
              </a:rPr>
              <a:t>uspension or </a:t>
            </a:r>
            <a:r>
              <a:rPr lang="en-US" sz="2000" b="1">
                <a:solidFill>
                  <a:schemeClr val="dk1"/>
                </a:solidFill>
              </a:rPr>
              <a:t>d</a:t>
            </a:r>
            <a:r>
              <a:rPr lang="en-US" sz="2000" b="1" i="0" u="none" strike="noStrike" cap="none">
                <a:solidFill>
                  <a:schemeClr val="dk1"/>
                </a:solidFill>
                <a:latin typeface="Arial"/>
                <a:ea typeface="Arial"/>
                <a:cs typeface="Arial"/>
                <a:sym typeface="Arial"/>
              </a:rPr>
              <a:t>ebarment </a:t>
            </a:r>
            <a:r>
              <a:rPr lang="en-US" sz="2000" b="1">
                <a:solidFill>
                  <a:schemeClr val="dk1"/>
                </a:solidFill>
              </a:rPr>
              <a:t>t</a:t>
            </a:r>
            <a:r>
              <a:rPr lang="en-US" sz="2000" b="1" i="0" u="none" strike="noStrike" cap="none">
                <a:solidFill>
                  <a:schemeClr val="dk1"/>
                </a:solidFill>
                <a:latin typeface="Arial"/>
                <a:ea typeface="Arial"/>
                <a:cs typeface="Arial"/>
                <a:sym typeface="Arial"/>
              </a:rPr>
              <a:t>hrough</a:t>
            </a:r>
            <a:r>
              <a:rPr lang="en-US" sz="2000" b="0" i="0" u="none" strike="noStrike" cap="none">
                <a:solidFill>
                  <a:schemeClr val="dk1"/>
                </a:solidFill>
                <a:latin typeface="Arial"/>
                <a:ea typeface="Arial"/>
                <a:cs typeface="Arial"/>
                <a:sym typeface="Arial"/>
              </a:rPr>
              <a:t>:</a:t>
            </a:r>
            <a:endParaRPr sz="2000">
              <a:solidFill>
                <a:schemeClr val="dk1"/>
              </a:solidFill>
            </a:endParaRPr>
          </a:p>
          <a:p>
            <a:pPr marL="457200" marR="0" lvl="0" indent="-355600" algn="l" rtl="0">
              <a:lnSpc>
                <a:spcPct val="115000"/>
              </a:lnSpc>
              <a:spcBef>
                <a:spcPts val="0"/>
              </a:spcBef>
              <a:spcAft>
                <a:spcPts val="0"/>
              </a:spcAft>
              <a:buClr>
                <a:schemeClr val="dk1"/>
              </a:buClr>
              <a:buSzPts val="2000"/>
              <a:buFont typeface="Arial"/>
              <a:buChar char="●"/>
            </a:pPr>
            <a:r>
              <a:rPr lang="en-US" sz="2000" b="0" i="0" u="none" strike="noStrike" cap="none">
                <a:solidFill>
                  <a:schemeClr val="dk1"/>
                </a:solidFill>
                <a:latin typeface="Arial"/>
                <a:ea typeface="Arial"/>
                <a:cs typeface="Arial"/>
                <a:sym typeface="Arial"/>
              </a:rPr>
              <a:t>Suspension Notice</a:t>
            </a:r>
            <a:endParaRPr sz="2000">
              <a:solidFill>
                <a:schemeClr val="dk1"/>
              </a:solidFill>
            </a:endParaRPr>
          </a:p>
          <a:p>
            <a:pPr marL="457200" marR="0" lvl="0" indent="-355600" algn="l" rtl="0">
              <a:lnSpc>
                <a:spcPct val="115000"/>
              </a:lnSpc>
              <a:spcBef>
                <a:spcPts val="0"/>
              </a:spcBef>
              <a:spcAft>
                <a:spcPts val="0"/>
              </a:spcAft>
              <a:buClr>
                <a:schemeClr val="dk1"/>
              </a:buClr>
              <a:buSzPts val="2000"/>
              <a:buFont typeface="Arial"/>
              <a:buChar char="●"/>
            </a:pPr>
            <a:r>
              <a:rPr lang="en-US" sz="2000" b="0" i="0" u="none" strike="noStrike" cap="none">
                <a:solidFill>
                  <a:schemeClr val="dk1"/>
                </a:solidFill>
                <a:latin typeface="Arial"/>
                <a:ea typeface="Arial"/>
                <a:cs typeface="Arial"/>
                <a:sym typeface="Arial"/>
              </a:rPr>
              <a:t>Notice of Proposed Debarment; Debarment Notice</a:t>
            </a:r>
            <a:endParaRPr sz="2000" b="0" i="0" u="none" strike="noStrike" cap="none">
              <a:solidFill>
                <a:schemeClr val="dk1"/>
              </a:solidFill>
              <a:latin typeface="Arial"/>
              <a:ea typeface="Arial"/>
              <a:cs typeface="Arial"/>
              <a:sym typeface="Arial"/>
            </a:endParaRPr>
          </a:p>
          <a:p>
            <a:pPr marL="12700" marR="0" lvl="0" indent="444500" algn="l" rtl="0">
              <a:lnSpc>
                <a:spcPct val="115000"/>
              </a:lnSpc>
              <a:spcBef>
                <a:spcPts val="500"/>
              </a:spcBef>
              <a:spcAft>
                <a:spcPts val="0"/>
              </a:spcAft>
              <a:buClr>
                <a:srgbClr val="000000"/>
              </a:buClr>
              <a:buSzPts val="2000"/>
              <a:buFont typeface="Arial"/>
              <a:buNone/>
            </a:pPr>
            <a:endParaRPr sz="2000" b="0" i="0" u="none" strike="noStrike" cap="none">
              <a:solidFill>
                <a:schemeClr val="dk1"/>
              </a:solidFill>
              <a:latin typeface="Arial"/>
              <a:ea typeface="Arial"/>
              <a:cs typeface="Arial"/>
              <a:sym typeface="Arial"/>
            </a:endParaRPr>
          </a:p>
          <a:p>
            <a:pPr marL="0" marR="0" lvl="0" indent="0" algn="l" rtl="0">
              <a:lnSpc>
                <a:spcPct val="115000"/>
              </a:lnSpc>
              <a:spcBef>
                <a:spcPts val="500"/>
              </a:spcBef>
              <a:spcAft>
                <a:spcPts val="0"/>
              </a:spcAft>
              <a:buNone/>
            </a:pPr>
            <a:r>
              <a:rPr lang="en-US" sz="2000" b="1" i="0" u="none" strike="noStrike" cap="none">
                <a:solidFill>
                  <a:schemeClr val="dk1"/>
                </a:solidFill>
                <a:latin typeface="Arial"/>
                <a:ea typeface="Arial"/>
                <a:cs typeface="Arial"/>
                <a:sym typeface="Arial"/>
              </a:rPr>
              <a:t>Effects </a:t>
            </a:r>
            <a:r>
              <a:rPr lang="en-US" sz="2000" b="1" i="0" u="none" strike="noStrike" cap="none">
                <a:solidFill>
                  <a:schemeClr val="dk1"/>
                </a:solidFill>
              </a:rPr>
              <a:t>of suspension and debarment on a contractor: </a:t>
            </a:r>
            <a:endParaRPr sz="2000" b="1" i="0" u="none" strike="noStrike" cap="none">
              <a:solidFill>
                <a:schemeClr val="dk1"/>
              </a:solidFill>
            </a:endParaRPr>
          </a:p>
          <a:p>
            <a:pPr marL="457200" marR="0" lvl="0" indent="-355600" algn="l" rtl="0">
              <a:lnSpc>
                <a:spcPct val="115000"/>
              </a:lnSpc>
              <a:spcBef>
                <a:spcPts val="500"/>
              </a:spcBef>
              <a:spcAft>
                <a:spcPts val="0"/>
              </a:spcAft>
              <a:buClr>
                <a:schemeClr val="dk1"/>
              </a:buClr>
              <a:buSzPts val="2000"/>
              <a:buFont typeface="Arial"/>
              <a:buChar char="●"/>
            </a:pPr>
            <a:r>
              <a:rPr lang="en-US" sz="2000">
                <a:solidFill>
                  <a:schemeClr val="dk1"/>
                </a:solidFill>
              </a:rPr>
              <a:t>I</a:t>
            </a:r>
            <a:r>
              <a:rPr lang="en-US" sz="2000" b="0" i="0" u="none" strike="noStrike" cap="none">
                <a:solidFill>
                  <a:schemeClr val="dk1"/>
                </a:solidFill>
                <a:latin typeface="Arial"/>
                <a:ea typeface="Arial"/>
                <a:cs typeface="Arial"/>
                <a:sym typeface="Arial"/>
              </a:rPr>
              <a:t>mmediate government-wide exclusion from Federal contracts and grants</a:t>
            </a:r>
            <a:endParaRPr sz="2000" b="0" i="0" u="none" strike="noStrike" cap="none">
              <a:solidFill>
                <a:schemeClr val="dk1"/>
              </a:solidFill>
              <a:latin typeface="Arial"/>
              <a:ea typeface="Arial"/>
              <a:cs typeface="Arial"/>
              <a:sym typeface="Arial"/>
            </a:endParaRPr>
          </a:p>
          <a:p>
            <a:pPr marL="469900" marR="0" lvl="0" indent="444500" algn="l" rtl="0">
              <a:lnSpc>
                <a:spcPct val="115000"/>
              </a:lnSpc>
              <a:spcBef>
                <a:spcPts val="500"/>
              </a:spcBef>
              <a:spcAft>
                <a:spcPts val="0"/>
              </a:spcAft>
              <a:buClr>
                <a:srgbClr val="000000"/>
              </a:buClr>
              <a:buSzPts val="1700"/>
              <a:buFont typeface="Arial"/>
              <a:buNone/>
            </a:pPr>
            <a:endParaRPr sz="1700" b="0" i="0" u="none" strike="noStrike" cap="none">
              <a:solidFill>
                <a:schemeClr val="dk1"/>
              </a:solidFill>
              <a:latin typeface="Arial"/>
              <a:ea typeface="Arial"/>
              <a:cs typeface="Arial"/>
              <a:sym typeface="Arial"/>
            </a:endParaRPr>
          </a:p>
          <a:p>
            <a:pPr marL="469900" marR="0" lvl="0" indent="0" algn="l" rtl="0">
              <a:lnSpc>
                <a:spcPct val="115000"/>
              </a:lnSpc>
              <a:spcBef>
                <a:spcPts val="500"/>
              </a:spcBef>
              <a:spcAft>
                <a:spcPts val="0"/>
              </a:spcAft>
              <a:buClr>
                <a:srgbClr val="000000"/>
              </a:buClr>
              <a:buSzPts val="2000"/>
              <a:buFont typeface="Arial"/>
              <a:buNone/>
            </a:pPr>
            <a:endParaRPr sz="2000" b="0" i="0" u="none" strike="noStrike" cap="none">
              <a:solidFill>
                <a:schemeClr val="dk1"/>
              </a:solidFill>
              <a:latin typeface="Arial"/>
              <a:ea typeface="Arial"/>
              <a:cs typeface="Arial"/>
              <a:sym typeface="Arial"/>
            </a:endParaRPr>
          </a:p>
          <a:p>
            <a:pPr marL="0" marR="0" lvl="0" indent="0" algn="l" rtl="0">
              <a:lnSpc>
                <a:spcPct val="115000"/>
              </a:lnSpc>
              <a:spcBef>
                <a:spcPts val="0"/>
              </a:spcBef>
              <a:spcAft>
                <a:spcPts val="0"/>
              </a:spcAft>
              <a:buClr>
                <a:srgbClr val="000000"/>
              </a:buClr>
              <a:buSzPts val="2000"/>
              <a:buFont typeface="Arial"/>
              <a:buNone/>
            </a:pPr>
            <a:endParaRPr sz="2000" b="1" i="0" u="none" strike="noStrike" cap="none">
              <a:solidFill>
                <a:schemeClr val="dk1"/>
              </a:solidFill>
              <a:latin typeface="Arial"/>
              <a:ea typeface="Arial"/>
              <a:cs typeface="Arial"/>
              <a:sym typeface="Arial"/>
            </a:endParaRPr>
          </a:p>
        </p:txBody>
      </p:sp>
      <p:sp>
        <p:nvSpPr>
          <p:cNvPr id="216" name="Google Shape;216;p42"/>
          <p:cNvSpPr txBox="1">
            <a:spLocks noGrp="1"/>
          </p:cNvSpPr>
          <p:nvPr>
            <p:ph type="title" idx="4294967295"/>
          </p:nvPr>
        </p:nvSpPr>
        <p:spPr>
          <a:xfrm>
            <a:off x="438675" y="184700"/>
            <a:ext cx="8375700" cy="603000"/>
          </a:xfrm>
          <a:prstGeom prst="rect">
            <a:avLst/>
          </a:prstGeom>
          <a:noFill/>
          <a:ln>
            <a:noFill/>
            <a:prstDash/>
          </a:ln>
          <a:effectLst/>
        </p:spPr>
        <p:txBody>
          <a:bodyPr rot="0" spcFirstLastPara="1" vertOverflow="overflow" horzOverflow="overflow" vert="horz" wrap="square" lIns="91425" tIns="91425" rIns="91425" bIns="91425" numCol="1" spcCol="0" rtlCol="0" fromWordArt="0" anchor="t"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
                <a:srgbClr val="000000"/>
              </a:buClr>
              <a:buSzPts val="3600"/>
              <a:buFont typeface="Arial"/>
              <a:buNone/>
              <a:tabLst/>
              <a:defRPr/>
            </a:pPr>
            <a:r>
              <a:rPr kumimoji="0" lang="en-US" sz="3600" b="0" i="0" u="none" strike="noStrike" kern="0" cap="none" spc="0" normalizeH="0" baseline="0" noProof="0" dirty="0">
                <a:ln>
                  <a:noFill/>
                </a:ln>
                <a:solidFill>
                  <a:srgbClr val="005087"/>
                </a:solidFill>
                <a:effectLst/>
                <a:uLnTx/>
                <a:uFillTx/>
                <a:latin typeface="Arial"/>
                <a:ea typeface="Arial"/>
                <a:cs typeface="Arial"/>
                <a:sym typeface="Arial"/>
              </a:rPr>
              <a:t>Notification and Effect of Suspension and Debarment  </a:t>
            </a:r>
            <a:endParaRPr kumimoji="0" lang="en-US" sz="1400" b="0" i="0" u="none" strike="noStrike" kern="0" cap="none" spc="0" normalizeH="0" baseline="0" noProof="0" dirty="0">
              <a:ln>
                <a:noFill/>
              </a:ln>
              <a:solidFill>
                <a:srgbClr val="000000"/>
              </a:solidFill>
              <a:effectLst/>
              <a:uLnTx/>
              <a:uFillTx/>
              <a:latin typeface="Arial"/>
              <a:ea typeface="Arial"/>
              <a:cs typeface="Arial"/>
              <a:sym typeface="Arial"/>
            </a:endParaRPr>
          </a:p>
        </p:txBody>
      </p:sp>
      <p:pic>
        <p:nvPicPr>
          <p:cNvPr id="2" name="Google Shape;183;p37" descr="Small Business Works logo">
            <a:extLst>
              <a:ext uri="{FF2B5EF4-FFF2-40B4-BE49-F238E27FC236}">
                <a16:creationId xmlns:a16="http://schemas.microsoft.com/office/drawing/2014/main" id="{D86E73FA-9E51-C262-478F-63E2CE982664}"/>
              </a:ext>
            </a:extLst>
          </p:cNvPr>
          <p:cNvPicPr preferRelativeResize="0"/>
          <p:nvPr/>
        </p:nvPicPr>
        <p:blipFill>
          <a:blip r:embed="rId3">
            <a:alphaModFix/>
          </a:blip>
          <a:stretch>
            <a:fillRect/>
          </a:stretch>
        </p:blipFill>
        <p:spPr>
          <a:xfrm>
            <a:off x="7789850" y="4521150"/>
            <a:ext cx="1219098" cy="685751"/>
          </a:xfrm>
          <a:prstGeom prst="rect">
            <a:avLst/>
          </a:prstGeom>
          <a:noFill/>
          <a:ln>
            <a:noFill/>
          </a:ln>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221"/>
        <p:cNvGrpSpPr/>
        <p:nvPr/>
      </p:nvGrpSpPr>
      <p:grpSpPr>
        <a:xfrm>
          <a:off x="0" y="0"/>
          <a:ext cx="0" cy="0"/>
          <a:chOff x="0" y="0"/>
          <a:chExt cx="0" cy="0"/>
        </a:xfrm>
      </p:grpSpPr>
      <p:sp>
        <p:nvSpPr>
          <p:cNvPr id="222" name="Google Shape;222;p43"/>
          <p:cNvSpPr>
            <a:spLocks noGrp="1"/>
          </p:cNvSpPr>
          <p:nvPr>
            <p:ph type="title" idx="4294967295"/>
          </p:nvPr>
        </p:nvSpPr>
        <p:spPr>
          <a:xfrm>
            <a:off x="684213" y="1285875"/>
            <a:ext cx="7772400" cy="2571600"/>
          </a:xfrm>
          <a:prstGeom prst="rect">
            <a:avLst/>
          </a:prstGeom>
          <a:noFill/>
          <a:ln>
            <a:noFill/>
            <a:prstDash/>
          </a:ln>
          <a:effectLst/>
        </p:spPr>
        <p:txBody>
          <a:bodyPr rot="0" spcFirstLastPara="1" vertOverflow="overflow" horzOverflow="overflow" vert="horz" wrap="square" lIns="0" tIns="0" rIns="0" bIns="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
                <a:srgbClr val="000000"/>
              </a:buClr>
              <a:buSzPts val="3600"/>
              <a:buFont typeface="Arial"/>
              <a:buNone/>
              <a:tabLst/>
              <a:defRPr/>
            </a:pPr>
            <a:r>
              <a:rPr kumimoji="0" lang="en-US" sz="3600" b="0" i="0" u="none" strike="noStrike" kern="0" cap="none" spc="0" normalizeH="0" baseline="0" noProof="0" dirty="0">
                <a:ln>
                  <a:noFill/>
                </a:ln>
                <a:solidFill>
                  <a:srgbClr val="005087"/>
                </a:solidFill>
                <a:effectLst/>
                <a:uLnTx/>
                <a:uFillTx/>
                <a:latin typeface="Arial"/>
                <a:ea typeface="Arial"/>
                <a:cs typeface="Arial"/>
                <a:sym typeface="Arial"/>
              </a:rPr>
              <a:t>WHO CAN BE SUSPENDED OR DEBARRED?</a:t>
            </a:r>
            <a:endParaRPr kumimoji="0" lang="en-US" sz="2000" b="0" i="0" u="none" strike="noStrike" kern="0" cap="none" spc="0" normalizeH="0" baseline="0" noProof="0" dirty="0">
              <a:ln>
                <a:noFill/>
              </a:ln>
              <a:solidFill>
                <a:schemeClr val="dk1"/>
              </a:solidFill>
              <a:effectLst/>
              <a:uLnTx/>
              <a:uFillTx/>
              <a:latin typeface="Arial"/>
              <a:ea typeface="Arial"/>
              <a:cs typeface="Arial"/>
              <a:sym typeface="Arial"/>
            </a:endParaRPr>
          </a:p>
        </p:txBody>
      </p:sp>
      <p:pic>
        <p:nvPicPr>
          <p:cNvPr id="2" name="Google Shape;183;p37" descr="Small Business Works logo">
            <a:extLst>
              <a:ext uri="{FF2B5EF4-FFF2-40B4-BE49-F238E27FC236}">
                <a16:creationId xmlns:a16="http://schemas.microsoft.com/office/drawing/2014/main" id="{E302119F-8AB0-AF0C-FDCB-1EFBD133B631}"/>
              </a:ext>
            </a:extLst>
          </p:cNvPr>
          <p:cNvPicPr preferRelativeResize="0"/>
          <p:nvPr/>
        </p:nvPicPr>
        <p:blipFill>
          <a:blip r:embed="rId3">
            <a:alphaModFix/>
          </a:blip>
          <a:stretch>
            <a:fillRect/>
          </a:stretch>
        </p:blipFill>
        <p:spPr>
          <a:xfrm>
            <a:off x="7789850" y="4521150"/>
            <a:ext cx="1219098" cy="685751"/>
          </a:xfrm>
          <a:prstGeom prst="rect">
            <a:avLst/>
          </a:prstGeom>
          <a:noFill/>
          <a:ln>
            <a:noFill/>
          </a:ln>
        </p:spPr>
      </p:pic>
    </p:spTree>
  </p:cSld>
  <p:clrMapOvr>
    <a:masterClrMapping/>
  </p:clrMapOvr>
</p:sld>
</file>

<file path=ppt/theme/theme1.xml><?xml version="1.0" encoding="utf-8"?>
<a:theme xmlns:a="http://schemas.openxmlformats.org/drawingml/2006/main" name="Blank Presentation">
  <a:themeElements>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Blank Presentation">
  <a:themeElements>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TotalTime>
  <Words>2534</Words>
  <Application>Microsoft Office PowerPoint</Application>
  <PresentationFormat>On-screen Show (16:9)</PresentationFormat>
  <Paragraphs>439</Paragraphs>
  <Slides>52</Slides>
  <Notes>52</Notes>
  <HiddenSlides>0</HiddenSlides>
  <MMClips>0</MMClips>
  <ScaleCrop>false</ScaleCrop>
  <HeadingPairs>
    <vt:vector size="6" baseType="variant">
      <vt:variant>
        <vt:lpstr>Fonts Used</vt:lpstr>
      </vt:variant>
      <vt:variant>
        <vt:i4>3</vt:i4>
      </vt:variant>
      <vt:variant>
        <vt:lpstr>Theme</vt:lpstr>
      </vt:variant>
      <vt:variant>
        <vt:i4>2</vt:i4>
      </vt:variant>
      <vt:variant>
        <vt:lpstr>Slide Titles</vt:lpstr>
      </vt:variant>
      <vt:variant>
        <vt:i4>52</vt:i4>
      </vt:variant>
    </vt:vector>
  </HeadingPairs>
  <TitlesOfParts>
    <vt:vector size="57" baseType="lpstr">
      <vt:lpstr>Calibri</vt:lpstr>
      <vt:lpstr>Roboto</vt:lpstr>
      <vt:lpstr>Arial</vt:lpstr>
      <vt:lpstr>Blank Presentation</vt:lpstr>
      <vt:lpstr>Blank Presentation</vt:lpstr>
      <vt:lpstr>Small Business Works 2024  GSA OSDBU A.C.T.S on Maximizing Small Business Opportunities</vt:lpstr>
      <vt:lpstr>Could Suspension and Debarment Happen to You?</vt:lpstr>
      <vt:lpstr>Learning Objectives</vt:lpstr>
      <vt:lpstr>WHAT IS SUSPENSION AND DEBARMENT? (FAR 9.4)</vt:lpstr>
      <vt:lpstr>Suspension (FAR 9.407)</vt:lpstr>
      <vt:lpstr>Debarment (FAR 9.406)</vt:lpstr>
      <vt:lpstr>Duration of Suspension and Debarment</vt:lpstr>
      <vt:lpstr>Notification and Effect of Suspension and Debarment  </vt:lpstr>
      <vt:lpstr>WHO CAN BE SUSPENDED OR DEBARRED?</vt:lpstr>
      <vt:lpstr>Who Can Be Suspended or Debarred?</vt:lpstr>
      <vt:lpstr>WHY IS A COMPANY OR INDIVIDUAL SUSPENDED OR DEBARRED?</vt:lpstr>
      <vt:lpstr>Causes for Suspension and Debarment </vt:lpstr>
      <vt:lpstr>Causes for Suspension and Debarment, Con’t. </vt:lpstr>
      <vt:lpstr>Causes for Suspension and Debarment, Con’t.    </vt:lpstr>
      <vt:lpstr>Causes for Suspension and Debarment, Con’t.    </vt:lpstr>
      <vt:lpstr>Causes for Suspension and Debarment, Con’t.     </vt:lpstr>
      <vt:lpstr>Most Common Cause for Debarment </vt:lpstr>
      <vt:lpstr>Knowledge Check </vt:lpstr>
      <vt:lpstr>WHAT IS PRESENT RESPONSIBILITY?</vt:lpstr>
      <vt:lpstr>Present Responsibility </vt:lpstr>
      <vt:lpstr>Present Responsibility, Con’t. </vt:lpstr>
      <vt:lpstr>WHAT TO DO IF YOU RECEIVE A LETTER FROM A SUSPENSION &amp; DEBARMENT OFFICIAL</vt:lpstr>
      <vt:lpstr>What To Do If You Receive a Notice of Suspension or Proposed Debarment </vt:lpstr>
      <vt:lpstr>What To Do If You Receive a Notice of Suspension or Proposed Debarment, Con’t. </vt:lpstr>
      <vt:lpstr>What To Do If You Receive a Notice of Suspension or Proposed Debarment, Con’t. </vt:lpstr>
      <vt:lpstr>What To Do If You Receive a Request for Information or Show Cause Letter </vt:lpstr>
      <vt:lpstr>What To Do If You Receive a Request for Information or Show Cause Letter, Con’t. </vt:lpstr>
      <vt:lpstr>FAR Mitigating Factors</vt:lpstr>
      <vt:lpstr>Knowledge Check</vt:lpstr>
      <vt:lpstr>WHAT ARE THE EFFECTS OF SUSPENSION AND DEBARMENT ON SMALL BUSINESSES?</vt:lpstr>
      <vt:lpstr>Direct Effects of Suspension and Debarment on Small Businesses</vt:lpstr>
      <vt:lpstr>Collateral Effects of Suspension and Debarment on Small Businesses</vt:lpstr>
      <vt:lpstr>Knowledge Check</vt:lpstr>
      <vt:lpstr>HOW CAN SMALL BUSINESSES AVOID SUSPENSION AND DEBARMENT?</vt:lpstr>
      <vt:lpstr>How to Avoid Suspension and Debarment</vt:lpstr>
      <vt:lpstr>How to Avoid Suspension and Debarment: Fraud</vt:lpstr>
      <vt:lpstr>How to Avoid Suspension and Debarment: Fraud Con’t.</vt:lpstr>
      <vt:lpstr>How to Avoid Suspension and Debarment, Con’t.</vt:lpstr>
      <vt:lpstr>How to Avoid Suspension and Debarment, Con’t.</vt:lpstr>
      <vt:lpstr>How to Avoid Suspension and Debarment, Con’t.</vt:lpstr>
      <vt:lpstr>How to Avoid Suspension and Debarment, Con’t.</vt:lpstr>
      <vt:lpstr>Important Links</vt:lpstr>
      <vt:lpstr>QUESTIONS?</vt:lpstr>
      <vt:lpstr>Contact Information</vt:lpstr>
      <vt:lpstr>FAR Mitigating Factors</vt:lpstr>
      <vt:lpstr>FAR Mitigating Factors, Con’t.</vt:lpstr>
      <vt:lpstr>FAR Mitigating Factors, Con’t.</vt:lpstr>
      <vt:lpstr>FAR Mitigating Factors, Con’t.</vt:lpstr>
      <vt:lpstr>FAR Mitigating Factors, Con’t.</vt:lpstr>
      <vt:lpstr>FAR Mitigating Factors, Con’t.</vt:lpstr>
      <vt:lpstr>Thank You!</vt:lpstr>
      <vt:lpstr>GSA</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YolandaGJohnson</dc:creator>
  <cp:lastModifiedBy>YolandaGJohnson</cp:lastModifiedBy>
  <cp:revision>4</cp:revision>
  <dcterms:modified xsi:type="dcterms:W3CDTF">2024-05-08T16:38:29Z</dcterms:modified>
</cp:coreProperties>
</file>