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 id="2147483680"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12192000" cy="6858000"/>
  <p:notesSz cx="6858000" cy="9144000"/>
  <p:embeddedFontLst>
    <p:embeddedFont>
      <p:font typeface="Play" panose="020B0604020202020204" charset="0"/>
      <p:regular r:id="rId31"/>
      <p:bold r:id="rId32"/>
    </p:embeddedFont>
    <p:embeddedFont>
      <p:font typeface="Proxima Nova" panose="020B0604020202020204" charset="0"/>
      <p:regular r:id="rId33"/>
      <p:bold r:id="rId34"/>
      <p:italic r:id="rId35"/>
      <p:boldItalic r:id="rId36"/>
    </p:embeddedFont>
    <p:embeddedFont>
      <p:font typeface="Quattrocento Sans" panose="020B0502050000020003"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Black" panose="02000000000000000000" pitchFamily="2" charset="0"/>
      <p:bold r:id="rId45"/>
      <p:boldItalic r:id="rId46"/>
    </p:embeddedFont>
    <p:embeddedFont>
      <p:font typeface="Roboto Medium"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AABD0E0-A119-4D4D-B584-6481CFEB437C}">
  <a:tblStyle styleId="{8AABD0E0-A119-4D4D-B584-6481CFEB437C}" styleName="Table_0">
    <a:wholeTbl>
      <a:tcTxStyle b="off" i="off">
        <a:font>
          <a:latin typeface="Aptos"/>
          <a:ea typeface="Aptos"/>
          <a:cs typeface="Apto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9EC"/>
          </a:solidFill>
        </a:fill>
      </a:tcStyle>
    </a:wholeTbl>
    <a:band1H>
      <a:tcTxStyle/>
      <a:tcStyle>
        <a:tcBdr/>
        <a:fill>
          <a:solidFill>
            <a:srgbClr val="CAD1D8"/>
          </a:solidFill>
        </a:fill>
      </a:tcStyle>
    </a:band1H>
    <a:band2H>
      <a:tcTxStyle/>
      <a:tcStyle>
        <a:tcBdr/>
      </a:tcStyle>
    </a:band2H>
    <a:band1V>
      <a:tcTxStyle/>
      <a:tcStyle>
        <a:tcBdr/>
        <a:fill>
          <a:solidFill>
            <a:srgbClr val="CAD1D8"/>
          </a:solidFill>
        </a:fill>
      </a:tcStyle>
    </a:band1V>
    <a:band2V>
      <a:tcTxStyle/>
      <a:tcStyle>
        <a:tcBdr/>
      </a:tcStyle>
    </a:band2V>
    <a:lastCol>
      <a:tcTxStyle b="on" i="off">
        <a:font>
          <a:latin typeface="Aptos"/>
          <a:ea typeface="Aptos"/>
          <a:cs typeface="Aptos"/>
        </a:font>
        <a:schemeClr val="lt1"/>
      </a:tcTxStyle>
      <a:tcStyle>
        <a:tcBdr/>
        <a:fill>
          <a:solidFill>
            <a:schemeClr val="accent1"/>
          </a:solidFill>
        </a:fill>
      </a:tcStyle>
    </a:lastCol>
    <a:firstCol>
      <a:tcTxStyle b="on" i="off">
        <a:font>
          <a:latin typeface="Aptos"/>
          <a:ea typeface="Aptos"/>
          <a:cs typeface="Aptos"/>
        </a:font>
        <a:schemeClr val="lt1"/>
      </a:tcTxStyle>
      <a:tcStyle>
        <a:tcBdr/>
        <a:fill>
          <a:solidFill>
            <a:schemeClr val="accent1"/>
          </a:solidFill>
        </a:fill>
      </a:tcStyle>
    </a:firstCol>
    <a:lastRow>
      <a:tcTxStyle b="on" i="off">
        <a:font>
          <a:latin typeface="Aptos"/>
          <a:ea typeface="Aptos"/>
          <a:cs typeface="Apto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ptos"/>
          <a:ea typeface="Aptos"/>
          <a:cs typeface="Apto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autoAdjust="0"/>
    <p:restoredTop sz="93557" autoAdjust="0"/>
  </p:normalViewPr>
  <p:slideViewPr>
    <p:cSldViewPr snapToGrid="0">
      <p:cViewPr varScale="1">
        <p:scale>
          <a:sx n="104" d="100"/>
          <a:sy n="104" d="100"/>
        </p:scale>
        <p:origin x="204" y="114"/>
      </p:cViewPr>
      <p:guideLst/>
    </p:cSldViewPr>
  </p:slideViewPr>
  <p:outlineViewPr>
    <p:cViewPr>
      <p:scale>
        <a:sx n="33" d="100"/>
        <a:sy n="33" d="100"/>
      </p:scale>
      <p:origin x="0" y="-8016"/>
    </p:cViewPr>
  </p:outlineViewPr>
  <p:notesTextViewPr>
    <p:cViewPr>
      <p:scale>
        <a:sx n="1" d="1"/>
        <a:sy n="1" d="1"/>
      </p:scale>
      <p:origin x="0" y="0"/>
    </p:cViewPr>
  </p:notesTextViewPr>
  <p:notesViewPr>
    <p:cSldViewPr snapToGrid="0">
      <p:cViewPr varScale="1">
        <p:scale>
          <a:sx n="119" d="100"/>
          <a:sy n="119" d="100"/>
        </p:scale>
        <p:origin x="246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8.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opengovpartnership.org/multistakeholder-forum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orms.gle/ziF43BUKNnYZk6Ez7"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ogfac@gsa.gov"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opengov-civ-subscribe-request@listserv.gsa.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linkedin.com/showcase/usopengovsec"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opengovpartnership.org/the-open-gov-challenge/open-government-challenge-area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9722b29a1_0_2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g2f9722b29a1_0_2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2f9722b29a1_0_2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064768f870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064768f870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g3064768f870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064768f870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064768f870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g3064768f870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064768f870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064768f870_0_8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g3064768f870_0_8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064768f870_0_19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3064768f870_0_19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3064768f870_0_19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4" name="Google Shape;314;g3064768f870_0_19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3064768f870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3064768f870_0_2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064768f870_0_19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g3064768f870_0_19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064768f870_0_19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Open Government Partnership: </a:t>
            </a:r>
            <a:r>
              <a:rPr lang="en-US" sz="1200" u="sng" dirty="0">
                <a:solidFill>
                  <a:schemeClr val="bg1"/>
                </a:solidFill>
                <a:hlinkClick r:id="rId3">
                  <a:extLst>
                    <a:ext uri="{A12FA001-AC4F-418D-AE19-62706E023703}">
                      <ahyp:hlinkClr xmlns:ahyp="http://schemas.microsoft.com/office/drawing/2018/hyperlinkcolor" val="tx"/>
                    </a:ext>
                  </a:extLst>
                </a:hlinkClick>
              </a:rPr>
              <a:t>https://www.opengovpartnership.org/multistakeholder-forums</a:t>
            </a:r>
            <a:r>
              <a:rPr lang="en-US" sz="1200" dirty="0">
                <a:solidFill>
                  <a:schemeClr val="bg1"/>
                </a:solidFill>
              </a:rPr>
              <a:t> </a:t>
            </a:r>
          </a:p>
          <a:p>
            <a:pPr marL="0" lvl="0" indent="0" algn="l" rtl="0">
              <a:spcBef>
                <a:spcPts val="0"/>
              </a:spcBef>
              <a:spcAft>
                <a:spcPts val="0"/>
              </a:spcAft>
              <a:buNone/>
            </a:pPr>
            <a:endParaRPr dirty="0"/>
          </a:p>
        </p:txBody>
      </p:sp>
      <p:sp>
        <p:nvSpPr>
          <p:cNvPr id="342" name="Google Shape;342;g3064768f870_0_19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3064768f870_0_19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OG FAC Public Meeting #1: </a:t>
            </a:r>
            <a:r>
              <a:rPr lang="en-US" dirty="0">
                <a:hlinkClick r:id="rId3"/>
              </a:rPr>
              <a:t>https://forms.gle/ziF43BUKNnYZk6Ez7</a:t>
            </a:r>
            <a:endParaRPr dirty="0"/>
          </a:p>
        </p:txBody>
      </p:sp>
      <p:sp>
        <p:nvSpPr>
          <p:cNvPr id="350" name="Google Shape;350;g3064768f870_0_19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3064768f870_0_19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3064768f870_0_19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lt1"/>
                </a:solidFill>
              </a:rPr>
              <a:t>Written public comments will be accepted through the life of the Committee at </a:t>
            </a:r>
            <a:r>
              <a:rPr lang="en-US" sz="1200" u="sng" dirty="0">
                <a:solidFill>
                  <a:schemeClr val="lt1"/>
                </a:solidFill>
                <a:hlinkClick r:id="rId3">
                  <a:extLst>
                    <a:ext uri="{A12FA001-AC4F-418D-AE19-62706E023703}">
                      <ahyp:hlinkClr xmlns:ahyp="http://schemas.microsoft.com/office/drawing/2018/hyperlinkcolor" val="tx"/>
                    </a:ext>
                  </a:extLst>
                </a:hlinkClick>
              </a:rPr>
              <a:t>ogfac@gsa.gov</a:t>
            </a:r>
            <a:r>
              <a:rPr lang="en-US" sz="1200" dirty="0">
                <a:solidFill>
                  <a:schemeClr val="lt1"/>
                </a:solidFill>
              </a:rPr>
              <a:t> </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07c9b94f5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g307c9b94f5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064768f870_0_20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064768f870_0_200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78" name="Google Shape;378;g3064768f870_0_200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3064768f870_0_2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3064768f870_0_25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3064768f870_0_25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3064768f870_0_2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3064768f870_0_27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rPr>
              <a:t>Send an email </a:t>
            </a:r>
            <a:r>
              <a:rPr lang="en-US" sz="1200" u="sng" dirty="0">
                <a:solidFill>
                  <a:schemeClr val="hlink"/>
                </a:solidFill>
                <a:hlinkClick r:id="rId3"/>
              </a:rPr>
              <a:t>opengov-civ-subscribe-request@listserv.gsa.gov</a:t>
            </a:r>
            <a:r>
              <a:rPr lang="en-US" sz="1200" dirty="0">
                <a:solidFill>
                  <a:schemeClr val="dk1"/>
                </a:solidFill>
              </a:rPr>
              <a:t> and include “</a:t>
            </a:r>
            <a:r>
              <a:rPr lang="en-US" sz="1200" b="1" i="1" dirty="0">
                <a:solidFill>
                  <a:schemeClr val="bg2">
                    <a:lumMod val="90000"/>
                    <a:lumOff val="10000"/>
                  </a:schemeClr>
                </a:solidFill>
              </a:rPr>
              <a:t>Join: </a:t>
            </a:r>
            <a:r>
              <a:rPr lang="en-US" sz="1200" b="1" i="1" dirty="0" err="1">
                <a:solidFill>
                  <a:schemeClr val="bg2">
                    <a:lumMod val="90000"/>
                    <a:lumOff val="10000"/>
                  </a:schemeClr>
                </a:solidFill>
              </a:rPr>
              <a:t>OpenGov</a:t>
            </a:r>
            <a:r>
              <a:rPr lang="en-US" sz="1200" b="1" i="1" dirty="0">
                <a:solidFill>
                  <a:schemeClr val="bg2">
                    <a:lumMod val="90000"/>
                    <a:lumOff val="10000"/>
                  </a:schemeClr>
                </a:solidFill>
              </a:rPr>
              <a:t>-Civ</a:t>
            </a:r>
            <a:r>
              <a:rPr lang="en-US" sz="1200" dirty="0">
                <a:solidFill>
                  <a:schemeClr val="dk1"/>
                </a:solidFill>
              </a:rPr>
              <a:t>” in the subject line</a:t>
            </a:r>
            <a:endParaRPr dirty="0"/>
          </a:p>
        </p:txBody>
      </p:sp>
      <p:sp>
        <p:nvSpPr>
          <p:cNvPr id="406" name="Google Shape;406;g3064768f870_0_27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600" dirty="0"/>
              <a:t>Follow us: </a:t>
            </a:r>
            <a:r>
              <a:rPr lang="en-US" sz="1200" u="sng" dirty="0">
                <a:solidFill>
                  <a:schemeClr val="bg1"/>
                </a:solidFill>
                <a:hlinkClick r:id="rId3">
                  <a:extLst>
                    <a:ext uri="{A12FA001-AC4F-418D-AE19-62706E023703}">
                      <ahyp:hlinkClr xmlns:ahyp="http://schemas.microsoft.com/office/drawing/2018/hyperlinkcolor" val="tx"/>
                    </a:ext>
                  </a:extLst>
                </a:hlinkClick>
              </a:rPr>
              <a:t>https://www.linkedin.com/showcase/usopengovsec</a:t>
            </a:r>
            <a:r>
              <a:rPr lang="en-US" sz="1200" u="sng" dirty="0">
                <a:solidFill>
                  <a:schemeClr val="bg1"/>
                </a:solidFill>
              </a:rPr>
              <a:t> </a:t>
            </a:r>
            <a:endParaRPr lang="en-US" sz="1400" dirty="0">
              <a:solidFill>
                <a:schemeClr val="bg1"/>
              </a:solidFill>
            </a:endParaRPr>
          </a:p>
          <a:p>
            <a:pPr marL="0" lvl="0" indent="0" algn="l" rtl="0">
              <a:spcBef>
                <a:spcPts val="0"/>
              </a:spcBef>
              <a:spcAft>
                <a:spcPts val="0"/>
              </a:spcAft>
              <a:buNone/>
            </a:pPr>
            <a:endParaRPr dirty="0"/>
          </a:p>
        </p:txBody>
      </p:sp>
      <p:sp>
        <p:nvSpPr>
          <p:cNvPr id="413" name="Google Shape;41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f9722b29a1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1" name="Google Shape;421;g2f9722b29a1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f9722b29a1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g2f9722b29a1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307c9b94f55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g307c9b94f55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064768f870_0_19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g3064768f870_0_19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3064768f870_0_190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5" name="Google Shape;215;g3064768f870_0_19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064768f8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3064768f870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200">
              <a:latin typeface="Proxima Nova"/>
              <a:ea typeface="Proxima Nova"/>
              <a:cs typeface="Proxima Nova"/>
              <a:sym typeface="Proxima No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64768f870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g3064768f870_0_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2f83b168a86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OGP Challenge Themes: </a:t>
            </a:r>
            <a:r>
              <a:rPr lang="en-US" dirty="0">
                <a:hlinkClick r:id="rId3"/>
              </a:rPr>
              <a:t>https://www.opengovpartnership.org/the-open-gov-challenge/open-government-challenge-areas/</a:t>
            </a:r>
            <a:endParaRPr dirty="0"/>
          </a:p>
        </p:txBody>
      </p:sp>
      <p:sp>
        <p:nvSpPr>
          <p:cNvPr id="239" name="Google Shape;239;g2f83b168a86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4"/>
        <p:cNvGrpSpPr/>
        <p:nvPr/>
      </p:nvGrpSpPr>
      <p:grpSpPr>
        <a:xfrm>
          <a:off x="0" y="0"/>
          <a:ext cx="0" cy="0"/>
          <a:chOff x="0" y="0"/>
          <a:chExt cx="0" cy="0"/>
        </a:xfrm>
      </p:grpSpPr>
      <p:pic>
        <p:nvPicPr>
          <p:cNvPr id="15" name="Google Shape;15;p2" descr="A black and white picture of mountains and a sun&#10;&#10;Description automatically generated"/>
          <p:cNvPicPr preferRelativeResize="0"/>
          <p:nvPr/>
        </p:nvPicPr>
        <p:blipFill rotWithShape="1">
          <a:blip r:embed="rId2">
            <a:alphaModFix/>
          </a:blip>
          <a:srcRect/>
          <a:stretch/>
        </p:blipFill>
        <p:spPr>
          <a:xfrm>
            <a:off x="8071788" y="3271958"/>
            <a:ext cx="3338334" cy="2286000"/>
          </a:xfrm>
          <a:prstGeom prst="rect">
            <a:avLst/>
          </a:prstGeom>
          <a:noFill/>
          <a:ln>
            <a:noFill/>
          </a:ln>
        </p:spPr>
      </p:pic>
      <p:pic>
        <p:nvPicPr>
          <p:cNvPr id="16" name="Google Shape;16;p2"/>
          <p:cNvPicPr preferRelativeResize="0"/>
          <p:nvPr/>
        </p:nvPicPr>
        <p:blipFill rotWithShape="1">
          <a:blip r:embed="rId3">
            <a:alphaModFix/>
          </a:blip>
          <a:srcRect/>
          <a:stretch/>
        </p:blipFill>
        <p:spPr>
          <a:xfrm>
            <a:off x="-68753" y="-65602"/>
            <a:ext cx="12329506" cy="6942578"/>
          </a:xfrm>
          <a:prstGeom prst="rect">
            <a:avLst/>
          </a:prstGeom>
          <a:noFill/>
          <a:ln>
            <a:noFill/>
          </a:ln>
        </p:spPr>
      </p:pic>
      <p:sp>
        <p:nvSpPr>
          <p:cNvPr id="17" name="Google Shape;17;p2"/>
          <p:cNvSpPr txBox="1">
            <a:spLocks noGrp="1"/>
          </p:cNvSpPr>
          <p:nvPr>
            <p:ph type="ctrTitle"/>
          </p:nvPr>
        </p:nvSpPr>
        <p:spPr>
          <a:xfrm>
            <a:off x="781878" y="1440535"/>
            <a:ext cx="6553200" cy="18314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Play"/>
              <a:buNone/>
              <a:defRPr sz="6000" b="1" i="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781878" y="3586042"/>
            <a:ext cx="2600528"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1"/>
          <p:cNvSpPr txBox="1">
            <a:spLocks noGrp="1"/>
          </p:cNvSpPr>
          <p:nvPr>
            <p:ph type="title"/>
          </p:nvPr>
        </p:nvSpPr>
        <p:spPr>
          <a:xfrm>
            <a:off x="740664" y="3110439"/>
            <a:ext cx="10515600" cy="15505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1"/>
          <p:cNvSpPr txBox="1">
            <a:spLocks noGrp="1"/>
          </p:cNvSpPr>
          <p:nvPr>
            <p:ph type="subTitle" idx="1"/>
          </p:nvPr>
        </p:nvSpPr>
        <p:spPr>
          <a:xfrm>
            <a:off x="740664" y="4793953"/>
            <a:ext cx="8524461"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3" name="Google Shape;63;p11" descr="A white star with text on a black background&#10;&#10;Description automatically generated"/>
          <p:cNvPicPr preferRelativeResize="0"/>
          <p:nvPr/>
        </p:nvPicPr>
        <p:blipFill rotWithShape="1">
          <a:blip r:embed="rId3">
            <a:alphaModFix/>
          </a:blip>
          <a:srcRect/>
          <a:stretch/>
        </p:blipFill>
        <p:spPr>
          <a:xfrm>
            <a:off x="740664" y="-898610"/>
            <a:ext cx="5559553" cy="5559553"/>
          </a:xfrm>
          <a:prstGeom prst="rect">
            <a:avLst/>
          </a:prstGeom>
          <a:noFill/>
          <a:ln>
            <a:noFill/>
          </a:ln>
        </p:spPr>
      </p:pic>
      <p:sp>
        <p:nvSpPr>
          <p:cNvPr id="64" name="Google Shape;64;p11"/>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LEFT TOP">
  <p:cSld name="Main point LEFT TOP">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6000"/>
              <a:buFont typeface="Arial"/>
              <a:buNone/>
              <a:defRPr sz="8000">
                <a:latin typeface="Arial"/>
                <a:ea typeface="Arial"/>
                <a:cs typeface="Arial"/>
                <a:sym typeface="Arial"/>
              </a:defRPr>
            </a:lvl1pPr>
            <a:lvl2pPr lvl="1" algn="l">
              <a:lnSpc>
                <a:spcPct val="100000"/>
              </a:lnSpc>
              <a:spcBef>
                <a:spcPts val="0"/>
              </a:spcBef>
              <a:spcAft>
                <a:spcPts val="0"/>
              </a:spcAft>
              <a:buSzPts val="6000"/>
              <a:buFont typeface="Arial"/>
              <a:buNone/>
              <a:defRPr sz="8000">
                <a:latin typeface="Arial"/>
                <a:ea typeface="Arial"/>
                <a:cs typeface="Arial"/>
                <a:sym typeface="Arial"/>
              </a:defRPr>
            </a:lvl2pPr>
            <a:lvl3pPr lvl="2" algn="l">
              <a:lnSpc>
                <a:spcPct val="100000"/>
              </a:lnSpc>
              <a:spcBef>
                <a:spcPts val="0"/>
              </a:spcBef>
              <a:spcAft>
                <a:spcPts val="0"/>
              </a:spcAft>
              <a:buSzPts val="6000"/>
              <a:buFont typeface="Arial"/>
              <a:buNone/>
              <a:defRPr sz="8000">
                <a:latin typeface="Arial"/>
                <a:ea typeface="Arial"/>
                <a:cs typeface="Arial"/>
                <a:sym typeface="Arial"/>
              </a:defRPr>
            </a:lvl3pPr>
            <a:lvl4pPr lvl="3" algn="l">
              <a:lnSpc>
                <a:spcPct val="100000"/>
              </a:lnSpc>
              <a:spcBef>
                <a:spcPts val="0"/>
              </a:spcBef>
              <a:spcAft>
                <a:spcPts val="0"/>
              </a:spcAft>
              <a:buSzPts val="6000"/>
              <a:buFont typeface="Arial"/>
              <a:buNone/>
              <a:defRPr sz="8000">
                <a:latin typeface="Arial"/>
                <a:ea typeface="Arial"/>
                <a:cs typeface="Arial"/>
                <a:sym typeface="Arial"/>
              </a:defRPr>
            </a:lvl4pPr>
            <a:lvl5pPr lvl="4" algn="l">
              <a:lnSpc>
                <a:spcPct val="100000"/>
              </a:lnSpc>
              <a:spcBef>
                <a:spcPts val="0"/>
              </a:spcBef>
              <a:spcAft>
                <a:spcPts val="0"/>
              </a:spcAft>
              <a:buSzPts val="6000"/>
              <a:buFont typeface="Arial"/>
              <a:buNone/>
              <a:defRPr sz="8000">
                <a:latin typeface="Arial"/>
                <a:ea typeface="Arial"/>
                <a:cs typeface="Arial"/>
                <a:sym typeface="Arial"/>
              </a:defRPr>
            </a:lvl5pPr>
            <a:lvl6pPr lvl="5" algn="l">
              <a:lnSpc>
                <a:spcPct val="100000"/>
              </a:lnSpc>
              <a:spcBef>
                <a:spcPts val="0"/>
              </a:spcBef>
              <a:spcAft>
                <a:spcPts val="0"/>
              </a:spcAft>
              <a:buSzPts val="6000"/>
              <a:buFont typeface="Arial"/>
              <a:buNone/>
              <a:defRPr sz="8000">
                <a:latin typeface="Arial"/>
                <a:ea typeface="Arial"/>
                <a:cs typeface="Arial"/>
                <a:sym typeface="Arial"/>
              </a:defRPr>
            </a:lvl6pPr>
            <a:lvl7pPr lvl="6" algn="l">
              <a:lnSpc>
                <a:spcPct val="100000"/>
              </a:lnSpc>
              <a:spcBef>
                <a:spcPts val="0"/>
              </a:spcBef>
              <a:spcAft>
                <a:spcPts val="0"/>
              </a:spcAft>
              <a:buSzPts val="6000"/>
              <a:buFont typeface="Arial"/>
              <a:buNone/>
              <a:defRPr sz="8000">
                <a:latin typeface="Arial"/>
                <a:ea typeface="Arial"/>
                <a:cs typeface="Arial"/>
                <a:sym typeface="Arial"/>
              </a:defRPr>
            </a:lvl7pPr>
            <a:lvl8pPr lvl="7" algn="l">
              <a:lnSpc>
                <a:spcPct val="100000"/>
              </a:lnSpc>
              <a:spcBef>
                <a:spcPts val="0"/>
              </a:spcBef>
              <a:spcAft>
                <a:spcPts val="0"/>
              </a:spcAft>
              <a:buSzPts val="6000"/>
              <a:buFont typeface="Arial"/>
              <a:buNone/>
              <a:defRPr sz="8000">
                <a:latin typeface="Arial"/>
                <a:ea typeface="Arial"/>
                <a:cs typeface="Arial"/>
                <a:sym typeface="Arial"/>
              </a:defRPr>
            </a:lvl8pPr>
            <a:lvl9pPr lvl="8" algn="l">
              <a:lnSpc>
                <a:spcPct val="100000"/>
              </a:lnSpc>
              <a:spcBef>
                <a:spcPts val="0"/>
              </a:spcBef>
              <a:spcAft>
                <a:spcPts val="0"/>
              </a:spcAft>
              <a:buSzPts val="6000"/>
              <a:buFont typeface="Arial"/>
              <a:buNone/>
              <a:defRPr sz="8000">
                <a:latin typeface="Arial"/>
                <a:ea typeface="Arial"/>
                <a:cs typeface="Arial"/>
                <a:sym typeface="Arial"/>
              </a:defRPr>
            </a:lvl9pPr>
          </a:lstStyle>
          <a:p>
            <a:endParaRPr/>
          </a:p>
        </p:txBody>
      </p:sp>
      <p:sp>
        <p:nvSpPr>
          <p:cNvPr id="67" name="Google Shape;67;p1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 LIGHT ON DARK">
  <p:cSld name="1_Title Only - LIGHT ON DARK">
    <p:spTree>
      <p:nvGrpSpPr>
        <p:cNvPr id="1" name="Shape 68"/>
        <p:cNvGrpSpPr/>
        <p:nvPr/>
      </p:nvGrpSpPr>
      <p:grpSpPr>
        <a:xfrm>
          <a:off x="0" y="0"/>
          <a:ext cx="0" cy="0"/>
          <a:chOff x="0" y="0"/>
          <a:chExt cx="0" cy="0"/>
        </a:xfrm>
      </p:grpSpPr>
      <p:sp>
        <p:nvSpPr>
          <p:cNvPr id="69" name="Google Shape;69;p13"/>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70" name="Google Shape;70;p13"/>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00" b="1">
                <a:solidFill>
                  <a:srgbClr val="FFFFFF"/>
                </a:solidFill>
                <a:latin typeface="Arial"/>
                <a:ea typeface="Arial"/>
                <a:cs typeface="Arial"/>
                <a:sym typeface="Arial"/>
              </a:defRPr>
            </a:lvl1pPr>
            <a:lvl2pPr lvl="1" algn="l">
              <a:lnSpc>
                <a:spcPct val="100000"/>
              </a:lnSpc>
              <a:spcBef>
                <a:spcPts val="0"/>
              </a:spcBef>
              <a:spcAft>
                <a:spcPts val="0"/>
              </a:spcAft>
              <a:buSzPts val="3200"/>
              <a:buNone/>
              <a:defRPr sz="6100" b="1">
                <a:solidFill>
                  <a:srgbClr val="FFFFFF"/>
                </a:solidFill>
                <a:latin typeface="Arial"/>
                <a:ea typeface="Arial"/>
                <a:cs typeface="Arial"/>
                <a:sym typeface="Arial"/>
              </a:defRPr>
            </a:lvl2pPr>
            <a:lvl3pPr lvl="2" algn="l">
              <a:lnSpc>
                <a:spcPct val="100000"/>
              </a:lnSpc>
              <a:spcBef>
                <a:spcPts val="0"/>
              </a:spcBef>
              <a:spcAft>
                <a:spcPts val="0"/>
              </a:spcAft>
              <a:buSzPts val="3200"/>
              <a:buNone/>
              <a:defRPr sz="6100" b="1">
                <a:solidFill>
                  <a:srgbClr val="FFFFFF"/>
                </a:solidFill>
                <a:latin typeface="Arial"/>
                <a:ea typeface="Arial"/>
                <a:cs typeface="Arial"/>
                <a:sym typeface="Arial"/>
              </a:defRPr>
            </a:lvl3pPr>
            <a:lvl4pPr lvl="3" algn="l">
              <a:lnSpc>
                <a:spcPct val="100000"/>
              </a:lnSpc>
              <a:spcBef>
                <a:spcPts val="0"/>
              </a:spcBef>
              <a:spcAft>
                <a:spcPts val="0"/>
              </a:spcAft>
              <a:buSzPts val="3200"/>
              <a:buNone/>
              <a:defRPr sz="6100" b="1">
                <a:solidFill>
                  <a:srgbClr val="FFFFFF"/>
                </a:solidFill>
                <a:latin typeface="Arial"/>
                <a:ea typeface="Arial"/>
                <a:cs typeface="Arial"/>
                <a:sym typeface="Arial"/>
              </a:defRPr>
            </a:lvl4pPr>
            <a:lvl5pPr lvl="4" algn="l">
              <a:lnSpc>
                <a:spcPct val="100000"/>
              </a:lnSpc>
              <a:spcBef>
                <a:spcPts val="0"/>
              </a:spcBef>
              <a:spcAft>
                <a:spcPts val="0"/>
              </a:spcAft>
              <a:buSzPts val="3200"/>
              <a:buNone/>
              <a:defRPr sz="6100" b="1">
                <a:solidFill>
                  <a:srgbClr val="FFFFFF"/>
                </a:solidFill>
                <a:latin typeface="Arial"/>
                <a:ea typeface="Arial"/>
                <a:cs typeface="Arial"/>
                <a:sym typeface="Arial"/>
              </a:defRPr>
            </a:lvl5pPr>
            <a:lvl6pPr lvl="5" algn="l">
              <a:lnSpc>
                <a:spcPct val="100000"/>
              </a:lnSpc>
              <a:spcBef>
                <a:spcPts val="0"/>
              </a:spcBef>
              <a:spcAft>
                <a:spcPts val="0"/>
              </a:spcAft>
              <a:buSzPts val="3200"/>
              <a:buNone/>
              <a:defRPr sz="6100" b="1">
                <a:solidFill>
                  <a:srgbClr val="FFFFFF"/>
                </a:solidFill>
                <a:latin typeface="Arial"/>
                <a:ea typeface="Arial"/>
                <a:cs typeface="Arial"/>
                <a:sym typeface="Arial"/>
              </a:defRPr>
            </a:lvl6pPr>
            <a:lvl7pPr lvl="6" algn="l">
              <a:lnSpc>
                <a:spcPct val="100000"/>
              </a:lnSpc>
              <a:spcBef>
                <a:spcPts val="0"/>
              </a:spcBef>
              <a:spcAft>
                <a:spcPts val="0"/>
              </a:spcAft>
              <a:buSzPts val="3200"/>
              <a:buNone/>
              <a:defRPr sz="6100" b="1">
                <a:solidFill>
                  <a:srgbClr val="FFFFFF"/>
                </a:solidFill>
                <a:latin typeface="Arial"/>
                <a:ea typeface="Arial"/>
                <a:cs typeface="Arial"/>
                <a:sym typeface="Arial"/>
              </a:defRPr>
            </a:lvl7pPr>
            <a:lvl8pPr lvl="7" algn="l">
              <a:lnSpc>
                <a:spcPct val="100000"/>
              </a:lnSpc>
              <a:spcBef>
                <a:spcPts val="0"/>
              </a:spcBef>
              <a:spcAft>
                <a:spcPts val="0"/>
              </a:spcAft>
              <a:buSzPts val="3200"/>
              <a:buNone/>
              <a:defRPr sz="6100" b="1">
                <a:solidFill>
                  <a:srgbClr val="FFFFFF"/>
                </a:solidFill>
                <a:latin typeface="Arial"/>
                <a:ea typeface="Arial"/>
                <a:cs typeface="Arial"/>
                <a:sym typeface="Arial"/>
              </a:defRPr>
            </a:lvl8pPr>
            <a:lvl9pPr lvl="8" algn="l">
              <a:lnSpc>
                <a:spcPct val="100000"/>
              </a:lnSpc>
              <a:spcBef>
                <a:spcPts val="0"/>
              </a:spcBef>
              <a:spcAft>
                <a:spcPts val="0"/>
              </a:spcAft>
              <a:buSzPts val="3200"/>
              <a:buNone/>
              <a:defRPr sz="6100" b="1">
                <a:solidFill>
                  <a:srgbClr val="FFFFFF"/>
                </a:solidFill>
                <a:latin typeface="Arial"/>
                <a:ea typeface="Arial"/>
                <a:cs typeface="Arial"/>
                <a:sym typeface="Arial"/>
              </a:defRPr>
            </a:lvl9pPr>
          </a:lstStyle>
          <a:p>
            <a:endParaRPr/>
          </a:p>
        </p:txBody>
      </p:sp>
      <p:cxnSp>
        <p:nvCxnSpPr>
          <p:cNvPr id="71" name="Google Shape;71;p13"/>
          <p:cNvCxnSpPr/>
          <p:nvPr/>
        </p:nvCxnSpPr>
        <p:spPr>
          <a:xfrm>
            <a:off x="942800" y="1532025"/>
            <a:ext cx="9639900" cy="0"/>
          </a:xfrm>
          <a:prstGeom prst="straightConnector1">
            <a:avLst/>
          </a:prstGeom>
          <a:noFill/>
          <a:ln w="19050" cap="flat" cmpd="sng">
            <a:solidFill>
              <a:srgbClr val="FFFFFF"/>
            </a:solidFill>
            <a:prstDash val="solid"/>
            <a:round/>
            <a:headEnd type="none" w="sm" len="sm"/>
            <a:tailEnd type="none" w="sm" len="sm"/>
          </a:ln>
        </p:spPr>
      </p:cxnSp>
      <p:sp>
        <p:nvSpPr>
          <p:cNvPr id="72" name="Google Shape;72;p13"/>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900"/>
              <a:buNone/>
              <a:defRPr sz="3200" b="1" i="1">
                <a:solidFill>
                  <a:srgbClr val="0FAFFF"/>
                </a:solidFill>
                <a:latin typeface="Arial"/>
                <a:ea typeface="Arial"/>
                <a:cs typeface="Arial"/>
                <a:sym typeface="Arial"/>
              </a:defRPr>
            </a:lvl1pPr>
            <a:lvl2pPr lvl="1" algn="l">
              <a:lnSpc>
                <a:spcPct val="115000"/>
              </a:lnSpc>
              <a:spcBef>
                <a:spcPts val="2100"/>
              </a:spcBef>
              <a:spcAft>
                <a:spcPts val="0"/>
              </a:spcAft>
              <a:buSzPts val="1500"/>
              <a:buNone/>
              <a:defRPr sz="3200" b="1" i="1">
                <a:solidFill>
                  <a:srgbClr val="0FAFFF"/>
                </a:solidFill>
                <a:latin typeface="Arial"/>
                <a:ea typeface="Arial"/>
                <a:cs typeface="Arial"/>
                <a:sym typeface="Arial"/>
              </a:defRPr>
            </a:lvl2pPr>
            <a:lvl3pPr lvl="2" algn="l">
              <a:lnSpc>
                <a:spcPct val="115000"/>
              </a:lnSpc>
              <a:spcBef>
                <a:spcPts val="2100"/>
              </a:spcBef>
              <a:spcAft>
                <a:spcPts val="0"/>
              </a:spcAft>
              <a:buSzPts val="1500"/>
              <a:buNone/>
              <a:defRPr sz="3200" b="1" i="1">
                <a:solidFill>
                  <a:srgbClr val="0FAFFF"/>
                </a:solidFill>
                <a:latin typeface="Arial"/>
                <a:ea typeface="Arial"/>
                <a:cs typeface="Arial"/>
                <a:sym typeface="Arial"/>
              </a:defRPr>
            </a:lvl3pPr>
            <a:lvl4pPr lvl="3" algn="l">
              <a:lnSpc>
                <a:spcPct val="115000"/>
              </a:lnSpc>
              <a:spcBef>
                <a:spcPts val="2100"/>
              </a:spcBef>
              <a:spcAft>
                <a:spcPts val="0"/>
              </a:spcAft>
              <a:buSzPts val="1500"/>
              <a:buNone/>
              <a:defRPr sz="3200" b="1" i="1">
                <a:solidFill>
                  <a:srgbClr val="0FAFFF"/>
                </a:solidFill>
                <a:latin typeface="Arial"/>
                <a:ea typeface="Arial"/>
                <a:cs typeface="Arial"/>
                <a:sym typeface="Arial"/>
              </a:defRPr>
            </a:lvl4pPr>
            <a:lvl5pPr lvl="4" algn="l">
              <a:lnSpc>
                <a:spcPct val="115000"/>
              </a:lnSpc>
              <a:spcBef>
                <a:spcPts val="2100"/>
              </a:spcBef>
              <a:spcAft>
                <a:spcPts val="0"/>
              </a:spcAft>
              <a:buSzPts val="1500"/>
              <a:buNone/>
              <a:defRPr sz="3200" b="1" i="1">
                <a:solidFill>
                  <a:srgbClr val="0FAFFF"/>
                </a:solidFill>
                <a:latin typeface="Arial"/>
                <a:ea typeface="Arial"/>
                <a:cs typeface="Arial"/>
                <a:sym typeface="Arial"/>
              </a:defRPr>
            </a:lvl5pPr>
            <a:lvl6pPr lvl="5" algn="l">
              <a:lnSpc>
                <a:spcPct val="115000"/>
              </a:lnSpc>
              <a:spcBef>
                <a:spcPts val="2100"/>
              </a:spcBef>
              <a:spcAft>
                <a:spcPts val="0"/>
              </a:spcAft>
              <a:buSzPts val="1500"/>
              <a:buNone/>
              <a:defRPr sz="3200" b="1" i="1">
                <a:solidFill>
                  <a:srgbClr val="0FAFFF"/>
                </a:solidFill>
                <a:latin typeface="Arial"/>
                <a:ea typeface="Arial"/>
                <a:cs typeface="Arial"/>
                <a:sym typeface="Arial"/>
              </a:defRPr>
            </a:lvl6pPr>
            <a:lvl7pPr lvl="6" algn="l">
              <a:lnSpc>
                <a:spcPct val="115000"/>
              </a:lnSpc>
              <a:spcBef>
                <a:spcPts val="2100"/>
              </a:spcBef>
              <a:spcAft>
                <a:spcPts val="0"/>
              </a:spcAft>
              <a:buSzPts val="1500"/>
              <a:buNone/>
              <a:defRPr sz="3200" b="1" i="1">
                <a:solidFill>
                  <a:srgbClr val="0FAFFF"/>
                </a:solidFill>
                <a:latin typeface="Arial"/>
                <a:ea typeface="Arial"/>
                <a:cs typeface="Arial"/>
                <a:sym typeface="Arial"/>
              </a:defRPr>
            </a:lvl7pPr>
            <a:lvl8pPr lvl="7" algn="l">
              <a:lnSpc>
                <a:spcPct val="115000"/>
              </a:lnSpc>
              <a:spcBef>
                <a:spcPts val="2100"/>
              </a:spcBef>
              <a:spcAft>
                <a:spcPts val="0"/>
              </a:spcAft>
              <a:buSzPts val="1500"/>
              <a:buNone/>
              <a:defRPr sz="3200" b="1" i="1">
                <a:solidFill>
                  <a:srgbClr val="0FAFFF"/>
                </a:solidFill>
                <a:latin typeface="Arial"/>
                <a:ea typeface="Arial"/>
                <a:cs typeface="Arial"/>
                <a:sym typeface="Arial"/>
              </a:defRPr>
            </a:lvl8pPr>
            <a:lvl9pPr lvl="8" algn="l">
              <a:lnSpc>
                <a:spcPct val="115000"/>
              </a:lnSpc>
              <a:spcBef>
                <a:spcPts val="2100"/>
              </a:spcBef>
              <a:spcAft>
                <a:spcPts val="2100"/>
              </a:spcAft>
              <a:buSzPts val="1500"/>
              <a:buNone/>
              <a:defRPr sz="3200" b="1" i="1">
                <a:solidFill>
                  <a:srgbClr val="0FAFFF"/>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609600" y="274639"/>
            <a:ext cx="10972800" cy="711300"/>
          </a:xfrm>
          <a:prstGeom prst="rect">
            <a:avLst/>
          </a:prstGeom>
          <a:noFill/>
          <a:ln>
            <a:noFill/>
          </a:ln>
        </p:spPr>
        <p:txBody>
          <a:bodyPr spcFirstLastPara="1" wrap="square" lIns="0" tIns="45700" rIns="0" bIns="45700" anchor="ctr" anchorCtr="0">
            <a:noAutofit/>
          </a:bodyPr>
          <a:lstStyle>
            <a:lvl1pPr lvl="0" algn="l">
              <a:lnSpc>
                <a:spcPct val="100000"/>
              </a:lnSpc>
              <a:spcBef>
                <a:spcPts val="0"/>
              </a:spcBef>
              <a:spcAft>
                <a:spcPts val="0"/>
              </a:spcAft>
              <a:buClr>
                <a:schemeClr val="dk1"/>
              </a:buClr>
              <a:buSzPts val="2700"/>
              <a:buFont typeface="Calibri"/>
              <a:buNone/>
              <a:defRPr sz="3600"/>
            </a:lvl1pPr>
            <a:lvl2pPr lvl="1" algn="l">
              <a:lnSpc>
                <a:spcPct val="100000"/>
              </a:lnSpc>
              <a:spcBef>
                <a:spcPts val="0"/>
              </a:spcBef>
              <a:spcAft>
                <a:spcPts val="0"/>
              </a:spcAft>
              <a:buSzPts val="3200"/>
              <a:buNone/>
              <a:defRPr/>
            </a:lvl2pPr>
            <a:lvl3pPr lvl="2" algn="l">
              <a:lnSpc>
                <a:spcPct val="100000"/>
              </a:lnSpc>
              <a:spcBef>
                <a:spcPts val="0"/>
              </a:spcBef>
              <a:spcAft>
                <a:spcPts val="0"/>
              </a:spcAft>
              <a:buSzPts val="3200"/>
              <a:buNone/>
              <a:defRPr/>
            </a:lvl3pPr>
            <a:lvl4pPr lvl="3" algn="l">
              <a:lnSpc>
                <a:spcPct val="100000"/>
              </a:lnSpc>
              <a:spcBef>
                <a:spcPts val="0"/>
              </a:spcBef>
              <a:spcAft>
                <a:spcPts val="0"/>
              </a:spcAft>
              <a:buSzPts val="3200"/>
              <a:buNone/>
              <a:defRPr/>
            </a:lvl4pPr>
            <a:lvl5pPr lvl="4" algn="l">
              <a:lnSpc>
                <a:spcPct val="100000"/>
              </a:lnSpc>
              <a:spcBef>
                <a:spcPts val="0"/>
              </a:spcBef>
              <a:spcAft>
                <a:spcPts val="0"/>
              </a:spcAft>
              <a:buSzPts val="3200"/>
              <a:buNone/>
              <a:defRPr/>
            </a:lvl5pPr>
            <a:lvl6pPr lvl="5" algn="l">
              <a:lnSpc>
                <a:spcPct val="100000"/>
              </a:lnSpc>
              <a:spcBef>
                <a:spcPts val="0"/>
              </a:spcBef>
              <a:spcAft>
                <a:spcPts val="0"/>
              </a:spcAft>
              <a:buSzPts val="3200"/>
              <a:buNone/>
              <a:defRPr/>
            </a:lvl6pPr>
            <a:lvl7pPr lvl="6" algn="l">
              <a:lnSpc>
                <a:spcPct val="100000"/>
              </a:lnSpc>
              <a:spcBef>
                <a:spcPts val="0"/>
              </a:spcBef>
              <a:spcAft>
                <a:spcPts val="0"/>
              </a:spcAft>
              <a:buSzPts val="3200"/>
              <a:buNone/>
              <a:defRPr/>
            </a:lvl7pPr>
            <a:lvl8pPr lvl="7" algn="l">
              <a:lnSpc>
                <a:spcPct val="100000"/>
              </a:lnSpc>
              <a:spcBef>
                <a:spcPts val="0"/>
              </a:spcBef>
              <a:spcAft>
                <a:spcPts val="0"/>
              </a:spcAft>
              <a:buSzPts val="3200"/>
              <a:buNone/>
              <a:defRPr/>
            </a:lvl8pPr>
            <a:lvl9pPr lvl="8" algn="l">
              <a:lnSpc>
                <a:spcPct val="100000"/>
              </a:lnSpc>
              <a:spcBef>
                <a:spcPts val="0"/>
              </a:spcBef>
              <a:spcAft>
                <a:spcPts val="0"/>
              </a:spcAft>
              <a:buSzPts val="3200"/>
              <a:buNone/>
              <a:defRPr/>
            </a:lvl9pPr>
          </a:lstStyle>
          <a:p>
            <a:endParaRPr/>
          </a:p>
        </p:txBody>
      </p:sp>
      <p:sp>
        <p:nvSpPr>
          <p:cNvPr id="75" name="Google Shape;75;p14"/>
          <p:cNvSpPr txBox="1">
            <a:spLocks noGrp="1"/>
          </p:cNvSpPr>
          <p:nvPr>
            <p:ph type="dt" idx="10"/>
          </p:nvPr>
        </p:nvSpPr>
        <p:spPr>
          <a:xfrm>
            <a:off x="609600" y="6356351"/>
            <a:ext cx="2844900" cy="365100"/>
          </a:xfrm>
          <a:prstGeom prst="rect">
            <a:avLst/>
          </a:prstGeom>
          <a:noFill/>
          <a:ln>
            <a:noFill/>
          </a:ln>
        </p:spPr>
        <p:txBody>
          <a:bodyPr spcFirstLastPara="1" wrap="square" lIns="0" tIns="45700" rIns="0" bIns="45700" anchor="ctr" anchorCtr="0">
            <a:noAutofit/>
          </a:bodyPr>
          <a:lstStyle>
            <a:lvl1pPr marR="0" lvl="0"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6" name="Google Shape;76;p14"/>
          <p:cNvSpPr txBox="1">
            <a:spLocks noGrp="1"/>
          </p:cNvSpPr>
          <p:nvPr>
            <p:ph type="ftr" idx="11"/>
          </p:nvPr>
        </p:nvSpPr>
        <p:spPr>
          <a:xfrm>
            <a:off x="4165600" y="6356351"/>
            <a:ext cx="3860700" cy="365100"/>
          </a:xfrm>
          <a:prstGeom prst="rect">
            <a:avLst/>
          </a:prstGeom>
          <a:noFill/>
          <a:ln>
            <a:noFill/>
          </a:ln>
        </p:spPr>
        <p:txBody>
          <a:bodyPr spcFirstLastPara="1" wrap="square" lIns="0" tIns="45700" rIns="0" bIns="45700" anchor="ctr" anchorCtr="0">
            <a:noAutofit/>
          </a:bodyPr>
          <a:lstStyle>
            <a:lvl1pPr marR="0" lvl="0" algn="ctr">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9pPr>
          </a:lstStyle>
          <a:p>
            <a:endParaRPr/>
          </a:p>
        </p:txBody>
      </p:sp>
      <p:sp>
        <p:nvSpPr>
          <p:cNvPr id="77" name="Google Shape;77;p14"/>
          <p:cNvSpPr txBox="1">
            <a:spLocks noGrp="1"/>
          </p:cNvSpPr>
          <p:nvPr>
            <p:ph type="sldNum" idx="12"/>
          </p:nvPr>
        </p:nvSpPr>
        <p:spPr>
          <a:xfrm>
            <a:off x="8737600" y="6356351"/>
            <a:ext cx="2844900" cy="365100"/>
          </a:xfrm>
          <a:prstGeom prst="rect">
            <a:avLst/>
          </a:prstGeom>
          <a:noFill/>
          <a:ln>
            <a:noFill/>
          </a:ln>
        </p:spPr>
        <p:txBody>
          <a:bodyPr spcFirstLastPara="1" wrap="square" lIns="0" tIns="45700" rIns="0" bIns="45700"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 DARK ON LIGHT 1">
  <p:cSld name="BLANK_2_1_1_1">
    <p:bg>
      <p:bgPr>
        <a:solidFill>
          <a:srgbClr val="FFFFFF"/>
        </a:solid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sldNum" idx="12"/>
          </p:nvPr>
        </p:nvSpPr>
        <p:spPr>
          <a:xfrm>
            <a:off x="11296610" y="6217622"/>
            <a:ext cx="731700" cy="5247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US"/>
              <a:t>‹#›</a:t>
            </a:fld>
            <a:endParaRPr/>
          </a:p>
        </p:txBody>
      </p:sp>
      <p:sp>
        <p:nvSpPr>
          <p:cNvPr id="80" name="Google Shape;80;p15"/>
          <p:cNvSpPr txBox="1">
            <a:spLocks noGrp="1"/>
          </p:cNvSpPr>
          <p:nvPr>
            <p:ph type="title"/>
          </p:nvPr>
        </p:nvSpPr>
        <p:spPr>
          <a:xfrm>
            <a:off x="585800" y="103900"/>
            <a:ext cx="10710900" cy="1173600"/>
          </a:xfrm>
          <a:prstGeom prst="rect">
            <a:avLst/>
          </a:prstGeom>
        </p:spPr>
        <p:txBody>
          <a:bodyPr spcFirstLastPara="1" wrap="square" lIns="91425" tIns="45700" rIns="91425" bIns="45700" anchor="b" anchorCtr="0">
            <a:normAutofit/>
          </a:bodyPr>
          <a:lstStyle>
            <a:lvl1pPr lvl="0">
              <a:spcBef>
                <a:spcPts val="0"/>
              </a:spcBef>
              <a:spcAft>
                <a:spcPts val="0"/>
              </a:spcAft>
              <a:buNone/>
              <a:defRPr sz="4800" b="1">
                <a:solidFill>
                  <a:srgbClr val="003C71"/>
                </a:solidFill>
                <a:latin typeface="Arial"/>
                <a:ea typeface="Arial"/>
                <a:cs typeface="Arial"/>
                <a:sym typeface="Arial"/>
              </a:defRPr>
            </a:lvl1pPr>
            <a:lvl2pPr lvl="1">
              <a:spcBef>
                <a:spcPts val="0"/>
              </a:spcBef>
              <a:spcAft>
                <a:spcPts val="0"/>
              </a:spcAft>
              <a:buNone/>
              <a:defRPr sz="4800" b="1">
                <a:solidFill>
                  <a:srgbClr val="003C71"/>
                </a:solidFill>
                <a:latin typeface="Arial"/>
                <a:ea typeface="Arial"/>
                <a:cs typeface="Arial"/>
                <a:sym typeface="Arial"/>
              </a:defRPr>
            </a:lvl2pPr>
            <a:lvl3pPr lvl="2">
              <a:spcBef>
                <a:spcPts val="0"/>
              </a:spcBef>
              <a:spcAft>
                <a:spcPts val="0"/>
              </a:spcAft>
              <a:buNone/>
              <a:defRPr sz="4800" b="1">
                <a:solidFill>
                  <a:srgbClr val="003C71"/>
                </a:solidFill>
                <a:latin typeface="Arial"/>
                <a:ea typeface="Arial"/>
                <a:cs typeface="Arial"/>
                <a:sym typeface="Arial"/>
              </a:defRPr>
            </a:lvl3pPr>
            <a:lvl4pPr lvl="3">
              <a:spcBef>
                <a:spcPts val="0"/>
              </a:spcBef>
              <a:spcAft>
                <a:spcPts val="0"/>
              </a:spcAft>
              <a:buNone/>
              <a:defRPr sz="4800" b="1">
                <a:solidFill>
                  <a:srgbClr val="003C71"/>
                </a:solidFill>
                <a:latin typeface="Arial"/>
                <a:ea typeface="Arial"/>
                <a:cs typeface="Arial"/>
                <a:sym typeface="Arial"/>
              </a:defRPr>
            </a:lvl4pPr>
            <a:lvl5pPr lvl="4">
              <a:spcBef>
                <a:spcPts val="0"/>
              </a:spcBef>
              <a:spcAft>
                <a:spcPts val="0"/>
              </a:spcAft>
              <a:buNone/>
              <a:defRPr sz="4800" b="1">
                <a:solidFill>
                  <a:srgbClr val="003C71"/>
                </a:solidFill>
                <a:latin typeface="Arial"/>
                <a:ea typeface="Arial"/>
                <a:cs typeface="Arial"/>
                <a:sym typeface="Arial"/>
              </a:defRPr>
            </a:lvl5pPr>
            <a:lvl6pPr lvl="5">
              <a:spcBef>
                <a:spcPts val="0"/>
              </a:spcBef>
              <a:spcAft>
                <a:spcPts val="0"/>
              </a:spcAft>
              <a:buNone/>
              <a:defRPr sz="4800" b="1">
                <a:solidFill>
                  <a:srgbClr val="003C71"/>
                </a:solidFill>
                <a:latin typeface="Arial"/>
                <a:ea typeface="Arial"/>
                <a:cs typeface="Arial"/>
                <a:sym typeface="Arial"/>
              </a:defRPr>
            </a:lvl6pPr>
            <a:lvl7pPr lvl="6">
              <a:spcBef>
                <a:spcPts val="0"/>
              </a:spcBef>
              <a:spcAft>
                <a:spcPts val="0"/>
              </a:spcAft>
              <a:buNone/>
              <a:defRPr sz="4800" b="1">
                <a:solidFill>
                  <a:srgbClr val="003C71"/>
                </a:solidFill>
                <a:latin typeface="Arial"/>
                <a:ea typeface="Arial"/>
                <a:cs typeface="Arial"/>
                <a:sym typeface="Arial"/>
              </a:defRPr>
            </a:lvl7pPr>
            <a:lvl8pPr lvl="7">
              <a:spcBef>
                <a:spcPts val="0"/>
              </a:spcBef>
              <a:spcAft>
                <a:spcPts val="0"/>
              </a:spcAft>
              <a:buNone/>
              <a:defRPr sz="4800" b="1">
                <a:solidFill>
                  <a:srgbClr val="003C71"/>
                </a:solidFill>
                <a:latin typeface="Arial"/>
                <a:ea typeface="Arial"/>
                <a:cs typeface="Arial"/>
                <a:sym typeface="Arial"/>
              </a:defRPr>
            </a:lvl8pPr>
            <a:lvl9pPr lvl="8">
              <a:spcBef>
                <a:spcPts val="0"/>
              </a:spcBef>
              <a:spcAft>
                <a:spcPts val="0"/>
              </a:spcAft>
              <a:buNone/>
              <a:defRPr sz="4800" b="1">
                <a:solidFill>
                  <a:srgbClr val="003C71"/>
                </a:solidFill>
                <a:latin typeface="Arial"/>
                <a:ea typeface="Arial"/>
                <a:cs typeface="Arial"/>
                <a:sym typeface="Arial"/>
              </a:defRPr>
            </a:lvl9pPr>
          </a:lstStyle>
          <a:p>
            <a:endParaRPr/>
          </a:p>
        </p:txBody>
      </p:sp>
      <p:cxnSp>
        <p:nvCxnSpPr>
          <p:cNvPr id="81" name="Google Shape;81;p15"/>
          <p:cNvCxnSpPr/>
          <p:nvPr/>
        </p:nvCxnSpPr>
        <p:spPr>
          <a:xfrm>
            <a:off x="739600" y="1206242"/>
            <a:ext cx="9639900" cy="0"/>
          </a:xfrm>
          <a:prstGeom prst="straightConnector1">
            <a:avLst/>
          </a:prstGeom>
          <a:noFill/>
          <a:ln w="19050" cap="flat" cmpd="sng">
            <a:solidFill>
              <a:srgbClr val="000000"/>
            </a:solidFill>
            <a:prstDash val="solid"/>
            <a:round/>
            <a:headEnd type="none" w="med" len="med"/>
            <a:tailEnd type="none" w="med" len="med"/>
          </a:ln>
        </p:spPr>
      </p:cxnSp>
      <p:sp>
        <p:nvSpPr>
          <p:cNvPr id="82" name="Google Shape;82;p15"/>
          <p:cNvSpPr txBox="1">
            <a:spLocks noGrp="1"/>
          </p:cNvSpPr>
          <p:nvPr>
            <p:ph type="subTitle" idx="1"/>
          </p:nvPr>
        </p:nvSpPr>
        <p:spPr>
          <a:xfrm>
            <a:off x="585800" y="1161100"/>
            <a:ext cx="10710900" cy="524700"/>
          </a:xfrm>
          <a:prstGeom prst="rect">
            <a:avLst/>
          </a:prstGeom>
        </p:spPr>
        <p:txBody>
          <a:bodyPr spcFirstLastPara="1" wrap="square" lIns="91425" tIns="45700" rIns="91425" bIns="45700" anchor="t" anchorCtr="0">
            <a:normAutofit/>
          </a:bodyPr>
          <a:lstStyle>
            <a:lvl1pPr lvl="0">
              <a:spcBef>
                <a:spcPts val="1000"/>
              </a:spcBef>
              <a:spcAft>
                <a:spcPts val="0"/>
              </a:spcAft>
              <a:buNone/>
              <a:defRPr sz="3200" b="1" i="1">
                <a:solidFill>
                  <a:srgbClr val="0579BD"/>
                </a:solidFill>
                <a:latin typeface="Arial"/>
                <a:ea typeface="Arial"/>
                <a:cs typeface="Arial"/>
                <a:sym typeface="Arial"/>
              </a:defRPr>
            </a:lvl1pPr>
            <a:lvl2pPr lvl="1">
              <a:spcBef>
                <a:spcPts val="1000"/>
              </a:spcBef>
              <a:spcAft>
                <a:spcPts val="0"/>
              </a:spcAft>
              <a:buNone/>
              <a:defRPr sz="3200" b="1" i="1">
                <a:solidFill>
                  <a:srgbClr val="0579BD"/>
                </a:solidFill>
                <a:latin typeface="Arial"/>
                <a:ea typeface="Arial"/>
                <a:cs typeface="Arial"/>
                <a:sym typeface="Arial"/>
              </a:defRPr>
            </a:lvl2pPr>
            <a:lvl3pPr lvl="2">
              <a:spcBef>
                <a:spcPts val="1000"/>
              </a:spcBef>
              <a:spcAft>
                <a:spcPts val="0"/>
              </a:spcAft>
              <a:buNone/>
              <a:defRPr sz="3200" b="1" i="1">
                <a:solidFill>
                  <a:srgbClr val="0579BD"/>
                </a:solidFill>
                <a:latin typeface="Arial"/>
                <a:ea typeface="Arial"/>
                <a:cs typeface="Arial"/>
                <a:sym typeface="Arial"/>
              </a:defRPr>
            </a:lvl3pPr>
            <a:lvl4pPr lvl="3">
              <a:spcBef>
                <a:spcPts val="1000"/>
              </a:spcBef>
              <a:spcAft>
                <a:spcPts val="0"/>
              </a:spcAft>
              <a:buNone/>
              <a:defRPr sz="3200" b="1" i="1">
                <a:solidFill>
                  <a:srgbClr val="0579BD"/>
                </a:solidFill>
                <a:latin typeface="Arial"/>
                <a:ea typeface="Arial"/>
                <a:cs typeface="Arial"/>
                <a:sym typeface="Arial"/>
              </a:defRPr>
            </a:lvl4pPr>
            <a:lvl5pPr lvl="4">
              <a:spcBef>
                <a:spcPts val="1000"/>
              </a:spcBef>
              <a:spcAft>
                <a:spcPts val="0"/>
              </a:spcAft>
              <a:buNone/>
              <a:defRPr sz="3200" b="1" i="1">
                <a:solidFill>
                  <a:srgbClr val="0579BD"/>
                </a:solidFill>
                <a:latin typeface="Arial"/>
                <a:ea typeface="Arial"/>
                <a:cs typeface="Arial"/>
                <a:sym typeface="Arial"/>
              </a:defRPr>
            </a:lvl5pPr>
            <a:lvl6pPr lvl="5">
              <a:spcBef>
                <a:spcPts val="1000"/>
              </a:spcBef>
              <a:spcAft>
                <a:spcPts val="0"/>
              </a:spcAft>
              <a:buNone/>
              <a:defRPr sz="3200" b="1" i="1">
                <a:solidFill>
                  <a:srgbClr val="0579BD"/>
                </a:solidFill>
                <a:latin typeface="Arial"/>
                <a:ea typeface="Arial"/>
                <a:cs typeface="Arial"/>
                <a:sym typeface="Arial"/>
              </a:defRPr>
            </a:lvl6pPr>
            <a:lvl7pPr lvl="6">
              <a:spcBef>
                <a:spcPts val="1000"/>
              </a:spcBef>
              <a:spcAft>
                <a:spcPts val="0"/>
              </a:spcAft>
              <a:buNone/>
              <a:defRPr sz="3200" b="1" i="1">
                <a:solidFill>
                  <a:srgbClr val="0579BD"/>
                </a:solidFill>
                <a:latin typeface="Arial"/>
                <a:ea typeface="Arial"/>
                <a:cs typeface="Arial"/>
                <a:sym typeface="Arial"/>
              </a:defRPr>
            </a:lvl7pPr>
            <a:lvl8pPr lvl="7">
              <a:spcBef>
                <a:spcPts val="1000"/>
              </a:spcBef>
              <a:spcAft>
                <a:spcPts val="0"/>
              </a:spcAft>
              <a:buNone/>
              <a:defRPr sz="3200" b="1" i="1">
                <a:solidFill>
                  <a:srgbClr val="0579BD"/>
                </a:solidFill>
                <a:latin typeface="Arial"/>
                <a:ea typeface="Arial"/>
                <a:cs typeface="Arial"/>
                <a:sym typeface="Arial"/>
              </a:defRPr>
            </a:lvl8pPr>
            <a:lvl9pPr lvl="8">
              <a:spcBef>
                <a:spcPts val="1000"/>
              </a:spcBef>
              <a:spcAft>
                <a:spcPts val="0"/>
              </a:spcAft>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ype="title">
  <p:cSld name="TITLE">
    <p:spTree>
      <p:nvGrpSpPr>
        <p:cNvPr id="1" name="Shape 83"/>
        <p:cNvGrpSpPr/>
        <p:nvPr/>
      </p:nvGrpSpPr>
      <p:grpSpPr>
        <a:xfrm>
          <a:off x="0" y="0"/>
          <a:ext cx="0" cy="0"/>
          <a:chOff x="0" y="0"/>
          <a:chExt cx="0" cy="0"/>
        </a:xfrm>
      </p:grpSpPr>
      <p:grpSp>
        <p:nvGrpSpPr>
          <p:cNvPr id="84" name="Google Shape;84;p16"/>
          <p:cNvGrpSpPr/>
          <p:nvPr/>
        </p:nvGrpSpPr>
        <p:grpSpPr>
          <a:xfrm>
            <a:off x="-21933" y="-32935"/>
            <a:ext cx="3332991" cy="6907464"/>
            <a:chOff x="-92652" y="-16478"/>
            <a:chExt cx="2421528" cy="6907464"/>
          </a:xfrm>
        </p:grpSpPr>
        <p:sp>
          <p:nvSpPr>
            <p:cNvPr id="85" name="Google Shape;85;p16" descr="White and blue curved shape containing the GSA logo in the bottom left corner. " title="Cover page design"/>
            <p:cNvSpPr/>
            <p:nvPr/>
          </p:nvSpPr>
          <p:spPr>
            <a:xfrm rot="-5400000">
              <a:off x="-2280159" y="2257390"/>
              <a:ext cx="6874470" cy="2343600"/>
            </a:xfrm>
            <a:prstGeom prst="flowChartDocumen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6" name="Google Shape;86;p16"/>
            <p:cNvSpPr/>
            <p:nvPr/>
          </p:nvSpPr>
          <p:spPr>
            <a:xfrm rot="-5400000">
              <a:off x="-2407281" y="2298151"/>
              <a:ext cx="6907464" cy="2278206"/>
            </a:xfrm>
            <a:prstGeom prst="flowChartDocument">
              <a:avLst/>
            </a:prstGeom>
            <a:solidFill>
              <a:srgbClr val="0FAFFF"/>
            </a:solidFill>
            <a:ln w="9525" cap="flat" cmpd="sng">
              <a:solidFill>
                <a:srgbClr val="0FA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grpSp>
      <p:sp>
        <p:nvSpPr>
          <p:cNvPr id="87" name="Google Shape;87;p16"/>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88" name="Google Shape;88;p16"/>
          <p:cNvSpPr txBox="1">
            <a:spLocks noGrp="1"/>
          </p:cNvSpPr>
          <p:nvPr>
            <p:ph type="subTitle" idx="1"/>
          </p:nvPr>
        </p:nvSpPr>
        <p:spPr>
          <a:xfrm>
            <a:off x="4792456" y="6043500"/>
            <a:ext cx="6548100" cy="591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1800"/>
              <a:buNone/>
              <a:defRPr sz="2533">
                <a:solidFill>
                  <a:srgbClr val="FFFFFF"/>
                </a:solidFill>
                <a:latin typeface="Arial"/>
                <a:ea typeface="Arial"/>
                <a:cs typeface="Arial"/>
                <a:sym typeface="Arial"/>
              </a:defRPr>
            </a:lvl1pPr>
            <a:lvl2pPr lvl="1" algn="l">
              <a:lnSpc>
                <a:spcPct val="100000"/>
              </a:lnSpc>
              <a:spcBef>
                <a:spcPts val="0"/>
              </a:spcBef>
              <a:spcAft>
                <a:spcPts val="0"/>
              </a:spcAft>
              <a:buSzPts val="1400"/>
              <a:buNone/>
              <a:defRPr sz="2533">
                <a:solidFill>
                  <a:srgbClr val="FFFFFF"/>
                </a:solidFill>
                <a:latin typeface="Arial"/>
                <a:ea typeface="Arial"/>
                <a:cs typeface="Arial"/>
                <a:sym typeface="Arial"/>
              </a:defRPr>
            </a:lvl2pPr>
            <a:lvl3pPr lvl="2" algn="l">
              <a:lnSpc>
                <a:spcPct val="100000"/>
              </a:lnSpc>
              <a:spcBef>
                <a:spcPts val="0"/>
              </a:spcBef>
              <a:spcAft>
                <a:spcPts val="0"/>
              </a:spcAft>
              <a:buSzPts val="1400"/>
              <a:buNone/>
              <a:defRPr sz="2533">
                <a:solidFill>
                  <a:srgbClr val="FFFFFF"/>
                </a:solidFill>
                <a:latin typeface="Arial"/>
                <a:ea typeface="Arial"/>
                <a:cs typeface="Arial"/>
                <a:sym typeface="Arial"/>
              </a:defRPr>
            </a:lvl3pPr>
            <a:lvl4pPr lvl="3" algn="l">
              <a:lnSpc>
                <a:spcPct val="100000"/>
              </a:lnSpc>
              <a:spcBef>
                <a:spcPts val="0"/>
              </a:spcBef>
              <a:spcAft>
                <a:spcPts val="0"/>
              </a:spcAft>
              <a:buSzPts val="1400"/>
              <a:buNone/>
              <a:defRPr sz="2533">
                <a:solidFill>
                  <a:srgbClr val="FFFFFF"/>
                </a:solidFill>
                <a:latin typeface="Arial"/>
                <a:ea typeface="Arial"/>
                <a:cs typeface="Arial"/>
                <a:sym typeface="Arial"/>
              </a:defRPr>
            </a:lvl4pPr>
            <a:lvl5pPr lvl="4" algn="l">
              <a:lnSpc>
                <a:spcPct val="100000"/>
              </a:lnSpc>
              <a:spcBef>
                <a:spcPts val="0"/>
              </a:spcBef>
              <a:spcAft>
                <a:spcPts val="0"/>
              </a:spcAft>
              <a:buSzPts val="1400"/>
              <a:buNone/>
              <a:defRPr sz="2533">
                <a:solidFill>
                  <a:srgbClr val="FFFFFF"/>
                </a:solidFill>
                <a:latin typeface="Arial"/>
                <a:ea typeface="Arial"/>
                <a:cs typeface="Arial"/>
                <a:sym typeface="Arial"/>
              </a:defRPr>
            </a:lvl5pPr>
            <a:lvl6pPr lvl="5" algn="l">
              <a:lnSpc>
                <a:spcPct val="100000"/>
              </a:lnSpc>
              <a:spcBef>
                <a:spcPts val="0"/>
              </a:spcBef>
              <a:spcAft>
                <a:spcPts val="0"/>
              </a:spcAft>
              <a:buSzPts val="1400"/>
              <a:buNone/>
              <a:defRPr sz="2533">
                <a:solidFill>
                  <a:srgbClr val="FFFFFF"/>
                </a:solidFill>
                <a:latin typeface="Arial"/>
                <a:ea typeface="Arial"/>
                <a:cs typeface="Arial"/>
                <a:sym typeface="Arial"/>
              </a:defRPr>
            </a:lvl6pPr>
            <a:lvl7pPr lvl="6" algn="l">
              <a:lnSpc>
                <a:spcPct val="100000"/>
              </a:lnSpc>
              <a:spcBef>
                <a:spcPts val="0"/>
              </a:spcBef>
              <a:spcAft>
                <a:spcPts val="0"/>
              </a:spcAft>
              <a:buSzPts val="1400"/>
              <a:buNone/>
              <a:defRPr sz="2533">
                <a:solidFill>
                  <a:srgbClr val="FFFFFF"/>
                </a:solidFill>
                <a:latin typeface="Arial"/>
                <a:ea typeface="Arial"/>
                <a:cs typeface="Arial"/>
                <a:sym typeface="Arial"/>
              </a:defRPr>
            </a:lvl7pPr>
            <a:lvl8pPr lvl="7" algn="l">
              <a:lnSpc>
                <a:spcPct val="100000"/>
              </a:lnSpc>
              <a:spcBef>
                <a:spcPts val="0"/>
              </a:spcBef>
              <a:spcAft>
                <a:spcPts val="0"/>
              </a:spcAft>
              <a:buSzPts val="1400"/>
              <a:buNone/>
              <a:defRPr sz="2533">
                <a:solidFill>
                  <a:srgbClr val="FFFFFF"/>
                </a:solidFill>
                <a:latin typeface="Arial"/>
                <a:ea typeface="Arial"/>
                <a:cs typeface="Arial"/>
                <a:sym typeface="Arial"/>
              </a:defRPr>
            </a:lvl8pPr>
            <a:lvl9pPr lvl="8" algn="l">
              <a:lnSpc>
                <a:spcPct val="100000"/>
              </a:lnSpc>
              <a:spcBef>
                <a:spcPts val="0"/>
              </a:spcBef>
              <a:spcAft>
                <a:spcPts val="0"/>
              </a:spcAft>
              <a:buSzPts val="1400"/>
              <a:buNone/>
              <a:defRPr sz="2533">
                <a:solidFill>
                  <a:srgbClr val="FFFFFF"/>
                </a:solidFill>
                <a:latin typeface="Arial"/>
                <a:ea typeface="Arial"/>
                <a:cs typeface="Arial"/>
                <a:sym typeface="Arial"/>
              </a:defRPr>
            </a:lvl9pPr>
          </a:lstStyle>
          <a:p>
            <a:endParaRPr/>
          </a:p>
        </p:txBody>
      </p:sp>
      <p:sp>
        <p:nvSpPr>
          <p:cNvPr id="89" name="Google Shape;89;p16"/>
          <p:cNvSpPr txBox="1">
            <a:spLocks noGrp="1"/>
          </p:cNvSpPr>
          <p:nvPr>
            <p:ph type="title"/>
          </p:nvPr>
        </p:nvSpPr>
        <p:spPr>
          <a:xfrm>
            <a:off x="4792456" y="2144975"/>
            <a:ext cx="6887100" cy="15612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3733">
                <a:solidFill>
                  <a:srgbClr val="0FAFFF"/>
                </a:solidFill>
                <a:latin typeface="Arial"/>
                <a:ea typeface="Arial"/>
                <a:cs typeface="Arial"/>
                <a:sym typeface="Arial"/>
              </a:defRPr>
            </a:lvl1pPr>
            <a:lvl2pPr lvl="1" algn="l">
              <a:lnSpc>
                <a:spcPct val="100000"/>
              </a:lnSpc>
              <a:spcBef>
                <a:spcPts val="0"/>
              </a:spcBef>
              <a:spcAft>
                <a:spcPts val="0"/>
              </a:spcAft>
              <a:buSzPts val="3200"/>
              <a:buNone/>
              <a:defRPr sz="3733">
                <a:solidFill>
                  <a:srgbClr val="0FAFFF"/>
                </a:solidFill>
                <a:latin typeface="Arial"/>
                <a:ea typeface="Arial"/>
                <a:cs typeface="Arial"/>
                <a:sym typeface="Arial"/>
              </a:defRPr>
            </a:lvl2pPr>
            <a:lvl3pPr lvl="2" algn="l">
              <a:lnSpc>
                <a:spcPct val="100000"/>
              </a:lnSpc>
              <a:spcBef>
                <a:spcPts val="0"/>
              </a:spcBef>
              <a:spcAft>
                <a:spcPts val="0"/>
              </a:spcAft>
              <a:buSzPts val="3200"/>
              <a:buNone/>
              <a:defRPr sz="3733">
                <a:solidFill>
                  <a:srgbClr val="0FAFFF"/>
                </a:solidFill>
                <a:latin typeface="Arial"/>
                <a:ea typeface="Arial"/>
                <a:cs typeface="Arial"/>
                <a:sym typeface="Arial"/>
              </a:defRPr>
            </a:lvl3pPr>
            <a:lvl4pPr lvl="3" algn="l">
              <a:lnSpc>
                <a:spcPct val="100000"/>
              </a:lnSpc>
              <a:spcBef>
                <a:spcPts val="0"/>
              </a:spcBef>
              <a:spcAft>
                <a:spcPts val="0"/>
              </a:spcAft>
              <a:buSzPts val="3200"/>
              <a:buNone/>
              <a:defRPr sz="3733">
                <a:solidFill>
                  <a:srgbClr val="0FAFFF"/>
                </a:solidFill>
                <a:latin typeface="Arial"/>
                <a:ea typeface="Arial"/>
                <a:cs typeface="Arial"/>
                <a:sym typeface="Arial"/>
              </a:defRPr>
            </a:lvl4pPr>
            <a:lvl5pPr lvl="4" algn="l">
              <a:lnSpc>
                <a:spcPct val="100000"/>
              </a:lnSpc>
              <a:spcBef>
                <a:spcPts val="0"/>
              </a:spcBef>
              <a:spcAft>
                <a:spcPts val="0"/>
              </a:spcAft>
              <a:buSzPts val="3200"/>
              <a:buNone/>
              <a:defRPr sz="3733">
                <a:solidFill>
                  <a:srgbClr val="0FAFFF"/>
                </a:solidFill>
                <a:latin typeface="Arial"/>
                <a:ea typeface="Arial"/>
                <a:cs typeface="Arial"/>
                <a:sym typeface="Arial"/>
              </a:defRPr>
            </a:lvl5pPr>
            <a:lvl6pPr lvl="5" algn="l">
              <a:lnSpc>
                <a:spcPct val="100000"/>
              </a:lnSpc>
              <a:spcBef>
                <a:spcPts val="0"/>
              </a:spcBef>
              <a:spcAft>
                <a:spcPts val="0"/>
              </a:spcAft>
              <a:buSzPts val="3200"/>
              <a:buNone/>
              <a:defRPr sz="3733">
                <a:solidFill>
                  <a:srgbClr val="0FAFFF"/>
                </a:solidFill>
                <a:latin typeface="Arial"/>
                <a:ea typeface="Arial"/>
                <a:cs typeface="Arial"/>
                <a:sym typeface="Arial"/>
              </a:defRPr>
            </a:lvl6pPr>
            <a:lvl7pPr lvl="6" algn="l">
              <a:lnSpc>
                <a:spcPct val="100000"/>
              </a:lnSpc>
              <a:spcBef>
                <a:spcPts val="0"/>
              </a:spcBef>
              <a:spcAft>
                <a:spcPts val="0"/>
              </a:spcAft>
              <a:buSzPts val="3200"/>
              <a:buNone/>
              <a:defRPr sz="3733">
                <a:solidFill>
                  <a:srgbClr val="0FAFFF"/>
                </a:solidFill>
                <a:latin typeface="Arial"/>
                <a:ea typeface="Arial"/>
                <a:cs typeface="Arial"/>
                <a:sym typeface="Arial"/>
              </a:defRPr>
            </a:lvl7pPr>
            <a:lvl8pPr lvl="7" algn="l">
              <a:lnSpc>
                <a:spcPct val="100000"/>
              </a:lnSpc>
              <a:spcBef>
                <a:spcPts val="0"/>
              </a:spcBef>
              <a:spcAft>
                <a:spcPts val="0"/>
              </a:spcAft>
              <a:buSzPts val="3200"/>
              <a:buNone/>
              <a:defRPr sz="3733">
                <a:solidFill>
                  <a:srgbClr val="0FAFFF"/>
                </a:solidFill>
                <a:latin typeface="Arial"/>
                <a:ea typeface="Arial"/>
                <a:cs typeface="Arial"/>
                <a:sym typeface="Arial"/>
              </a:defRPr>
            </a:lvl8pPr>
            <a:lvl9pPr lvl="8" algn="l">
              <a:lnSpc>
                <a:spcPct val="100000"/>
              </a:lnSpc>
              <a:spcBef>
                <a:spcPts val="0"/>
              </a:spcBef>
              <a:spcAft>
                <a:spcPts val="0"/>
              </a:spcAft>
              <a:buSzPts val="3200"/>
              <a:buNone/>
              <a:defRPr sz="3733">
                <a:solidFill>
                  <a:srgbClr val="0FAFFF"/>
                </a:solidFill>
                <a:latin typeface="Arial"/>
                <a:ea typeface="Arial"/>
                <a:cs typeface="Arial"/>
                <a:sym typeface="Arial"/>
              </a:defRPr>
            </a:lvl9pPr>
          </a:lstStyle>
          <a:p>
            <a:endParaRPr/>
          </a:p>
        </p:txBody>
      </p:sp>
      <p:sp>
        <p:nvSpPr>
          <p:cNvPr id="90" name="Google Shape;90;p16"/>
          <p:cNvSpPr txBox="1">
            <a:spLocks noGrp="1"/>
          </p:cNvSpPr>
          <p:nvPr>
            <p:ph type="title" idx="2"/>
          </p:nvPr>
        </p:nvSpPr>
        <p:spPr>
          <a:xfrm>
            <a:off x="4792456" y="3516551"/>
            <a:ext cx="6887100" cy="524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200"/>
              <a:buNone/>
              <a:defRPr b="1">
                <a:latin typeface="Arial"/>
                <a:ea typeface="Arial"/>
                <a:cs typeface="Arial"/>
                <a:sym typeface="Arial"/>
              </a:defRPr>
            </a:lvl1pPr>
            <a:lvl2pPr lvl="1" algn="l">
              <a:lnSpc>
                <a:spcPct val="100000"/>
              </a:lnSpc>
              <a:spcBef>
                <a:spcPts val="0"/>
              </a:spcBef>
              <a:spcAft>
                <a:spcPts val="0"/>
              </a:spcAft>
              <a:buSzPts val="3200"/>
              <a:buNone/>
              <a:defRPr b="1">
                <a:latin typeface="Arial"/>
                <a:ea typeface="Arial"/>
                <a:cs typeface="Arial"/>
                <a:sym typeface="Arial"/>
              </a:defRPr>
            </a:lvl2pPr>
            <a:lvl3pPr lvl="2" algn="l">
              <a:lnSpc>
                <a:spcPct val="100000"/>
              </a:lnSpc>
              <a:spcBef>
                <a:spcPts val="0"/>
              </a:spcBef>
              <a:spcAft>
                <a:spcPts val="0"/>
              </a:spcAft>
              <a:buSzPts val="3200"/>
              <a:buNone/>
              <a:defRPr b="1">
                <a:latin typeface="Arial"/>
                <a:ea typeface="Arial"/>
                <a:cs typeface="Arial"/>
                <a:sym typeface="Arial"/>
              </a:defRPr>
            </a:lvl3pPr>
            <a:lvl4pPr lvl="3" algn="l">
              <a:lnSpc>
                <a:spcPct val="100000"/>
              </a:lnSpc>
              <a:spcBef>
                <a:spcPts val="0"/>
              </a:spcBef>
              <a:spcAft>
                <a:spcPts val="0"/>
              </a:spcAft>
              <a:buSzPts val="3200"/>
              <a:buNone/>
              <a:defRPr b="1">
                <a:latin typeface="Arial"/>
                <a:ea typeface="Arial"/>
                <a:cs typeface="Arial"/>
                <a:sym typeface="Arial"/>
              </a:defRPr>
            </a:lvl4pPr>
            <a:lvl5pPr lvl="4" algn="l">
              <a:lnSpc>
                <a:spcPct val="100000"/>
              </a:lnSpc>
              <a:spcBef>
                <a:spcPts val="0"/>
              </a:spcBef>
              <a:spcAft>
                <a:spcPts val="0"/>
              </a:spcAft>
              <a:buSzPts val="3200"/>
              <a:buNone/>
              <a:defRPr b="1">
                <a:latin typeface="Arial"/>
                <a:ea typeface="Arial"/>
                <a:cs typeface="Arial"/>
                <a:sym typeface="Arial"/>
              </a:defRPr>
            </a:lvl5pPr>
            <a:lvl6pPr lvl="5" algn="l">
              <a:lnSpc>
                <a:spcPct val="100000"/>
              </a:lnSpc>
              <a:spcBef>
                <a:spcPts val="0"/>
              </a:spcBef>
              <a:spcAft>
                <a:spcPts val="0"/>
              </a:spcAft>
              <a:buSzPts val="3200"/>
              <a:buNone/>
              <a:defRPr b="1">
                <a:latin typeface="Arial"/>
                <a:ea typeface="Arial"/>
                <a:cs typeface="Arial"/>
                <a:sym typeface="Arial"/>
              </a:defRPr>
            </a:lvl6pPr>
            <a:lvl7pPr lvl="6" algn="l">
              <a:lnSpc>
                <a:spcPct val="100000"/>
              </a:lnSpc>
              <a:spcBef>
                <a:spcPts val="0"/>
              </a:spcBef>
              <a:spcAft>
                <a:spcPts val="0"/>
              </a:spcAft>
              <a:buSzPts val="3200"/>
              <a:buNone/>
              <a:defRPr b="1">
                <a:latin typeface="Arial"/>
                <a:ea typeface="Arial"/>
                <a:cs typeface="Arial"/>
                <a:sym typeface="Arial"/>
              </a:defRPr>
            </a:lvl7pPr>
            <a:lvl8pPr lvl="7" algn="l">
              <a:lnSpc>
                <a:spcPct val="100000"/>
              </a:lnSpc>
              <a:spcBef>
                <a:spcPts val="0"/>
              </a:spcBef>
              <a:spcAft>
                <a:spcPts val="0"/>
              </a:spcAft>
              <a:buSzPts val="3200"/>
              <a:buNone/>
              <a:defRPr b="1">
                <a:latin typeface="Arial"/>
                <a:ea typeface="Arial"/>
                <a:cs typeface="Arial"/>
                <a:sym typeface="Arial"/>
              </a:defRPr>
            </a:lvl8pPr>
            <a:lvl9pPr lvl="8" algn="l">
              <a:lnSpc>
                <a:spcPct val="100000"/>
              </a:lnSpc>
              <a:spcBef>
                <a:spcPts val="0"/>
              </a:spcBef>
              <a:spcAft>
                <a:spcPts val="0"/>
              </a:spcAft>
              <a:buSzPts val="3200"/>
              <a:buNone/>
              <a:defRPr b="1">
                <a:latin typeface="Arial"/>
                <a:ea typeface="Arial"/>
                <a:cs typeface="Arial"/>
                <a:sym typeface="Arial"/>
              </a:defRPr>
            </a:lvl9pPr>
          </a:lstStyle>
          <a:p>
            <a:endParaRPr/>
          </a:p>
        </p:txBody>
      </p:sp>
      <p:sp>
        <p:nvSpPr>
          <p:cNvPr id="91" name="Google Shape;91;p16"/>
          <p:cNvSpPr/>
          <p:nvPr/>
        </p:nvSpPr>
        <p:spPr>
          <a:xfrm>
            <a:off x="-26839" y="-71425"/>
            <a:ext cx="12213900" cy="1248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92" name="Google Shape;92;p16"/>
          <p:cNvSpPr/>
          <p:nvPr/>
        </p:nvSpPr>
        <p:spPr>
          <a:xfrm>
            <a:off x="4966700" y="4123853"/>
            <a:ext cx="6712800" cy="165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pic>
        <p:nvPicPr>
          <p:cNvPr id="93" name="Google Shape;93;p16"/>
          <p:cNvPicPr preferRelativeResize="0"/>
          <p:nvPr/>
        </p:nvPicPr>
        <p:blipFill rotWithShape="1">
          <a:blip r:embed="rId2">
            <a:alphaModFix/>
          </a:blip>
          <a:srcRect/>
          <a:stretch/>
        </p:blipFill>
        <p:spPr>
          <a:xfrm>
            <a:off x="776824" y="230250"/>
            <a:ext cx="783375" cy="707175"/>
          </a:xfrm>
          <a:prstGeom prst="rect">
            <a:avLst/>
          </a:prstGeom>
          <a:noFill/>
          <a:ln>
            <a:noFill/>
          </a:ln>
        </p:spPr>
      </p:pic>
      <p:sp>
        <p:nvSpPr>
          <p:cNvPr id="94" name="Google Shape;94;p16"/>
          <p:cNvSpPr txBox="1"/>
          <p:nvPr/>
        </p:nvSpPr>
        <p:spPr>
          <a:xfrm>
            <a:off x="4722567" y="511401"/>
            <a:ext cx="7044000" cy="524700"/>
          </a:xfrm>
          <a:prstGeom prst="rect">
            <a:avLst/>
          </a:prstGeom>
          <a:noFill/>
          <a:ln>
            <a:noFill/>
          </a:ln>
        </p:spPr>
        <p:txBody>
          <a:bodyPr spcFirstLastPara="1" wrap="square" lIns="121900" tIns="121900" rIns="121900" bIns="121900" anchor="b" anchorCtr="0">
            <a:noAutofit/>
          </a:bodyPr>
          <a:lstStyle/>
          <a:p>
            <a:pPr marL="0" marR="0" lvl="0" indent="0" algn="r" rtl="0">
              <a:lnSpc>
                <a:spcPct val="100000"/>
              </a:lnSpc>
              <a:spcBef>
                <a:spcPts val="0"/>
              </a:spcBef>
              <a:spcAft>
                <a:spcPts val="0"/>
              </a:spcAft>
              <a:buClr>
                <a:srgbClr val="000000"/>
              </a:buClr>
              <a:buSzPts val="1200"/>
              <a:buFont typeface="Arial"/>
              <a:buNone/>
            </a:pPr>
            <a:r>
              <a:rPr lang="en-US" sz="1600" b="1" i="0" u="none" strike="noStrike" cap="none">
                <a:solidFill>
                  <a:srgbClr val="003C71"/>
                </a:solidFill>
                <a:latin typeface="Arial"/>
                <a:ea typeface="Arial"/>
                <a:cs typeface="Arial"/>
                <a:sym typeface="Arial"/>
              </a:rPr>
              <a:t>Office of Government-wide Policy</a:t>
            </a:r>
            <a:endParaRPr sz="1600" b="1" i="0" u="none" strike="noStrike" cap="none">
              <a:solidFill>
                <a:srgbClr val="003C71"/>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 DARK ON LIGHT">
  <p:cSld name="Title Only - DARK ON LIGHT">
    <p:bg>
      <p:bgPr>
        <a:solidFill>
          <a:srgbClr val="FFFFFF"/>
        </a:solidFill>
        <a:effectLst/>
      </p:bgPr>
    </p:bg>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97" name="Google Shape;97;p17"/>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33"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6133"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6133"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6133"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6133"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6133"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6133"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6133"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6133" b="1">
                <a:solidFill>
                  <a:srgbClr val="003C71"/>
                </a:solidFill>
                <a:latin typeface="Arial"/>
                <a:ea typeface="Arial"/>
                <a:cs typeface="Arial"/>
                <a:sym typeface="Arial"/>
              </a:defRPr>
            </a:lvl9pPr>
          </a:lstStyle>
          <a:p>
            <a:endParaRPr/>
          </a:p>
        </p:txBody>
      </p:sp>
      <p:cxnSp>
        <p:nvCxnSpPr>
          <p:cNvPr id="98" name="Google Shape;98;p17"/>
          <p:cNvCxnSpPr/>
          <p:nvPr/>
        </p:nvCxnSpPr>
        <p:spPr>
          <a:xfrm>
            <a:off x="942800" y="1532025"/>
            <a:ext cx="9639900" cy="0"/>
          </a:xfrm>
          <a:prstGeom prst="straightConnector1">
            <a:avLst/>
          </a:prstGeom>
          <a:noFill/>
          <a:ln w="19050" cap="flat" cmpd="sng">
            <a:solidFill>
              <a:srgbClr val="000000"/>
            </a:solidFill>
            <a:prstDash val="solid"/>
            <a:round/>
            <a:headEnd type="none" w="sm" len="sm"/>
            <a:tailEnd type="none" w="sm" len="sm"/>
          </a:ln>
        </p:spPr>
      </p:cxnSp>
      <p:sp>
        <p:nvSpPr>
          <p:cNvPr id="99" name="Google Shape;99;p17"/>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sz="3200" b="1" i="1">
                <a:solidFill>
                  <a:srgbClr val="0579BD"/>
                </a:solidFill>
                <a:latin typeface="Arial"/>
                <a:ea typeface="Arial"/>
                <a:cs typeface="Arial"/>
                <a:sym typeface="Arial"/>
              </a:defRPr>
            </a:lvl1pPr>
            <a:lvl2pPr lvl="1" algn="l">
              <a:lnSpc>
                <a:spcPct val="115000"/>
              </a:lnSpc>
              <a:spcBef>
                <a:spcPts val="2133"/>
              </a:spcBef>
              <a:spcAft>
                <a:spcPts val="0"/>
              </a:spcAft>
              <a:buSzPts val="1400"/>
              <a:buNone/>
              <a:defRPr sz="3200" b="1" i="1">
                <a:solidFill>
                  <a:srgbClr val="0579BD"/>
                </a:solidFill>
                <a:latin typeface="Arial"/>
                <a:ea typeface="Arial"/>
                <a:cs typeface="Arial"/>
                <a:sym typeface="Arial"/>
              </a:defRPr>
            </a:lvl2pPr>
            <a:lvl3pPr lvl="2" algn="l">
              <a:lnSpc>
                <a:spcPct val="115000"/>
              </a:lnSpc>
              <a:spcBef>
                <a:spcPts val="2133"/>
              </a:spcBef>
              <a:spcAft>
                <a:spcPts val="0"/>
              </a:spcAft>
              <a:buSzPts val="1400"/>
              <a:buNone/>
              <a:defRPr sz="3200" b="1" i="1">
                <a:solidFill>
                  <a:srgbClr val="0579BD"/>
                </a:solidFill>
                <a:latin typeface="Arial"/>
                <a:ea typeface="Arial"/>
                <a:cs typeface="Arial"/>
                <a:sym typeface="Arial"/>
              </a:defRPr>
            </a:lvl3pPr>
            <a:lvl4pPr lvl="3" algn="l">
              <a:lnSpc>
                <a:spcPct val="115000"/>
              </a:lnSpc>
              <a:spcBef>
                <a:spcPts val="2133"/>
              </a:spcBef>
              <a:spcAft>
                <a:spcPts val="0"/>
              </a:spcAft>
              <a:buSzPts val="1400"/>
              <a:buNone/>
              <a:defRPr sz="3200" b="1" i="1">
                <a:solidFill>
                  <a:srgbClr val="0579BD"/>
                </a:solidFill>
                <a:latin typeface="Arial"/>
                <a:ea typeface="Arial"/>
                <a:cs typeface="Arial"/>
                <a:sym typeface="Arial"/>
              </a:defRPr>
            </a:lvl4pPr>
            <a:lvl5pPr lvl="4" algn="l">
              <a:lnSpc>
                <a:spcPct val="115000"/>
              </a:lnSpc>
              <a:spcBef>
                <a:spcPts val="2133"/>
              </a:spcBef>
              <a:spcAft>
                <a:spcPts val="0"/>
              </a:spcAft>
              <a:buSzPts val="1400"/>
              <a:buNone/>
              <a:defRPr sz="3200" b="1" i="1">
                <a:solidFill>
                  <a:srgbClr val="0579BD"/>
                </a:solidFill>
                <a:latin typeface="Arial"/>
                <a:ea typeface="Arial"/>
                <a:cs typeface="Arial"/>
                <a:sym typeface="Arial"/>
              </a:defRPr>
            </a:lvl5pPr>
            <a:lvl6pPr lvl="5" algn="l">
              <a:lnSpc>
                <a:spcPct val="115000"/>
              </a:lnSpc>
              <a:spcBef>
                <a:spcPts val="2133"/>
              </a:spcBef>
              <a:spcAft>
                <a:spcPts val="0"/>
              </a:spcAft>
              <a:buSzPts val="1400"/>
              <a:buNone/>
              <a:defRPr sz="3200" b="1" i="1">
                <a:solidFill>
                  <a:srgbClr val="0579BD"/>
                </a:solidFill>
                <a:latin typeface="Arial"/>
                <a:ea typeface="Arial"/>
                <a:cs typeface="Arial"/>
                <a:sym typeface="Arial"/>
              </a:defRPr>
            </a:lvl6pPr>
            <a:lvl7pPr lvl="6" algn="l">
              <a:lnSpc>
                <a:spcPct val="115000"/>
              </a:lnSpc>
              <a:spcBef>
                <a:spcPts val="2133"/>
              </a:spcBef>
              <a:spcAft>
                <a:spcPts val="0"/>
              </a:spcAft>
              <a:buSzPts val="1400"/>
              <a:buNone/>
              <a:defRPr sz="3200" b="1" i="1">
                <a:solidFill>
                  <a:srgbClr val="0579BD"/>
                </a:solidFill>
                <a:latin typeface="Arial"/>
                <a:ea typeface="Arial"/>
                <a:cs typeface="Arial"/>
                <a:sym typeface="Arial"/>
              </a:defRPr>
            </a:lvl7pPr>
            <a:lvl8pPr lvl="7" algn="l">
              <a:lnSpc>
                <a:spcPct val="115000"/>
              </a:lnSpc>
              <a:spcBef>
                <a:spcPts val="2133"/>
              </a:spcBef>
              <a:spcAft>
                <a:spcPts val="0"/>
              </a:spcAft>
              <a:buSzPts val="1400"/>
              <a:buNone/>
              <a:defRPr sz="3200" b="1" i="1">
                <a:solidFill>
                  <a:srgbClr val="0579BD"/>
                </a:solidFill>
                <a:latin typeface="Arial"/>
                <a:ea typeface="Arial"/>
                <a:cs typeface="Arial"/>
                <a:sym typeface="Arial"/>
              </a:defRPr>
            </a:lvl8pPr>
            <a:lvl9pPr lvl="8" algn="l">
              <a:lnSpc>
                <a:spcPct val="115000"/>
              </a:lnSpc>
              <a:spcBef>
                <a:spcPts val="2133"/>
              </a:spcBef>
              <a:spcAft>
                <a:spcPts val="2133"/>
              </a:spcAft>
              <a:buSzPts val="1400"/>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1">
  <p:cSld name="TITLE_2">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02" name="Google Shape;102;p1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03" name="Google Shape;103;p18"/>
          <p:cNvSpPr txBox="1">
            <a:spLocks noGrp="1"/>
          </p:cNvSpPr>
          <p:nvPr>
            <p:ph type="sldNum" idx="12"/>
          </p:nvPr>
        </p:nvSpPr>
        <p:spPr>
          <a:xfrm>
            <a:off x="11296611" y="6217623"/>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 White">
  <p:cSld name="Blank - White">
    <p:bg>
      <p:bgPr>
        <a:solidFill>
          <a:srgbClr val="FFFFFF"/>
        </a:solid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 DARK ON LIGHT 2">
  <p:cSld name="Title Only - DARK ON LIGHT_1">
    <p:bg>
      <p:bgPr>
        <a:solidFill>
          <a:srgbClr val="FFFFFF"/>
        </a:solidFill>
        <a:effectLst/>
      </p:bgPr>
    </p:bg>
    <p:spTree>
      <p:nvGrpSpPr>
        <p:cNvPr id="1" name="Shape 106"/>
        <p:cNvGrpSpPr/>
        <p:nvPr/>
      </p:nvGrpSpPr>
      <p:grpSpPr>
        <a:xfrm>
          <a:off x="0" y="0"/>
          <a:ext cx="0" cy="0"/>
          <a:chOff x="0" y="0"/>
          <a:chExt cx="0" cy="0"/>
        </a:xfrm>
      </p:grpSpPr>
      <p:sp>
        <p:nvSpPr>
          <p:cNvPr id="107" name="Google Shape;107;p20"/>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100"/>
              <a:buFont typeface="Arial"/>
              <a:buNone/>
              <a:defRPr sz="13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20"/>
          <p:cNvSpPr txBox="1">
            <a:spLocks noGrp="1"/>
          </p:cNvSpPr>
          <p:nvPr>
            <p:ph type="title"/>
          </p:nvPr>
        </p:nvSpPr>
        <p:spPr>
          <a:xfrm>
            <a:off x="789011" y="402075"/>
            <a:ext cx="10136400" cy="11736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3200"/>
              <a:buNone/>
              <a:defRPr sz="6100" b="1">
                <a:solidFill>
                  <a:srgbClr val="003C71"/>
                </a:solidFill>
                <a:latin typeface="Arial"/>
                <a:ea typeface="Arial"/>
                <a:cs typeface="Arial"/>
                <a:sym typeface="Arial"/>
              </a:defRPr>
            </a:lvl1pPr>
            <a:lvl2pPr lvl="1" algn="l">
              <a:lnSpc>
                <a:spcPct val="100000"/>
              </a:lnSpc>
              <a:spcBef>
                <a:spcPts val="0"/>
              </a:spcBef>
              <a:spcAft>
                <a:spcPts val="0"/>
              </a:spcAft>
              <a:buSzPts val="3200"/>
              <a:buNone/>
              <a:defRPr sz="6100" b="1">
                <a:solidFill>
                  <a:srgbClr val="003C71"/>
                </a:solidFill>
                <a:latin typeface="Arial"/>
                <a:ea typeface="Arial"/>
                <a:cs typeface="Arial"/>
                <a:sym typeface="Arial"/>
              </a:defRPr>
            </a:lvl2pPr>
            <a:lvl3pPr lvl="2" algn="l">
              <a:lnSpc>
                <a:spcPct val="100000"/>
              </a:lnSpc>
              <a:spcBef>
                <a:spcPts val="0"/>
              </a:spcBef>
              <a:spcAft>
                <a:spcPts val="0"/>
              </a:spcAft>
              <a:buSzPts val="3200"/>
              <a:buNone/>
              <a:defRPr sz="6100" b="1">
                <a:solidFill>
                  <a:srgbClr val="003C71"/>
                </a:solidFill>
                <a:latin typeface="Arial"/>
                <a:ea typeface="Arial"/>
                <a:cs typeface="Arial"/>
                <a:sym typeface="Arial"/>
              </a:defRPr>
            </a:lvl3pPr>
            <a:lvl4pPr lvl="3" algn="l">
              <a:lnSpc>
                <a:spcPct val="100000"/>
              </a:lnSpc>
              <a:spcBef>
                <a:spcPts val="0"/>
              </a:spcBef>
              <a:spcAft>
                <a:spcPts val="0"/>
              </a:spcAft>
              <a:buSzPts val="3200"/>
              <a:buNone/>
              <a:defRPr sz="6100" b="1">
                <a:solidFill>
                  <a:srgbClr val="003C71"/>
                </a:solidFill>
                <a:latin typeface="Arial"/>
                <a:ea typeface="Arial"/>
                <a:cs typeface="Arial"/>
                <a:sym typeface="Arial"/>
              </a:defRPr>
            </a:lvl4pPr>
            <a:lvl5pPr lvl="4" algn="l">
              <a:lnSpc>
                <a:spcPct val="100000"/>
              </a:lnSpc>
              <a:spcBef>
                <a:spcPts val="0"/>
              </a:spcBef>
              <a:spcAft>
                <a:spcPts val="0"/>
              </a:spcAft>
              <a:buSzPts val="3200"/>
              <a:buNone/>
              <a:defRPr sz="6100" b="1">
                <a:solidFill>
                  <a:srgbClr val="003C71"/>
                </a:solidFill>
                <a:latin typeface="Arial"/>
                <a:ea typeface="Arial"/>
                <a:cs typeface="Arial"/>
                <a:sym typeface="Arial"/>
              </a:defRPr>
            </a:lvl5pPr>
            <a:lvl6pPr lvl="5" algn="l">
              <a:lnSpc>
                <a:spcPct val="100000"/>
              </a:lnSpc>
              <a:spcBef>
                <a:spcPts val="0"/>
              </a:spcBef>
              <a:spcAft>
                <a:spcPts val="0"/>
              </a:spcAft>
              <a:buSzPts val="3200"/>
              <a:buNone/>
              <a:defRPr sz="6100" b="1">
                <a:solidFill>
                  <a:srgbClr val="003C71"/>
                </a:solidFill>
                <a:latin typeface="Arial"/>
                <a:ea typeface="Arial"/>
                <a:cs typeface="Arial"/>
                <a:sym typeface="Arial"/>
              </a:defRPr>
            </a:lvl6pPr>
            <a:lvl7pPr lvl="6" algn="l">
              <a:lnSpc>
                <a:spcPct val="100000"/>
              </a:lnSpc>
              <a:spcBef>
                <a:spcPts val="0"/>
              </a:spcBef>
              <a:spcAft>
                <a:spcPts val="0"/>
              </a:spcAft>
              <a:buSzPts val="3200"/>
              <a:buNone/>
              <a:defRPr sz="6100" b="1">
                <a:solidFill>
                  <a:srgbClr val="003C71"/>
                </a:solidFill>
                <a:latin typeface="Arial"/>
                <a:ea typeface="Arial"/>
                <a:cs typeface="Arial"/>
                <a:sym typeface="Arial"/>
              </a:defRPr>
            </a:lvl7pPr>
            <a:lvl8pPr lvl="7" algn="l">
              <a:lnSpc>
                <a:spcPct val="100000"/>
              </a:lnSpc>
              <a:spcBef>
                <a:spcPts val="0"/>
              </a:spcBef>
              <a:spcAft>
                <a:spcPts val="0"/>
              </a:spcAft>
              <a:buSzPts val="3200"/>
              <a:buNone/>
              <a:defRPr sz="6100" b="1">
                <a:solidFill>
                  <a:srgbClr val="003C71"/>
                </a:solidFill>
                <a:latin typeface="Arial"/>
                <a:ea typeface="Arial"/>
                <a:cs typeface="Arial"/>
                <a:sym typeface="Arial"/>
              </a:defRPr>
            </a:lvl8pPr>
            <a:lvl9pPr lvl="8" algn="l">
              <a:lnSpc>
                <a:spcPct val="100000"/>
              </a:lnSpc>
              <a:spcBef>
                <a:spcPts val="0"/>
              </a:spcBef>
              <a:spcAft>
                <a:spcPts val="0"/>
              </a:spcAft>
              <a:buSzPts val="3200"/>
              <a:buNone/>
              <a:defRPr sz="6100" b="1">
                <a:solidFill>
                  <a:srgbClr val="003C71"/>
                </a:solidFill>
                <a:latin typeface="Arial"/>
                <a:ea typeface="Arial"/>
                <a:cs typeface="Arial"/>
                <a:sym typeface="Arial"/>
              </a:defRPr>
            </a:lvl9pPr>
          </a:lstStyle>
          <a:p>
            <a:endParaRPr/>
          </a:p>
        </p:txBody>
      </p:sp>
      <p:cxnSp>
        <p:nvCxnSpPr>
          <p:cNvPr id="109" name="Google Shape;109;p20"/>
          <p:cNvCxnSpPr/>
          <p:nvPr/>
        </p:nvCxnSpPr>
        <p:spPr>
          <a:xfrm>
            <a:off x="942800" y="1532025"/>
            <a:ext cx="9639900" cy="0"/>
          </a:xfrm>
          <a:prstGeom prst="straightConnector1">
            <a:avLst/>
          </a:prstGeom>
          <a:noFill/>
          <a:ln w="19050" cap="flat" cmpd="sng">
            <a:solidFill>
              <a:srgbClr val="000000"/>
            </a:solidFill>
            <a:prstDash val="solid"/>
            <a:round/>
            <a:headEnd type="none" w="sm" len="sm"/>
            <a:tailEnd type="none" w="sm" len="sm"/>
          </a:ln>
        </p:spPr>
      </p:cxnSp>
      <p:sp>
        <p:nvSpPr>
          <p:cNvPr id="110" name="Google Shape;110;p20"/>
          <p:cNvSpPr txBox="1">
            <a:spLocks noGrp="1"/>
          </p:cNvSpPr>
          <p:nvPr>
            <p:ph type="subTitle" idx="1"/>
          </p:nvPr>
        </p:nvSpPr>
        <p:spPr>
          <a:xfrm>
            <a:off x="789000" y="1554800"/>
            <a:ext cx="9794100" cy="5247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900"/>
              <a:buNone/>
              <a:defRPr sz="3200" b="1" i="1">
                <a:solidFill>
                  <a:srgbClr val="0579BD"/>
                </a:solidFill>
                <a:latin typeface="Arial"/>
                <a:ea typeface="Arial"/>
                <a:cs typeface="Arial"/>
                <a:sym typeface="Arial"/>
              </a:defRPr>
            </a:lvl1pPr>
            <a:lvl2pPr lvl="1" algn="l">
              <a:lnSpc>
                <a:spcPct val="115000"/>
              </a:lnSpc>
              <a:spcBef>
                <a:spcPts val="2100"/>
              </a:spcBef>
              <a:spcAft>
                <a:spcPts val="0"/>
              </a:spcAft>
              <a:buSzPts val="1500"/>
              <a:buNone/>
              <a:defRPr sz="3200" b="1" i="1">
                <a:solidFill>
                  <a:srgbClr val="0579BD"/>
                </a:solidFill>
                <a:latin typeface="Arial"/>
                <a:ea typeface="Arial"/>
                <a:cs typeface="Arial"/>
                <a:sym typeface="Arial"/>
              </a:defRPr>
            </a:lvl2pPr>
            <a:lvl3pPr lvl="2" algn="l">
              <a:lnSpc>
                <a:spcPct val="115000"/>
              </a:lnSpc>
              <a:spcBef>
                <a:spcPts val="2100"/>
              </a:spcBef>
              <a:spcAft>
                <a:spcPts val="0"/>
              </a:spcAft>
              <a:buSzPts val="1500"/>
              <a:buNone/>
              <a:defRPr sz="3200" b="1" i="1">
                <a:solidFill>
                  <a:srgbClr val="0579BD"/>
                </a:solidFill>
                <a:latin typeface="Arial"/>
                <a:ea typeface="Arial"/>
                <a:cs typeface="Arial"/>
                <a:sym typeface="Arial"/>
              </a:defRPr>
            </a:lvl3pPr>
            <a:lvl4pPr lvl="3" algn="l">
              <a:lnSpc>
                <a:spcPct val="115000"/>
              </a:lnSpc>
              <a:spcBef>
                <a:spcPts val="2100"/>
              </a:spcBef>
              <a:spcAft>
                <a:spcPts val="0"/>
              </a:spcAft>
              <a:buSzPts val="1500"/>
              <a:buNone/>
              <a:defRPr sz="3200" b="1" i="1">
                <a:solidFill>
                  <a:srgbClr val="0579BD"/>
                </a:solidFill>
                <a:latin typeface="Arial"/>
                <a:ea typeface="Arial"/>
                <a:cs typeface="Arial"/>
                <a:sym typeface="Arial"/>
              </a:defRPr>
            </a:lvl4pPr>
            <a:lvl5pPr lvl="4" algn="l">
              <a:lnSpc>
                <a:spcPct val="115000"/>
              </a:lnSpc>
              <a:spcBef>
                <a:spcPts val="2100"/>
              </a:spcBef>
              <a:spcAft>
                <a:spcPts val="0"/>
              </a:spcAft>
              <a:buSzPts val="1500"/>
              <a:buNone/>
              <a:defRPr sz="3200" b="1" i="1">
                <a:solidFill>
                  <a:srgbClr val="0579BD"/>
                </a:solidFill>
                <a:latin typeface="Arial"/>
                <a:ea typeface="Arial"/>
                <a:cs typeface="Arial"/>
                <a:sym typeface="Arial"/>
              </a:defRPr>
            </a:lvl5pPr>
            <a:lvl6pPr lvl="5" algn="l">
              <a:lnSpc>
                <a:spcPct val="115000"/>
              </a:lnSpc>
              <a:spcBef>
                <a:spcPts val="2100"/>
              </a:spcBef>
              <a:spcAft>
                <a:spcPts val="0"/>
              </a:spcAft>
              <a:buSzPts val="1500"/>
              <a:buNone/>
              <a:defRPr sz="3200" b="1" i="1">
                <a:solidFill>
                  <a:srgbClr val="0579BD"/>
                </a:solidFill>
                <a:latin typeface="Arial"/>
                <a:ea typeface="Arial"/>
                <a:cs typeface="Arial"/>
                <a:sym typeface="Arial"/>
              </a:defRPr>
            </a:lvl6pPr>
            <a:lvl7pPr lvl="6" algn="l">
              <a:lnSpc>
                <a:spcPct val="115000"/>
              </a:lnSpc>
              <a:spcBef>
                <a:spcPts val="2100"/>
              </a:spcBef>
              <a:spcAft>
                <a:spcPts val="0"/>
              </a:spcAft>
              <a:buSzPts val="1500"/>
              <a:buNone/>
              <a:defRPr sz="3200" b="1" i="1">
                <a:solidFill>
                  <a:srgbClr val="0579BD"/>
                </a:solidFill>
                <a:latin typeface="Arial"/>
                <a:ea typeface="Arial"/>
                <a:cs typeface="Arial"/>
                <a:sym typeface="Arial"/>
              </a:defRPr>
            </a:lvl7pPr>
            <a:lvl8pPr lvl="7" algn="l">
              <a:lnSpc>
                <a:spcPct val="115000"/>
              </a:lnSpc>
              <a:spcBef>
                <a:spcPts val="2100"/>
              </a:spcBef>
              <a:spcAft>
                <a:spcPts val="0"/>
              </a:spcAft>
              <a:buSzPts val="1500"/>
              <a:buNone/>
              <a:defRPr sz="3200" b="1" i="1">
                <a:solidFill>
                  <a:srgbClr val="0579BD"/>
                </a:solidFill>
                <a:latin typeface="Arial"/>
                <a:ea typeface="Arial"/>
                <a:cs typeface="Arial"/>
                <a:sym typeface="Arial"/>
              </a:defRPr>
            </a:lvl8pPr>
            <a:lvl9pPr lvl="8" algn="l">
              <a:lnSpc>
                <a:spcPct val="115000"/>
              </a:lnSpc>
              <a:spcBef>
                <a:spcPts val="2100"/>
              </a:spcBef>
              <a:spcAft>
                <a:spcPts val="2100"/>
              </a:spcAft>
              <a:buSzPts val="1500"/>
              <a:buNone/>
              <a:defRPr sz="3200" b="1" i="1">
                <a:solidFill>
                  <a:srgbClr val="0579BD"/>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838200" y="2266122"/>
            <a:ext cx="10515600" cy="155050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838199" y="1218527"/>
            <a:ext cx="8524461" cy="83081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3"/>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LEFT BOTTOM">
  <p:cSld name="Main point LEFT BOTTOM">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653667" y="600200"/>
            <a:ext cx="8490300" cy="54543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6000"/>
              <a:buFont typeface="Arial"/>
              <a:buNone/>
              <a:defRPr sz="8000">
                <a:latin typeface="Arial"/>
                <a:ea typeface="Arial"/>
                <a:cs typeface="Arial"/>
                <a:sym typeface="Arial"/>
              </a:defRPr>
            </a:lvl1pPr>
            <a:lvl2pPr lvl="1" algn="l">
              <a:lnSpc>
                <a:spcPct val="100000"/>
              </a:lnSpc>
              <a:spcBef>
                <a:spcPts val="0"/>
              </a:spcBef>
              <a:spcAft>
                <a:spcPts val="0"/>
              </a:spcAft>
              <a:buSzPts val="6000"/>
              <a:buFont typeface="Arial"/>
              <a:buNone/>
              <a:defRPr sz="8000">
                <a:latin typeface="Arial"/>
                <a:ea typeface="Arial"/>
                <a:cs typeface="Arial"/>
                <a:sym typeface="Arial"/>
              </a:defRPr>
            </a:lvl2pPr>
            <a:lvl3pPr lvl="2" algn="l">
              <a:lnSpc>
                <a:spcPct val="100000"/>
              </a:lnSpc>
              <a:spcBef>
                <a:spcPts val="0"/>
              </a:spcBef>
              <a:spcAft>
                <a:spcPts val="0"/>
              </a:spcAft>
              <a:buSzPts val="6000"/>
              <a:buFont typeface="Arial"/>
              <a:buNone/>
              <a:defRPr sz="8000">
                <a:latin typeface="Arial"/>
                <a:ea typeface="Arial"/>
                <a:cs typeface="Arial"/>
                <a:sym typeface="Arial"/>
              </a:defRPr>
            </a:lvl3pPr>
            <a:lvl4pPr lvl="3" algn="l">
              <a:lnSpc>
                <a:spcPct val="100000"/>
              </a:lnSpc>
              <a:spcBef>
                <a:spcPts val="0"/>
              </a:spcBef>
              <a:spcAft>
                <a:spcPts val="0"/>
              </a:spcAft>
              <a:buSzPts val="6000"/>
              <a:buFont typeface="Arial"/>
              <a:buNone/>
              <a:defRPr sz="8000">
                <a:latin typeface="Arial"/>
                <a:ea typeface="Arial"/>
                <a:cs typeface="Arial"/>
                <a:sym typeface="Arial"/>
              </a:defRPr>
            </a:lvl4pPr>
            <a:lvl5pPr lvl="4" algn="l">
              <a:lnSpc>
                <a:spcPct val="100000"/>
              </a:lnSpc>
              <a:spcBef>
                <a:spcPts val="0"/>
              </a:spcBef>
              <a:spcAft>
                <a:spcPts val="0"/>
              </a:spcAft>
              <a:buSzPts val="6000"/>
              <a:buFont typeface="Arial"/>
              <a:buNone/>
              <a:defRPr sz="8000">
                <a:latin typeface="Arial"/>
                <a:ea typeface="Arial"/>
                <a:cs typeface="Arial"/>
                <a:sym typeface="Arial"/>
              </a:defRPr>
            </a:lvl5pPr>
            <a:lvl6pPr lvl="5" algn="l">
              <a:lnSpc>
                <a:spcPct val="100000"/>
              </a:lnSpc>
              <a:spcBef>
                <a:spcPts val="0"/>
              </a:spcBef>
              <a:spcAft>
                <a:spcPts val="0"/>
              </a:spcAft>
              <a:buSzPts val="6000"/>
              <a:buFont typeface="Arial"/>
              <a:buNone/>
              <a:defRPr sz="8000">
                <a:latin typeface="Arial"/>
                <a:ea typeface="Arial"/>
                <a:cs typeface="Arial"/>
                <a:sym typeface="Arial"/>
              </a:defRPr>
            </a:lvl6pPr>
            <a:lvl7pPr lvl="6" algn="l">
              <a:lnSpc>
                <a:spcPct val="100000"/>
              </a:lnSpc>
              <a:spcBef>
                <a:spcPts val="0"/>
              </a:spcBef>
              <a:spcAft>
                <a:spcPts val="0"/>
              </a:spcAft>
              <a:buSzPts val="6000"/>
              <a:buFont typeface="Arial"/>
              <a:buNone/>
              <a:defRPr sz="8000">
                <a:latin typeface="Arial"/>
                <a:ea typeface="Arial"/>
                <a:cs typeface="Arial"/>
                <a:sym typeface="Arial"/>
              </a:defRPr>
            </a:lvl7pPr>
            <a:lvl8pPr lvl="7" algn="l">
              <a:lnSpc>
                <a:spcPct val="100000"/>
              </a:lnSpc>
              <a:spcBef>
                <a:spcPts val="0"/>
              </a:spcBef>
              <a:spcAft>
                <a:spcPts val="0"/>
              </a:spcAft>
              <a:buSzPts val="6000"/>
              <a:buFont typeface="Arial"/>
              <a:buNone/>
              <a:defRPr sz="8000">
                <a:latin typeface="Arial"/>
                <a:ea typeface="Arial"/>
                <a:cs typeface="Arial"/>
                <a:sym typeface="Arial"/>
              </a:defRPr>
            </a:lvl8pPr>
            <a:lvl9pPr lvl="8" algn="l">
              <a:lnSpc>
                <a:spcPct val="100000"/>
              </a:lnSpc>
              <a:spcBef>
                <a:spcPts val="0"/>
              </a:spcBef>
              <a:spcAft>
                <a:spcPts val="0"/>
              </a:spcAft>
              <a:buSzPts val="6000"/>
              <a:buFont typeface="Arial"/>
              <a:buNone/>
              <a:defRPr sz="8000">
                <a:latin typeface="Arial"/>
                <a:ea typeface="Arial"/>
                <a:cs typeface="Arial"/>
                <a:sym typeface="Arial"/>
              </a:defRPr>
            </a:lvl9pPr>
          </a:lstStyle>
          <a:p>
            <a:endParaRPr/>
          </a:p>
        </p:txBody>
      </p:sp>
      <p:sp>
        <p:nvSpPr>
          <p:cNvPr id="113" name="Google Shape;113;p21"/>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ND DECK">
  <p:cSld name="END DECK">
    <p:bg>
      <p:bgPr>
        <a:solidFill>
          <a:srgbClr val="FFFFFF"/>
        </a:solidFill>
        <a:effectLst/>
      </p:bgPr>
    </p:bg>
    <p:spTree>
      <p:nvGrpSpPr>
        <p:cNvPr id="1" name="Shape 114"/>
        <p:cNvGrpSpPr/>
        <p:nvPr/>
      </p:nvGrpSpPr>
      <p:grpSpPr>
        <a:xfrm>
          <a:off x="0" y="0"/>
          <a:ext cx="0" cy="0"/>
          <a:chOff x="0" y="0"/>
          <a:chExt cx="0" cy="0"/>
        </a:xfrm>
      </p:grpSpPr>
      <p:sp>
        <p:nvSpPr>
          <p:cNvPr id="115" name="Google Shape;115;p22"/>
          <p:cNvSpPr txBox="1">
            <a:spLocks noGrp="1"/>
          </p:cNvSpPr>
          <p:nvPr>
            <p:ph type="sldNum" idx="12"/>
          </p:nvPr>
        </p:nvSpPr>
        <p:spPr>
          <a:xfrm>
            <a:off x="11296611" y="6217623"/>
            <a:ext cx="731700" cy="5247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16" name="Google Shape;116;p22" title="Blue GSA Starmark Logo"/>
          <p:cNvPicPr preferRelativeResize="0"/>
          <p:nvPr/>
        </p:nvPicPr>
        <p:blipFill rotWithShape="1">
          <a:blip r:embed="rId2">
            <a:alphaModFix/>
          </a:blip>
          <a:srcRect/>
          <a:stretch/>
        </p:blipFill>
        <p:spPr>
          <a:xfrm>
            <a:off x="4908888" y="2357388"/>
            <a:ext cx="2374226" cy="21432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lt1"/>
        </a:solidFill>
        <a:effectLst/>
      </p:bgPr>
    </p:bg>
    <p:spTree>
      <p:nvGrpSpPr>
        <p:cNvPr id="1" name="Shape 122"/>
        <p:cNvGrpSpPr/>
        <p:nvPr/>
      </p:nvGrpSpPr>
      <p:grpSpPr>
        <a:xfrm>
          <a:off x="0" y="0"/>
          <a:ext cx="0" cy="0"/>
          <a:chOff x="0" y="0"/>
          <a:chExt cx="0" cy="0"/>
        </a:xfrm>
      </p:grpSpPr>
      <p:pic>
        <p:nvPicPr>
          <p:cNvPr id="123" name="Google Shape;123;p24"/>
          <p:cNvPicPr preferRelativeResize="0"/>
          <p:nvPr/>
        </p:nvPicPr>
        <p:blipFill rotWithShape="1">
          <a:blip r:embed="rId2">
            <a:alphaModFix/>
          </a:blip>
          <a:srcRect/>
          <a:stretch/>
        </p:blipFill>
        <p:spPr>
          <a:xfrm>
            <a:off x="-68753" y="-65602"/>
            <a:ext cx="12329506" cy="6942576"/>
          </a:xfrm>
          <a:prstGeom prst="rect">
            <a:avLst/>
          </a:prstGeom>
          <a:noFill/>
          <a:ln>
            <a:noFill/>
          </a:ln>
        </p:spPr>
      </p:pic>
      <p:sp>
        <p:nvSpPr>
          <p:cNvPr id="124" name="Google Shape;124;p24"/>
          <p:cNvSpPr txBox="1">
            <a:spLocks noGrp="1"/>
          </p:cNvSpPr>
          <p:nvPr>
            <p:ph type="ctrTitle"/>
          </p:nvPr>
        </p:nvSpPr>
        <p:spPr>
          <a:xfrm>
            <a:off x="781878" y="1440535"/>
            <a:ext cx="6553200" cy="1831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6000"/>
              <a:buFont typeface="Play"/>
              <a:buNone/>
              <a:defRPr sz="6000" b="1" i="0">
                <a:solidFill>
                  <a:schemeClr val="lt1"/>
                </a:solidFill>
                <a:latin typeface="Play"/>
                <a:ea typeface="Play"/>
                <a:cs typeface="Play"/>
                <a:sym typeface="Play"/>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24"/>
          <p:cNvSpPr txBox="1">
            <a:spLocks noGrp="1"/>
          </p:cNvSpPr>
          <p:nvPr>
            <p:ph type="subTitle" idx="1"/>
          </p:nvPr>
        </p:nvSpPr>
        <p:spPr>
          <a:xfrm>
            <a:off x="781878" y="3586042"/>
            <a:ext cx="26004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2000"/>
              <a:buNone/>
              <a:defRPr sz="20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blipFill>
          <a:blip r:embed="rId2">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5"/>
          <p:cNvSpPr txBox="1">
            <a:spLocks noGrp="1"/>
          </p:cNvSpPr>
          <p:nvPr>
            <p:ph type="title"/>
          </p:nvPr>
        </p:nvSpPr>
        <p:spPr>
          <a:xfrm>
            <a:off x="838200" y="2266122"/>
            <a:ext cx="10515600" cy="1550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8" name="Google Shape;128;p25"/>
          <p:cNvSpPr txBox="1">
            <a:spLocks noGrp="1"/>
          </p:cNvSpPr>
          <p:nvPr>
            <p:ph type="subTitle" idx="1"/>
          </p:nvPr>
        </p:nvSpPr>
        <p:spPr>
          <a:xfrm>
            <a:off x="838199" y="1218527"/>
            <a:ext cx="85245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9" name="Google Shape;129;p25"/>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26"/>
          <p:cNvSpPr txBox="1">
            <a:spLocks noGrp="1"/>
          </p:cNvSpPr>
          <p:nvPr>
            <p:ph type="body" idx="1"/>
          </p:nvPr>
        </p:nvSpPr>
        <p:spPr>
          <a:xfrm>
            <a:off x="838199" y="1825625"/>
            <a:ext cx="105156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26"/>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134"/>
        <p:cNvGrpSpPr/>
        <p:nvPr/>
      </p:nvGrpSpPr>
      <p:grpSpPr>
        <a:xfrm>
          <a:off x="0" y="0"/>
          <a:ext cx="0" cy="0"/>
          <a:chOff x="0" y="0"/>
          <a:chExt cx="0" cy="0"/>
        </a:xfrm>
      </p:grpSpPr>
      <p:sp>
        <p:nvSpPr>
          <p:cNvPr id="135" name="Google Shape;135;p27"/>
          <p:cNvSpPr txBox="1">
            <a:spLocks noGrp="1"/>
          </p:cNvSpPr>
          <p:nvPr>
            <p:ph type="body" idx="1"/>
          </p:nvPr>
        </p:nvSpPr>
        <p:spPr>
          <a:xfrm>
            <a:off x="838198" y="1825625"/>
            <a:ext cx="50973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7"/>
          <p:cNvSpPr txBox="1">
            <a:spLocks noGrp="1"/>
          </p:cNvSpPr>
          <p:nvPr>
            <p:ph type="body" idx="2"/>
          </p:nvPr>
        </p:nvSpPr>
        <p:spPr>
          <a:xfrm>
            <a:off x="6256421" y="1830471"/>
            <a:ext cx="50973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2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38" name="Google Shape;138;p27"/>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blip>
          <a:stretch>
            <a:fillRect/>
          </a:stretch>
        </a:blipFill>
        <a:effectLst/>
      </p:bgPr>
    </p:bg>
    <p:spTree>
      <p:nvGrpSpPr>
        <p:cNvPr id="1" name="Shape 139"/>
        <p:cNvGrpSpPr/>
        <p:nvPr/>
      </p:nvGrpSpPr>
      <p:grpSpPr>
        <a:xfrm>
          <a:off x="0" y="0"/>
          <a:ext cx="0" cy="0"/>
          <a:chOff x="0" y="0"/>
          <a:chExt cx="0" cy="0"/>
        </a:xfrm>
      </p:grpSpPr>
      <p:sp>
        <p:nvSpPr>
          <p:cNvPr id="140" name="Google Shape;140;p28"/>
          <p:cNvSpPr txBox="1">
            <a:spLocks noGrp="1"/>
          </p:cNvSpPr>
          <p:nvPr>
            <p:ph type="body" idx="1"/>
          </p:nvPr>
        </p:nvSpPr>
        <p:spPr>
          <a:xfrm>
            <a:off x="838199"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28"/>
          <p:cNvSpPr txBox="1">
            <a:spLocks noGrp="1"/>
          </p:cNvSpPr>
          <p:nvPr>
            <p:ph type="body" idx="2"/>
          </p:nvPr>
        </p:nvSpPr>
        <p:spPr>
          <a:xfrm>
            <a:off x="4565982"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8"/>
          <p:cNvSpPr txBox="1">
            <a:spLocks noGrp="1"/>
          </p:cNvSpPr>
          <p:nvPr>
            <p:ph type="body" idx="3"/>
          </p:nvPr>
        </p:nvSpPr>
        <p:spPr>
          <a:xfrm>
            <a:off x="8293766" y="1825625"/>
            <a:ext cx="3060000" cy="3869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28"/>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44" name="Google Shape;144;p28"/>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7" name="Google Shape;147;p29"/>
          <p:cNvSpPr txBox="1">
            <a:spLocks noGrp="1"/>
          </p:cNvSpPr>
          <p:nvPr>
            <p:ph type="body" idx="1"/>
          </p:nvPr>
        </p:nvSpPr>
        <p:spPr>
          <a:xfrm>
            <a:off x="4796590" y="2679031"/>
            <a:ext cx="6304500" cy="34008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2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49"/>
        <p:cNvGrpSpPr/>
        <p:nvPr/>
      </p:nvGrpSpPr>
      <p:grpSpPr>
        <a:xfrm>
          <a:off x="0" y="0"/>
          <a:ext cx="0" cy="0"/>
          <a:chOff x="0" y="0"/>
          <a:chExt cx="0" cy="0"/>
        </a:xfrm>
      </p:grpSpPr>
      <p:pic>
        <p:nvPicPr>
          <p:cNvPr id="150" name="Google Shape;150;p30" descr="A black and white picture of mountains and a sun&#10;&#10;Description automatically generated"/>
          <p:cNvPicPr preferRelativeResize="0"/>
          <p:nvPr/>
        </p:nvPicPr>
        <p:blipFill rotWithShape="1">
          <a:blip r:embed="rId3">
            <a:alphaModFix/>
          </a:blip>
          <a:srcRect/>
          <a:stretch/>
        </p:blipFill>
        <p:spPr>
          <a:xfrm>
            <a:off x="458624" y="2272378"/>
            <a:ext cx="3402689" cy="2330069"/>
          </a:xfrm>
          <a:prstGeom prst="rect">
            <a:avLst/>
          </a:prstGeom>
          <a:noFill/>
          <a:ln>
            <a:noFill/>
          </a:ln>
        </p:spPr>
      </p:pic>
      <p:sp>
        <p:nvSpPr>
          <p:cNvPr id="151" name="Google Shape;151;p30"/>
          <p:cNvSpPr txBox="1">
            <a:spLocks noGrp="1"/>
          </p:cNvSpPr>
          <p:nvPr>
            <p:ph type="title"/>
          </p:nvPr>
        </p:nvSpPr>
        <p:spPr>
          <a:xfrm>
            <a:off x="5214730" y="1167240"/>
            <a:ext cx="6304500" cy="11052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Play"/>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0"/>
          <p:cNvSpPr txBox="1">
            <a:spLocks noGrp="1"/>
          </p:cNvSpPr>
          <p:nvPr>
            <p:ph type="body" idx="1"/>
          </p:nvPr>
        </p:nvSpPr>
        <p:spPr>
          <a:xfrm>
            <a:off x="5214730" y="2480217"/>
            <a:ext cx="6304500" cy="30309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3" name="Google Shape;153;p30" descr="A white star with text on a black background&#10;&#10;Description automatically generated"/>
          <p:cNvPicPr preferRelativeResize="0"/>
          <p:nvPr/>
        </p:nvPicPr>
        <p:blipFill rotWithShape="1">
          <a:blip r:embed="rId4">
            <a:alphaModFix/>
          </a:blip>
          <a:srcRect/>
          <a:stretch/>
        </p:blipFill>
        <p:spPr>
          <a:xfrm>
            <a:off x="10081770" y="5449771"/>
            <a:ext cx="1827028" cy="1827028"/>
          </a:xfrm>
          <a:prstGeom prst="rect">
            <a:avLst/>
          </a:prstGeom>
          <a:noFill/>
          <a:ln>
            <a:noFill/>
          </a:ln>
        </p:spPr>
      </p:pic>
      <p:sp>
        <p:nvSpPr>
          <p:cNvPr id="154" name="Google Shape;154;p30"/>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155"/>
        <p:cNvGrpSpPr/>
        <p:nvPr/>
      </p:nvGrpSpPr>
      <p:grpSpPr>
        <a:xfrm>
          <a:off x="0" y="0"/>
          <a:ext cx="0" cy="0"/>
          <a:chOff x="0" y="0"/>
          <a:chExt cx="0" cy="0"/>
        </a:xfrm>
      </p:grpSpPr>
      <p:sp>
        <p:nvSpPr>
          <p:cNvPr id="156" name="Google Shape;156;p31"/>
          <p:cNvSpPr txBox="1">
            <a:spLocks noGrp="1"/>
          </p:cNvSpPr>
          <p:nvPr>
            <p:ph type="title"/>
          </p:nvPr>
        </p:nvSpPr>
        <p:spPr>
          <a:xfrm>
            <a:off x="4796590" y="307070"/>
            <a:ext cx="6304500" cy="962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31"/>
          <p:cNvSpPr txBox="1">
            <a:spLocks noGrp="1"/>
          </p:cNvSpPr>
          <p:nvPr>
            <p:ph type="body" idx="1"/>
          </p:nvPr>
        </p:nvSpPr>
        <p:spPr>
          <a:xfrm>
            <a:off x="4796590" y="1688608"/>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31"/>
          <p:cNvSpPr txBox="1">
            <a:spLocks noGrp="1"/>
          </p:cNvSpPr>
          <p:nvPr>
            <p:ph type="body" idx="2"/>
          </p:nvPr>
        </p:nvSpPr>
        <p:spPr>
          <a:xfrm>
            <a:off x="4796590" y="3020779"/>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31"/>
          <p:cNvSpPr txBox="1">
            <a:spLocks noGrp="1"/>
          </p:cNvSpPr>
          <p:nvPr>
            <p:ph type="body" idx="3"/>
          </p:nvPr>
        </p:nvSpPr>
        <p:spPr>
          <a:xfrm>
            <a:off x="4796590" y="4352950"/>
            <a:ext cx="6304500" cy="9624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31"/>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61" name="Google Shape;161;p31"/>
          <p:cNvSpPr/>
          <p:nvPr/>
        </p:nvSpPr>
        <p:spPr>
          <a:xfrm>
            <a:off x="3425952" y="1590751"/>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1</a:t>
            </a:r>
            <a:endParaRPr sz="1800" b="0" i="0" u="none" strike="noStrike" cap="none">
              <a:solidFill>
                <a:schemeClr val="lt1"/>
              </a:solidFill>
              <a:latin typeface="Arial"/>
              <a:ea typeface="Arial"/>
              <a:cs typeface="Arial"/>
              <a:sym typeface="Arial"/>
            </a:endParaRPr>
          </a:p>
        </p:txBody>
      </p:sp>
      <p:sp>
        <p:nvSpPr>
          <p:cNvPr id="162" name="Google Shape;162;p31"/>
          <p:cNvSpPr/>
          <p:nvPr/>
        </p:nvSpPr>
        <p:spPr>
          <a:xfrm>
            <a:off x="3425952" y="2922922"/>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2</a:t>
            </a:r>
            <a:endParaRPr sz="1800" b="0" i="0" u="none" strike="noStrike" cap="none">
              <a:solidFill>
                <a:schemeClr val="lt1"/>
              </a:solidFill>
              <a:latin typeface="Arial"/>
              <a:ea typeface="Arial"/>
              <a:cs typeface="Arial"/>
              <a:sym typeface="Arial"/>
            </a:endParaRPr>
          </a:p>
        </p:txBody>
      </p:sp>
      <p:sp>
        <p:nvSpPr>
          <p:cNvPr id="163" name="Google Shape;163;p31"/>
          <p:cNvSpPr/>
          <p:nvPr/>
        </p:nvSpPr>
        <p:spPr>
          <a:xfrm>
            <a:off x="3425952" y="4255094"/>
            <a:ext cx="1158300" cy="115830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3</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8199" y="1825625"/>
            <a:ext cx="10515599"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64"/>
        <p:cNvGrpSpPr/>
        <p:nvPr/>
      </p:nvGrpSpPr>
      <p:grpSpPr>
        <a:xfrm>
          <a:off x="0" y="0"/>
          <a:ext cx="0" cy="0"/>
          <a:chOff x="0" y="0"/>
          <a:chExt cx="0" cy="0"/>
        </a:xfrm>
      </p:grpSpPr>
      <p:sp>
        <p:nvSpPr>
          <p:cNvPr id="165" name="Google Shape;165;p32"/>
          <p:cNvSpPr/>
          <p:nvPr/>
        </p:nvSpPr>
        <p:spPr>
          <a:xfrm>
            <a:off x="0" y="0"/>
            <a:ext cx="12192000" cy="6858000"/>
          </a:xfrm>
          <a:prstGeom prst="rect">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6" name="Google Shape;166;p32"/>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740664" y="3110439"/>
            <a:ext cx="10515600" cy="1550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6000"/>
              <a:buFont typeface="Play"/>
              <a:buNone/>
              <a:defRPr sz="60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33"/>
          <p:cNvSpPr txBox="1">
            <a:spLocks noGrp="1"/>
          </p:cNvSpPr>
          <p:nvPr>
            <p:ph type="subTitle" idx="1"/>
          </p:nvPr>
        </p:nvSpPr>
        <p:spPr>
          <a:xfrm>
            <a:off x="740664" y="4793953"/>
            <a:ext cx="8524500" cy="830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lt1"/>
              </a:buClr>
              <a:buSzPts val="3200"/>
              <a:buNone/>
              <a:defRPr sz="32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0" name="Google Shape;170;p33" descr="A white star with text on a black background&#10;&#10;Description automatically generated"/>
          <p:cNvPicPr preferRelativeResize="0"/>
          <p:nvPr/>
        </p:nvPicPr>
        <p:blipFill rotWithShape="1">
          <a:blip r:embed="rId3">
            <a:alphaModFix/>
          </a:blip>
          <a:srcRect/>
          <a:stretch/>
        </p:blipFill>
        <p:spPr>
          <a:xfrm>
            <a:off x="740664" y="-898610"/>
            <a:ext cx="5559553" cy="5559553"/>
          </a:xfrm>
          <a:prstGeom prst="rect">
            <a:avLst/>
          </a:prstGeom>
          <a:noFill/>
          <a:ln>
            <a:noFill/>
          </a:ln>
        </p:spPr>
      </p:pic>
      <p:sp>
        <p:nvSpPr>
          <p:cNvPr id="171" name="Google Shape;171;p33"/>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lvl1pPr marL="0" marR="0" lvl="0" indent="0" algn="l">
              <a:spcBef>
                <a:spcPts val="0"/>
              </a:spcBef>
              <a:buNone/>
              <a:defRPr sz="1200" b="0" i="0" u="none" strike="noStrike" cap="none">
                <a:solidFill>
                  <a:srgbClr val="757575"/>
                </a:solidFill>
                <a:latin typeface="Arial"/>
                <a:ea typeface="Arial"/>
                <a:cs typeface="Arial"/>
                <a:sym typeface="Arial"/>
              </a:defRPr>
            </a:lvl1pPr>
            <a:lvl2pPr marL="0" marR="0" lvl="1" indent="0" algn="l">
              <a:spcBef>
                <a:spcPts val="0"/>
              </a:spcBef>
              <a:buNone/>
              <a:defRPr sz="1200" b="0" i="0" u="none" strike="noStrike" cap="none">
                <a:solidFill>
                  <a:srgbClr val="757575"/>
                </a:solidFill>
                <a:latin typeface="Arial"/>
                <a:ea typeface="Arial"/>
                <a:cs typeface="Arial"/>
                <a:sym typeface="Arial"/>
              </a:defRPr>
            </a:lvl2pPr>
            <a:lvl3pPr marL="0" marR="0" lvl="2" indent="0" algn="l">
              <a:spcBef>
                <a:spcPts val="0"/>
              </a:spcBef>
              <a:buNone/>
              <a:defRPr sz="1200" b="0" i="0" u="none" strike="noStrike" cap="none">
                <a:solidFill>
                  <a:srgbClr val="757575"/>
                </a:solidFill>
                <a:latin typeface="Arial"/>
                <a:ea typeface="Arial"/>
                <a:cs typeface="Arial"/>
                <a:sym typeface="Arial"/>
              </a:defRPr>
            </a:lvl3pPr>
            <a:lvl4pPr marL="0" marR="0" lvl="3" indent="0" algn="l">
              <a:spcBef>
                <a:spcPts val="0"/>
              </a:spcBef>
              <a:buNone/>
              <a:defRPr sz="1200" b="0" i="0" u="none" strike="noStrike" cap="none">
                <a:solidFill>
                  <a:srgbClr val="757575"/>
                </a:solidFill>
                <a:latin typeface="Arial"/>
                <a:ea typeface="Arial"/>
                <a:cs typeface="Arial"/>
                <a:sym typeface="Arial"/>
              </a:defRPr>
            </a:lvl4pPr>
            <a:lvl5pPr marL="0" marR="0" lvl="4" indent="0" algn="l">
              <a:spcBef>
                <a:spcPts val="0"/>
              </a:spcBef>
              <a:buNone/>
              <a:defRPr sz="1200" b="0" i="0" u="none" strike="noStrike" cap="none">
                <a:solidFill>
                  <a:srgbClr val="757575"/>
                </a:solidFill>
                <a:latin typeface="Arial"/>
                <a:ea typeface="Arial"/>
                <a:cs typeface="Arial"/>
                <a:sym typeface="Arial"/>
              </a:defRPr>
            </a:lvl5pPr>
            <a:lvl6pPr marL="0" marR="0" lvl="5" indent="0" algn="l">
              <a:spcBef>
                <a:spcPts val="0"/>
              </a:spcBef>
              <a:buNone/>
              <a:defRPr sz="1200" b="0" i="0" u="none" strike="noStrike" cap="none">
                <a:solidFill>
                  <a:srgbClr val="757575"/>
                </a:solidFill>
                <a:latin typeface="Arial"/>
                <a:ea typeface="Arial"/>
                <a:cs typeface="Arial"/>
                <a:sym typeface="Arial"/>
              </a:defRPr>
            </a:lvl6pPr>
            <a:lvl7pPr marL="0" marR="0" lvl="6" indent="0" algn="l">
              <a:spcBef>
                <a:spcPts val="0"/>
              </a:spcBef>
              <a:buNone/>
              <a:defRPr sz="1200" b="0" i="0" u="none" strike="noStrike" cap="none">
                <a:solidFill>
                  <a:srgbClr val="757575"/>
                </a:solidFill>
                <a:latin typeface="Arial"/>
                <a:ea typeface="Arial"/>
                <a:cs typeface="Arial"/>
                <a:sym typeface="Arial"/>
              </a:defRPr>
            </a:lvl7pPr>
            <a:lvl8pPr marL="0" marR="0" lvl="7" indent="0" algn="l">
              <a:spcBef>
                <a:spcPts val="0"/>
              </a:spcBef>
              <a:buNone/>
              <a:defRPr sz="1200" b="0" i="0" u="none" strike="noStrike" cap="none">
                <a:solidFill>
                  <a:srgbClr val="757575"/>
                </a:solidFill>
                <a:latin typeface="Arial"/>
                <a:ea typeface="Arial"/>
                <a:cs typeface="Arial"/>
                <a:sym typeface="Arial"/>
              </a:defRPr>
            </a:lvl8pPr>
            <a:lvl9pPr marL="0" marR="0" lvl="8" indent="0" algn="l">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wo Content">
  <p:cSld name="1_Two Content">
    <p:bg>
      <p:bgPr>
        <a:blipFill>
          <a:blip r:embed="rId2">
            <a:alphaModFix/>
          </a:blip>
          <a:stretch>
            <a:fillRect/>
          </a:stretch>
        </a:blipFill>
        <a:effectLst/>
      </p:bgPr>
    </p:bg>
    <p:spTree>
      <p:nvGrpSpPr>
        <p:cNvPr id="1" name="Shape 27"/>
        <p:cNvGrpSpPr/>
        <p:nvPr/>
      </p:nvGrpSpPr>
      <p:grpSpPr>
        <a:xfrm>
          <a:off x="0" y="0"/>
          <a:ext cx="0" cy="0"/>
          <a:chOff x="0" y="0"/>
          <a:chExt cx="0" cy="0"/>
        </a:xfrm>
      </p:grpSpPr>
      <p:sp>
        <p:nvSpPr>
          <p:cNvPr id="28" name="Google Shape;28;p5"/>
          <p:cNvSpPr txBox="1">
            <a:spLocks noGrp="1"/>
          </p:cNvSpPr>
          <p:nvPr>
            <p:ph type="body" idx="1"/>
          </p:nvPr>
        </p:nvSpPr>
        <p:spPr>
          <a:xfrm>
            <a:off x="838198" y="1825625"/>
            <a:ext cx="5097379"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5"/>
          <p:cNvSpPr txBox="1">
            <a:spLocks noGrp="1"/>
          </p:cNvSpPr>
          <p:nvPr>
            <p:ph type="body" idx="2"/>
          </p:nvPr>
        </p:nvSpPr>
        <p:spPr>
          <a:xfrm>
            <a:off x="6256421" y="1830471"/>
            <a:ext cx="5097380"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5"/>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1" name="Google Shape;31;p5"/>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wo Content">
  <p:cSld name="2_Two Content">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838199"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6"/>
          <p:cNvSpPr txBox="1">
            <a:spLocks noGrp="1"/>
          </p:cNvSpPr>
          <p:nvPr>
            <p:ph type="body" idx="2"/>
          </p:nvPr>
        </p:nvSpPr>
        <p:spPr>
          <a:xfrm>
            <a:off x="4565982"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6"/>
          <p:cNvSpPr txBox="1">
            <a:spLocks noGrp="1"/>
          </p:cNvSpPr>
          <p:nvPr>
            <p:ph type="body" idx="3"/>
          </p:nvPr>
        </p:nvSpPr>
        <p:spPr>
          <a:xfrm>
            <a:off x="8293766" y="1825625"/>
            <a:ext cx="3060034" cy="3869322"/>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6"/>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37" name="Google Shape;37;p6"/>
          <p:cNvSpPr txBox="1">
            <a:spLocks noGrp="1"/>
          </p:cNvSpPr>
          <p:nvPr>
            <p:ph type="title"/>
          </p:nvPr>
        </p:nvSpPr>
        <p:spPr>
          <a:xfrm>
            <a:off x="838200" y="312337"/>
            <a:ext cx="10515600"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4796590" y="1564105"/>
            <a:ext cx="6304548"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4796590" y="2679031"/>
            <a:ext cx="6304548" cy="340092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42"/>
        <p:cNvGrpSpPr/>
        <p:nvPr/>
      </p:nvGrpSpPr>
      <p:grpSpPr>
        <a:xfrm>
          <a:off x="0" y="0"/>
          <a:ext cx="0" cy="0"/>
          <a:chOff x="0" y="0"/>
          <a:chExt cx="0" cy="0"/>
        </a:xfrm>
      </p:grpSpPr>
      <p:pic>
        <p:nvPicPr>
          <p:cNvPr id="43" name="Google Shape;43;p8" descr="A black and white picture of mountains and a sun&#10;&#10;Description automatically generated"/>
          <p:cNvPicPr preferRelativeResize="0"/>
          <p:nvPr/>
        </p:nvPicPr>
        <p:blipFill rotWithShape="1">
          <a:blip r:embed="rId3">
            <a:alphaModFix/>
          </a:blip>
          <a:srcRect/>
          <a:stretch/>
        </p:blipFill>
        <p:spPr>
          <a:xfrm>
            <a:off x="458624" y="2272378"/>
            <a:ext cx="3402690" cy="2330069"/>
          </a:xfrm>
          <a:prstGeom prst="rect">
            <a:avLst/>
          </a:prstGeom>
          <a:noFill/>
          <a:ln>
            <a:noFill/>
          </a:ln>
        </p:spPr>
      </p:pic>
      <p:sp>
        <p:nvSpPr>
          <p:cNvPr id="44" name="Google Shape;44;p8"/>
          <p:cNvSpPr txBox="1">
            <a:spLocks noGrp="1"/>
          </p:cNvSpPr>
          <p:nvPr>
            <p:ph type="title"/>
          </p:nvPr>
        </p:nvSpPr>
        <p:spPr>
          <a:xfrm>
            <a:off x="5214730" y="1167240"/>
            <a:ext cx="6304548" cy="1105138"/>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600"/>
              <a:buFont typeface="Play"/>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5214730" y="2480217"/>
            <a:ext cx="6304548" cy="3030897"/>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lt1"/>
              </a:buClr>
              <a:buSzPts val="2000"/>
              <a:buChar char="•"/>
              <a:defRPr sz="2000">
                <a:solidFill>
                  <a:schemeClr val="lt1"/>
                </a:solidFill>
              </a:defRPr>
            </a:lvl1pPr>
            <a:lvl2pPr marL="914400" lvl="1" indent="-342900" algn="l">
              <a:lnSpc>
                <a:spcPct val="90000"/>
              </a:lnSpc>
              <a:spcBef>
                <a:spcPts val="500"/>
              </a:spcBef>
              <a:spcAft>
                <a:spcPts val="0"/>
              </a:spcAft>
              <a:buClr>
                <a:schemeClr val="lt1"/>
              </a:buClr>
              <a:buSzPts val="1800"/>
              <a:buChar char="•"/>
              <a:defRPr sz="1800">
                <a:solidFill>
                  <a:schemeClr val="lt1"/>
                </a:solidFill>
              </a:defRPr>
            </a:lvl2pPr>
            <a:lvl3pPr marL="1371600" lvl="2" indent="-330200" algn="l">
              <a:lnSpc>
                <a:spcPct val="90000"/>
              </a:lnSpc>
              <a:spcBef>
                <a:spcPts val="500"/>
              </a:spcBef>
              <a:spcAft>
                <a:spcPts val="0"/>
              </a:spcAft>
              <a:buClr>
                <a:schemeClr val="lt1"/>
              </a:buClr>
              <a:buSzPts val="1600"/>
              <a:buChar char="•"/>
              <a:defRPr sz="1600">
                <a:solidFill>
                  <a:schemeClr val="lt1"/>
                </a:solidFill>
              </a:defRPr>
            </a:lvl3pPr>
            <a:lvl4pPr marL="1828800" lvl="3" indent="-317500" algn="l">
              <a:lnSpc>
                <a:spcPct val="90000"/>
              </a:lnSpc>
              <a:spcBef>
                <a:spcPts val="500"/>
              </a:spcBef>
              <a:spcAft>
                <a:spcPts val="0"/>
              </a:spcAft>
              <a:buClr>
                <a:schemeClr val="lt1"/>
              </a:buClr>
              <a:buSzPts val="1400"/>
              <a:buChar char="•"/>
              <a:defRPr sz="1400">
                <a:solidFill>
                  <a:schemeClr val="lt1"/>
                </a:solidFill>
              </a:defRPr>
            </a:lvl4pPr>
            <a:lvl5pPr marL="2286000" lvl="4" indent="-317500" algn="l">
              <a:lnSpc>
                <a:spcPct val="90000"/>
              </a:lnSpc>
              <a:spcBef>
                <a:spcPts val="500"/>
              </a:spcBef>
              <a:spcAft>
                <a:spcPts val="0"/>
              </a:spcAft>
              <a:buClr>
                <a:schemeClr val="lt1"/>
              </a:buClr>
              <a:buSzPts val="1400"/>
              <a:buChar char="•"/>
              <a:defRPr sz="1400">
                <a:solidFill>
                  <a:schemeClr val="lt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8" descr="A white star with text on a black background&#10;&#10;Description automatically generated"/>
          <p:cNvPicPr preferRelativeResize="0"/>
          <p:nvPr/>
        </p:nvPicPr>
        <p:blipFill rotWithShape="1">
          <a:blip r:embed="rId4">
            <a:alphaModFix/>
          </a:blip>
          <a:srcRect/>
          <a:stretch/>
        </p:blipFill>
        <p:spPr>
          <a:xfrm>
            <a:off x="10081770" y="5449771"/>
            <a:ext cx="1827029" cy="1827029"/>
          </a:xfrm>
          <a:prstGeom prst="rect">
            <a:avLst/>
          </a:prstGeom>
          <a:noFill/>
          <a:ln>
            <a:noFill/>
          </a:ln>
        </p:spPr>
      </p:pic>
      <p:sp>
        <p:nvSpPr>
          <p:cNvPr id="47" name="Google Shape;47;p8"/>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9"/>
          <p:cNvSpPr txBox="1">
            <a:spLocks noGrp="1"/>
          </p:cNvSpPr>
          <p:nvPr>
            <p:ph type="title"/>
          </p:nvPr>
        </p:nvSpPr>
        <p:spPr>
          <a:xfrm>
            <a:off x="4796590" y="307070"/>
            <a:ext cx="6304548" cy="96252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00467E"/>
              </a:buClr>
              <a:buSzPts val="3600"/>
              <a:buFont typeface="Play"/>
              <a:buNone/>
              <a:defRPr sz="3600" b="1">
                <a:solidFill>
                  <a:srgbClr val="00467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9"/>
          <p:cNvSpPr txBox="1">
            <a:spLocks noGrp="1"/>
          </p:cNvSpPr>
          <p:nvPr>
            <p:ph type="body" idx="1"/>
          </p:nvPr>
        </p:nvSpPr>
        <p:spPr>
          <a:xfrm>
            <a:off x="4796590" y="1688608"/>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9"/>
          <p:cNvSpPr txBox="1">
            <a:spLocks noGrp="1"/>
          </p:cNvSpPr>
          <p:nvPr>
            <p:ph type="body" idx="2"/>
          </p:nvPr>
        </p:nvSpPr>
        <p:spPr>
          <a:xfrm>
            <a:off x="4796590" y="3020779"/>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9"/>
          <p:cNvSpPr txBox="1">
            <a:spLocks noGrp="1"/>
          </p:cNvSpPr>
          <p:nvPr>
            <p:ph type="body" idx="3"/>
          </p:nvPr>
        </p:nvSpPr>
        <p:spPr>
          <a:xfrm>
            <a:off x="4796590" y="4352950"/>
            <a:ext cx="6304548" cy="962526"/>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dk1"/>
              </a:buClr>
              <a:buSzPts val="2000"/>
              <a:buChar char="•"/>
              <a:defRPr sz="2000"/>
            </a:lvl1pPr>
            <a:lvl2pPr marL="914400" lvl="1" indent="-342900" algn="l">
              <a:lnSpc>
                <a:spcPct val="90000"/>
              </a:lnSpc>
              <a:spcBef>
                <a:spcPts val="500"/>
              </a:spcBef>
              <a:spcAft>
                <a:spcPts val="0"/>
              </a:spcAft>
              <a:buClr>
                <a:schemeClr val="dk1"/>
              </a:buClr>
              <a:buSzPts val="1800"/>
              <a:buChar char="•"/>
              <a:defRPr sz="1800"/>
            </a:lvl2pPr>
            <a:lvl3pPr marL="1371600" lvl="2" indent="-330200" algn="l">
              <a:lnSpc>
                <a:spcPct val="90000"/>
              </a:lnSpc>
              <a:spcBef>
                <a:spcPts val="500"/>
              </a:spcBef>
              <a:spcAft>
                <a:spcPts val="0"/>
              </a:spcAft>
              <a:buClr>
                <a:schemeClr val="dk1"/>
              </a:buClr>
              <a:buSzPts val="1600"/>
              <a:buChar char="•"/>
              <a:defRPr sz="1600"/>
            </a:lvl3pPr>
            <a:lvl4pPr marL="1828800" lvl="3" indent="-317500" algn="l">
              <a:lnSpc>
                <a:spcPct val="90000"/>
              </a:lnSpc>
              <a:spcBef>
                <a:spcPts val="500"/>
              </a:spcBef>
              <a:spcAft>
                <a:spcPts val="0"/>
              </a:spcAft>
              <a:buClr>
                <a:schemeClr val="dk1"/>
              </a:buClr>
              <a:buSzPts val="1400"/>
              <a:buChar char="•"/>
              <a:defRPr sz="1400"/>
            </a:lvl4pPr>
            <a:lvl5pPr marL="2286000" lvl="4" indent="-317500" algn="l">
              <a:lnSpc>
                <a:spcPct val="90000"/>
              </a:lnSpc>
              <a:spcBef>
                <a:spcPts val="500"/>
              </a:spcBef>
              <a:spcAft>
                <a:spcPts val="0"/>
              </a:spcAft>
              <a:buClr>
                <a:schemeClr val="dk1"/>
              </a:buClr>
              <a:buSzPts val="1400"/>
              <a:buChar char="•"/>
              <a:defRPr sz="14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9"/>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54" name="Google Shape;54;p9"/>
          <p:cNvSpPr/>
          <p:nvPr/>
        </p:nvSpPr>
        <p:spPr>
          <a:xfrm>
            <a:off x="3425952" y="1590751"/>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1</a:t>
            </a:r>
            <a:endParaRPr sz="1800" b="0" i="0" u="none" strike="noStrike" cap="none">
              <a:solidFill>
                <a:schemeClr val="lt1"/>
              </a:solidFill>
              <a:latin typeface="Arial"/>
              <a:ea typeface="Arial"/>
              <a:cs typeface="Arial"/>
              <a:sym typeface="Arial"/>
            </a:endParaRPr>
          </a:p>
        </p:txBody>
      </p:sp>
      <p:sp>
        <p:nvSpPr>
          <p:cNvPr id="55" name="Google Shape;55;p9"/>
          <p:cNvSpPr/>
          <p:nvPr/>
        </p:nvSpPr>
        <p:spPr>
          <a:xfrm>
            <a:off x="3425952" y="2922922"/>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2</a:t>
            </a:r>
            <a:endParaRPr sz="1800" b="0" i="0" u="none" strike="noStrike" cap="none">
              <a:solidFill>
                <a:schemeClr val="lt1"/>
              </a:solidFill>
              <a:latin typeface="Arial"/>
              <a:ea typeface="Arial"/>
              <a:cs typeface="Arial"/>
              <a:sym typeface="Arial"/>
            </a:endParaRPr>
          </a:p>
        </p:txBody>
      </p:sp>
      <p:sp>
        <p:nvSpPr>
          <p:cNvPr id="56" name="Google Shape;56;p9"/>
          <p:cNvSpPr/>
          <p:nvPr/>
        </p:nvSpPr>
        <p:spPr>
          <a:xfrm>
            <a:off x="3425952" y="4255094"/>
            <a:ext cx="1158240" cy="1158240"/>
          </a:xfrm>
          <a:prstGeom prst="ellipse">
            <a:avLst/>
          </a:prstGeom>
          <a:solidFill>
            <a:srgbClr val="1D93D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6000" b="0" i="0" u="none" strike="noStrike" cap="none">
                <a:solidFill>
                  <a:schemeClr val="lt1"/>
                </a:solidFill>
                <a:latin typeface="Arial"/>
                <a:ea typeface="Arial"/>
                <a:cs typeface="Arial"/>
                <a:sym typeface="Arial"/>
              </a:rPr>
              <a:t>3</a:t>
            </a: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57"/>
        <p:cNvGrpSpPr/>
        <p:nvPr/>
      </p:nvGrpSpPr>
      <p:grpSpPr>
        <a:xfrm>
          <a:off x="0" y="0"/>
          <a:ext cx="0" cy="0"/>
          <a:chOff x="0" y="0"/>
          <a:chExt cx="0" cy="0"/>
        </a:xfrm>
      </p:grpSpPr>
      <p:sp>
        <p:nvSpPr>
          <p:cNvPr id="58" name="Google Shape;58;p10"/>
          <p:cNvSpPr/>
          <p:nvPr/>
        </p:nvSpPr>
        <p:spPr>
          <a:xfrm>
            <a:off x="0" y="0"/>
            <a:ext cx="12192000" cy="6858000"/>
          </a:xfrm>
          <a:prstGeom prst="rect">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59" name="Google Shape;59;p10"/>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57575"/>
                </a:solidFill>
                <a:latin typeface="Arial"/>
                <a:ea typeface="Arial"/>
                <a:cs typeface="Arial"/>
                <a:sym typeface="Arial"/>
              </a:defRPr>
            </a:lvl1pPr>
            <a:lvl2pPr marL="0" marR="0" lvl="1" indent="0" algn="l" rtl="0">
              <a:spcBef>
                <a:spcPts val="0"/>
              </a:spcBef>
              <a:buNone/>
              <a:defRPr sz="1200" b="0" i="0" u="none" strike="noStrike" cap="none">
                <a:solidFill>
                  <a:srgbClr val="757575"/>
                </a:solidFill>
                <a:latin typeface="Arial"/>
                <a:ea typeface="Arial"/>
                <a:cs typeface="Arial"/>
                <a:sym typeface="Arial"/>
              </a:defRPr>
            </a:lvl2pPr>
            <a:lvl3pPr marL="0" marR="0" lvl="2" indent="0" algn="l" rtl="0">
              <a:spcBef>
                <a:spcPts val="0"/>
              </a:spcBef>
              <a:buNone/>
              <a:defRPr sz="1200" b="0" i="0" u="none" strike="noStrike" cap="none">
                <a:solidFill>
                  <a:srgbClr val="757575"/>
                </a:solidFill>
                <a:latin typeface="Arial"/>
                <a:ea typeface="Arial"/>
                <a:cs typeface="Arial"/>
                <a:sym typeface="Arial"/>
              </a:defRPr>
            </a:lvl3pPr>
            <a:lvl4pPr marL="0" marR="0" lvl="3" indent="0" algn="l" rtl="0">
              <a:spcBef>
                <a:spcPts val="0"/>
              </a:spcBef>
              <a:buNone/>
              <a:defRPr sz="1200" b="0" i="0" u="none" strike="noStrike" cap="none">
                <a:solidFill>
                  <a:srgbClr val="757575"/>
                </a:solidFill>
                <a:latin typeface="Arial"/>
                <a:ea typeface="Arial"/>
                <a:cs typeface="Arial"/>
                <a:sym typeface="Arial"/>
              </a:defRPr>
            </a:lvl4pPr>
            <a:lvl5pPr marL="0" marR="0" lvl="4" indent="0" algn="l" rtl="0">
              <a:spcBef>
                <a:spcPts val="0"/>
              </a:spcBef>
              <a:buNone/>
              <a:defRPr sz="1200" b="0" i="0" u="none" strike="noStrike" cap="none">
                <a:solidFill>
                  <a:srgbClr val="757575"/>
                </a:solidFill>
                <a:latin typeface="Arial"/>
                <a:ea typeface="Arial"/>
                <a:cs typeface="Arial"/>
                <a:sym typeface="Arial"/>
              </a:defRPr>
            </a:lvl5pPr>
            <a:lvl6pPr marL="0" marR="0" lvl="5" indent="0" algn="l" rtl="0">
              <a:spcBef>
                <a:spcPts val="0"/>
              </a:spcBef>
              <a:buNone/>
              <a:defRPr sz="1200" b="0" i="0" u="none" strike="noStrike" cap="none">
                <a:solidFill>
                  <a:srgbClr val="757575"/>
                </a:solidFill>
                <a:latin typeface="Arial"/>
                <a:ea typeface="Arial"/>
                <a:cs typeface="Arial"/>
                <a:sym typeface="Arial"/>
              </a:defRPr>
            </a:lvl6pPr>
            <a:lvl7pPr marL="0" marR="0" lvl="6" indent="0" algn="l" rtl="0">
              <a:spcBef>
                <a:spcPts val="0"/>
              </a:spcBef>
              <a:buNone/>
              <a:defRPr sz="1200" b="0" i="0" u="none" strike="noStrike" cap="none">
                <a:solidFill>
                  <a:srgbClr val="757575"/>
                </a:solidFill>
                <a:latin typeface="Arial"/>
                <a:ea typeface="Arial"/>
                <a:cs typeface="Arial"/>
                <a:sym typeface="Arial"/>
              </a:defRPr>
            </a:lvl7pPr>
            <a:lvl8pPr marL="0" marR="0" lvl="7" indent="0" algn="l" rtl="0">
              <a:spcBef>
                <a:spcPts val="0"/>
              </a:spcBef>
              <a:buNone/>
              <a:defRPr sz="1200" b="0" i="0" u="none" strike="noStrike" cap="none">
                <a:solidFill>
                  <a:srgbClr val="757575"/>
                </a:solidFill>
                <a:latin typeface="Arial"/>
                <a:ea typeface="Arial"/>
                <a:cs typeface="Arial"/>
                <a:sym typeface="Arial"/>
              </a:defRPr>
            </a:lvl8pPr>
            <a:lvl9pPr marL="0" marR="0" lvl="8" indent="0" algn="l" rtl="0">
              <a:spcBef>
                <a:spcPts val="0"/>
              </a:spcBef>
              <a:buNone/>
              <a:defRPr sz="1200" b="0" i="0" u="none" strike="noStrike" cap="none">
                <a:solidFill>
                  <a:srgbClr val="75757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9" name="Google Shape;119;p2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0" name="Google Shape;120;p2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1" name="Google Shape;121;p2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hyperlink" Target="https://www.gsa.gov/governmentwide-initiatives/us-open-government/resources#tab--National-Action-Plans"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linkedin.com/company/usopengovsec/?lipi=urn%3Ali%3Apage%3Ad_flagship3_showcase%3By20BK%2BFtRrSSJogrx0GxyQ%3D%3D" TargetMode="External"/><Relationship Id="rId4" Type="http://schemas.openxmlformats.org/officeDocument/2006/relationships/hyperlink" Target="https://www.gsa.gov/governmentwide-initiatives/us-open-governmen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hyperlink" Target="https://www.federalregister.gov/documents/2024/09/12/2024-20702/seeking-public-input-for-the-6th-us-open-government-national-action-plan"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pengovpartnership.org/multistakeholder-forums"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hyperlink" Target="https://gsa.zoomgov.com/meeting/register/vJItdOisqT8tHn6XokpIvs1ZtLYmL2yFszc"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forms.gle/ziF43BUKNnYZk6Ez7"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ogfac@gs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22.xml.rels><?xml version="1.0" encoding="UTF-8" standalone="yes"?>
<Relationships xmlns="http://schemas.openxmlformats.org/package/2006/relationships"><Relationship Id="rId3" Type="http://schemas.openxmlformats.org/officeDocument/2006/relationships/hyperlink" Target="mailto:opengov-civ-subscribe-request@listserv.gsa.gov"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linkedin.com/showcase/usopengovsec"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mailto:opengovernmentsecretariat@gsa.gov" TargetMode="Externa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4.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opengovpartnership.org/the-open-gov-challenge/united-states-framework-for-public-participation-and-community-engagement/"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opengovpartnership.org/the-open-gov-challenge/open-government-challenge-areas/" TargetMode="Externa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4"/>
          <p:cNvSpPr txBox="1">
            <a:spLocks noGrp="1"/>
          </p:cNvSpPr>
          <p:nvPr>
            <p:ph type="ctrTitle"/>
          </p:nvPr>
        </p:nvSpPr>
        <p:spPr>
          <a:xfrm>
            <a:off x="947530" y="1041400"/>
            <a:ext cx="7083600" cy="2387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lt1"/>
              </a:buClr>
              <a:buSzPct val="100000"/>
              <a:buFont typeface="Play"/>
              <a:buNone/>
            </a:pPr>
            <a:r>
              <a:rPr lang="en-US" dirty="0">
                <a:latin typeface="Arial"/>
                <a:ea typeface="Arial"/>
                <a:cs typeface="Arial"/>
                <a:sym typeface="Arial"/>
              </a:rPr>
              <a:t>Global to Local: Lessons for Open Government &amp; Civic Engagement for DC.</a:t>
            </a:r>
            <a:endParaRPr dirty="0">
              <a:latin typeface="Arial"/>
              <a:ea typeface="Arial"/>
              <a:cs typeface="Arial"/>
              <a:sym typeface="Arial"/>
            </a:endParaRPr>
          </a:p>
        </p:txBody>
      </p:sp>
      <p:sp>
        <p:nvSpPr>
          <p:cNvPr id="178" name="Google Shape;178;p34"/>
          <p:cNvSpPr txBox="1">
            <a:spLocks noGrp="1"/>
          </p:cNvSpPr>
          <p:nvPr>
            <p:ph type="subTitle" idx="1"/>
          </p:nvPr>
        </p:nvSpPr>
        <p:spPr>
          <a:xfrm>
            <a:off x="947525" y="3623200"/>
            <a:ext cx="5921100" cy="1200600"/>
          </a:xfrm>
          <a:prstGeom prst="rect">
            <a:avLst/>
          </a:prstGeom>
          <a:noFill/>
          <a:ln>
            <a:noFill/>
          </a:ln>
        </p:spPr>
        <p:txBody>
          <a:bodyPr spcFirstLastPara="1" wrap="square" lIns="91425" tIns="45700" rIns="91425" bIns="45700" anchor="ctr" anchorCtr="0">
            <a:noAutofit/>
          </a:bodyPr>
          <a:lstStyle/>
          <a:p>
            <a:pPr marL="0" lvl="0" indent="0" algn="l" rtl="0">
              <a:lnSpc>
                <a:spcPct val="80000"/>
              </a:lnSpc>
              <a:spcBef>
                <a:spcPts val="1000"/>
              </a:spcBef>
              <a:spcAft>
                <a:spcPts val="0"/>
              </a:spcAft>
              <a:buClr>
                <a:schemeClr val="lt1"/>
              </a:buClr>
              <a:buSzPts val="1550"/>
              <a:buNone/>
            </a:pPr>
            <a:r>
              <a:rPr lang="en-US" sz="2880"/>
              <a:t>October 15, 2024</a:t>
            </a:r>
            <a:endParaRPr sz="2880"/>
          </a:p>
        </p:txBody>
      </p:sp>
      <p:pic>
        <p:nvPicPr>
          <p:cNvPr id="179" name="Google Shape;179;p34" descr="The DC Open Government Coalition log, which consists of half red half gray outline of a circle, with the words D.C. Open Government Coalition in bold txt to the right of it.  U.S. Open Government Secretariat"/>
          <p:cNvPicPr preferRelativeResize="0"/>
          <p:nvPr/>
        </p:nvPicPr>
        <p:blipFill>
          <a:blip r:embed="rId3">
            <a:alphaModFix/>
          </a:blip>
          <a:stretch>
            <a:fillRect/>
          </a:stretch>
        </p:blipFill>
        <p:spPr>
          <a:xfrm>
            <a:off x="7391400" y="5052400"/>
            <a:ext cx="4784508" cy="1729400"/>
          </a:xfrm>
          <a:prstGeom prst="rect">
            <a:avLst/>
          </a:prstGeom>
          <a:noFill/>
          <a:ln w="114300"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Google Shape;252;p43"/>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U.S. Federal Roles in OGP</a:t>
            </a:r>
            <a:endParaRPr sz="4800" dirty="0">
              <a:latin typeface="Arial"/>
              <a:ea typeface="Arial"/>
              <a:cs typeface="Arial"/>
              <a:sym typeface="Arial"/>
            </a:endParaRPr>
          </a:p>
        </p:txBody>
      </p:sp>
      <p:sp>
        <p:nvSpPr>
          <p:cNvPr id="253" name="Google Shape;253;p43">
            <a:extLst>
              <a:ext uri="{C183D7F6-B498-43B3-948B-1728B52AA6E4}">
                <adec:decorative xmlns:adec="http://schemas.microsoft.com/office/drawing/2017/decorative" val="1"/>
              </a:ext>
            </a:extLst>
          </p:cNvPr>
          <p:cNvSpPr/>
          <p:nvPr/>
        </p:nvSpPr>
        <p:spPr>
          <a:xfrm>
            <a:off x="67217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pic>
        <p:nvPicPr>
          <p:cNvPr id="254" name="Google Shape;254;p43" descr="The white house office of Science and technology policy official seal."/>
          <p:cNvPicPr preferRelativeResize="0"/>
          <p:nvPr/>
        </p:nvPicPr>
        <p:blipFill>
          <a:blip r:embed="rId3">
            <a:alphaModFix/>
          </a:blip>
          <a:stretch>
            <a:fillRect/>
          </a:stretch>
        </p:blipFill>
        <p:spPr>
          <a:xfrm>
            <a:off x="1425325" y="1685074"/>
            <a:ext cx="1927500" cy="1927500"/>
          </a:xfrm>
          <a:prstGeom prst="ellipse">
            <a:avLst/>
          </a:prstGeom>
          <a:noFill/>
          <a:ln w="28575" cap="flat" cmpd="sng">
            <a:solidFill>
              <a:schemeClr val="lt1"/>
            </a:solidFill>
            <a:prstDash val="solid"/>
            <a:round/>
            <a:headEnd type="none" w="sm" len="sm"/>
            <a:tailEnd type="none" w="sm" len="sm"/>
          </a:ln>
        </p:spPr>
      </p:pic>
      <p:sp>
        <p:nvSpPr>
          <p:cNvPr id="255" name="Google Shape;255;p43"/>
          <p:cNvSpPr txBox="1"/>
          <p:nvPr/>
        </p:nvSpPr>
        <p:spPr>
          <a:xfrm>
            <a:off x="672325" y="3843525"/>
            <a:ext cx="3433800" cy="1927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dirty="0">
                <a:solidFill>
                  <a:schemeClr val="lt1"/>
                </a:solidFill>
              </a:rPr>
              <a:t>WHITE HOUSE OFFICE OF</a:t>
            </a:r>
            <a:endParaRPr sz="2100" b="1" dirty="0">
              <a:solidFill>
                <a:schemeClr val="lt1"/>
              </a:solidFill>
            </a:endParaRPr>
          </a:p>
          <a:p>
            <a:pPr marL="0" lvl="0" indent="0" algn="ctr" rtl="0">
              <a:spcBef>
                <a:spcPts val="0"/>
              </a:spcBef>
              <a:spcAft>
                <a:spcPts val="0"/>
              </a:spcAft>
              <a:buNone/>
            </a:pPr>
            <a:r>
              <a:rPr lang="en-US" sz="2100" b="1" dirty="0">
                <a:solidFill>
                  <a:schemeClr val="lt1"/>
                </a:solidFill>
              </a:rPr>
              <a:t>SCIENCE AND TECHNOLOGY POLICY</a:t>
            </a:r>
            <a:endParaRPr sz="2100" b="1" dirty="0">
              <a:solidFill>
                <a:schemeClr val="lt1"/>
              </a:solidFill>
            </a:endParaRPr>
          </a:p>
          <a:p>
            <a:pPr marL="0" lvl="0" indent="0" algn="ctr" rtl="0">
              <a:spcBef>
                <a:spcPts val="1000"/>
              </a:spcBef>
              <a:spcAft>
                <a:spcPts val="0"/>
              </a:spcAft>
              <a:buNone/>
            </a:pPr>
            <a:r>
              <a:rPr lang="en-US" sz="1900" dirty="0">
                <a:solidFill>
                  <a:schemeClr val="lt1"/>
                </a:solidFill>
              </a:rPr>
              <a:t>Policy Leadership</a:t>
            </a:r>
            <a:endParaRPr sz="1900" dirty="0">
              <a:solidFill>
                <a:schemeClr val="lt1"/>
              </a:solidFill>
            </a:endParaRPr>
          </a:p>
        </p:txBody>
      </p:sp>
      <p:sp>
        <p:nvSpPr>
          <p:cNvPr id="256" name="Google Shape;256;p43">
            <a:extLst>
              <a:ext uri="{C183D7F6-B498-43B3-948B-1728B52AA6E4}">
                <adec:decorative xmlns:adec="http://schemas.microsoft.com/office/drawing/2017/decorative" val="1"/>
              </a:ext>
            </a:extLst>
          </p:cNvPr>
          <p:cNvSpPr/>
          <p:nvPr/>
        </p:nvSpPr>
        <p:spPr>
          <a:xfrm>
            <a:off x="434432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0" name="Google Shape;260;p43" descr="A picture of the General Services Administration star symbol. It is a blue box with white letters that say GSA. "/>
          <p:cNvPicPr preferRelativeResize="0"/>
          <p:nvPr/>
        </p:nvPicPr>
        <p:blipFill rotWithShape="1">
          <a:blip r:embed="rId4">
            <a:alphaModFix/>
          </a:blip>
          <a:srcRect/>
          <a:stretch/>
        </p:blipFill>
        <p:spPr>
          <a:xfrm>
            <a:off x="5256925" y="1785325"/>
            <a:ext cx="1608600" cy="1615800"/>
          </a:xfrm>
          <a:prstGeom prst="rect">
            <a:avLst/>
          </a:prstGeom>
          <a:noFill/>
          <a:ln w="38100" cap="flat" cmpd="sng">
            <a:solidFill>
              <a:schemeClr val="lt1"/>
            </a:solidFill>
            <a:prstDash val="solid"/>
            <a:round/>
            <a:headEnd type="none" w="sm" len="sm"/>
            <a:tailEnd type="none" w="sm" len="sm"/>
          </a:ln>
        </p:spPr>
      </p:pic>
      <p:sp>
        <p:nvSpPr>
          <p:cNvPr id="257" name="Google Shape;257;p43"/>
          <p:cNvSpPr txBox="1"/>
          <p:nvPr/>
        </p:nvSpPr>
        <p:spPr>
          <a:xfrm>
            <a:off x="4465675" y="3991775"/>
            <a:ext cx="3191100" cy="9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lt1"/>
                </a:solidFill>
              </a:rPr>
              <a:t>GENERAL SERVICES ADMINISTRATION</a:t>
            </a:r>
            <a:endParaRPr sz="2100" b="1">
              <a:solidFill>
                <a:schemeClr val="lt1"/>
              </a:solidFill>
            </a:endParaRPr>
          </a:p>
          <a:p>
            <a:pPr marL="0" lvl="0" indent="0" algn="ctr" rtl="0">
              <a:spcBef>
                <a:spcPts val="1000"/>
              </a:spcBef>
              <a:spcAft>
                <a:spcPts val="0"/>
              </a:spcAft>
              <a:buNone/>
            </a:pPr>
            <a:r>
              <a:rPr lang="en-US" sz="1900">
                <a:solidFill>
                  <a:schemeClr val="lt1"/>
                </a:solidFill>
              </a:rPr>
              <a:t>Domestic Implementation Management</a:t>
            </a:r>
            <a:endParaRPr sz="1900">
              <a:solidFill>
                <a:schemeClr val="lt1"/>
              </a:solidFill>
            </a:endParaRPr>
          </a:p>
        </p:txBody>
      </p:sp>
      <p:sp>
        <p:nvSpPr>
          <p:cNvPr id="258" name="Google Shape;258;p43">
            <a:extLst>
              <a:ext uri="{C183D7F6-B498-43B3-948B-1728B52AA6E4}">
                <adec:decorative xmlns:adec="http://schemas.microsoft.com/office/drawing/2017/decorative" val="1"/>
              </a:ext>
            </a:extLst>
          </p:cNvPr>
          <p:cNvSpPr/>
          <p:nvPr/>
        </p:nvSpPr>
        <p:spPr>
          <a:xfrm>
            <a:off x="8016475" y="2951850"/>
            <a:ext cx="3433800" cy="3075000"/>
          </a:xfrm>
          <a:prstGeom prst="roundRect">
            <a:avLst>
              <a:gd name="adj" fmla="val 6019"/>
            </a:avLst>
          </a:prstGeom>
          <a:solidFill>
            <a:srgbClr val="003C7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1" name="Google Shape;261;p43" descr="The State department official seal"/>
          <p:cNvPicPr preferRelativeResize="0"/>
          <p:nvPr/>
        </p:nvPicPr>
        <p:blipFill>
          <a:blip r:embed="rId5">
            <a:alphaModFix/>
          </a:blip>
          <a:stretch>
            <a:fillRect/>
          </a:stretch>
        </p:blipFill>
        <p:spPr>
          <a:xfrm>
            <a:off x="8016479" y="1788937"/>
            <a:ext cx="1608600" cy="1608600"/>
          </a:xfrm>
          <a:prstGeom prst="ellipse">
            <a:avLst/>
          </a:prstGeom>
          <a:noFill/>
          <a:ln w="76200" cap="flat" cmpd="sng">
            <a:solidFill>
              <a:schemeClr val="lt1"/>
            </a:solidFill>
            <a:prstDash val="solid"/>
            <a:round/>
            <a:headEnd type="none" w="sm" len="sm"/>
            <a:tailEnd type="none" w="sm" len="sm"/>
          </a:ln>
        </p:spPr>
      </p:pic>
      <p:pic>
        <p:nvPicPr>
          <p:cNvPr id="262" name="Google Shape;262;p43" descr="USAID's official Seal"/>
          <p:cNvPicPr preferRelativeResize="0"/>
          <p:nvPr/>
        </p:nvPicPr>
        <p:blipFill>
          <a:blip r:embed="rId6">
            <a:alphaModFix/>
          </a:blip>
          <a:stretch>
            <a:fillRect/>
          </a:stretch>
        </p:blipFill>
        <p:spPr>
          <a:xfrm>
            <a:off x="9863425" y="1788937"/>
            <a:ext cx="1608600" cy="1608600"/>
          </a:xfrm>
          <a:prstGeom prst="ellipse">
            <a:avLst/>
          </a:prstGeom>
          <a:noFill/>
          <a:ln w="76200" cap="flat" cmpd="sng">
            <a:solidFill>
              <a:schemeClr val="lt1"/>
            </a:solidFill>
            <a:prstDash val="solid"/>
            <a:round/>
            <a:headEnd type="none" w="sm" len="sm"/>
            <a:tailEnd type="none" w="sm" len="sm"/>
          </a:ln>
        </p:spPr>
      </p:pic>
      <p:sp>
        <p:nvSpPr>
          <p:cNvPr id="259" name="Google Shape;259;p43"/>
          <p:cNvSpPr txBox="1"/>
          <p:nvPr/>
        </p:nvSpPr>
        <p:spPr>
          <a:xfrm>
            <a:off x="8016475" y="3843525"/>
            <a:ext cx="3433800" cy="99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a:solidFill>
                  <a:schemeClr val="lt1"/>
                </a:solidFill>
              </a:rPr>
              <a:t>DEPARTMENT OF STATE</a:t>
            </a:r>
            <a:endParaRPr sz="2100" b="1">
              <a:solidFill>
                <a:schemeClr val="lt1"/>
              </a:solidFill>
            </a:endParaRPr>
          </a:p>
          <a:p>
            <a:pPr marL="0" lvl="0" indent="0" algn="ctr" rtl="0">
              <a:spcBef>
                <a:spcPts val="1000"/>
              </a:spcBef>
              <a:spcAft>
                <a:spcPts val="0"/>
              </a:spcAft>
              <a:buNone/>
            </a:pPr>
            <a:r>
              <a:rPr lang="en-US" sz="1600" b="1">
                <a:solidFill>
                  <a:schemeClr val="lt1"/>
                </a:solidFill>
              </a:rPr>
              <a:t>&amp; </a:t>
            </a:r>
            <a:endParaRPr sz="1600" b="1">
              <a:solidFill>
                <a:schemeClr val="lt1"/>
              </a:solidFill>
            </a:endParaRPr>
          </a:p>
          <a:p>
            <a:pPr marL="0" lvl="0" indent="0" algn="ctr" rtl="0">
              <a:spcBef>
                <a:spcPts val="1000"/>
              </a:spcBef>
              <a:spcAft>
                <a:spcPts val="0"/>
              </a:spcAft>
              <a:buNone/>
            </a:pPr>
            <a:r>
              <a:rPr lang="en-US" sz="2100" b="1">
                <a:solidFill>
                  <a:schemeClr val="lt1"/>
                </a:solidFill>
              </a:rPr>
              <a:t>USAID</a:t>
            </a:r>
            <a:endParaRPr sz="2100" b="1">
              <a:solidFill>
                <a:schemeClr val="lt1"/>
              </a:solidFill>
            </a:endParaRPr>
          </a:p>
          <a:p>
            <a:pPr marL="0" lvl="0" indent="0" algn="ctr" rtl="0">
              <a:spcBef>
                <a:spcPts val="1000"/>
              </a:spcBef>
              <a:spcAft>
                <a:spcPts val="0"/>
              </a:spcAft>
              <a:buNone/>
            </a:pPr>
            <a:r>
              <a:rPr lang="en-US" sz="1900">
                <a:solidFill>
                  <a:schemeClr val="lt1"/>
                </a:solidFill>
              </a:rPr>
              <a:t>International Implementation Management</a:t>
            </a:r>
            <a:endParaRPr sz="1900">
              <a:solidFill>
                <a:schemeClr val="lt1"/>
              </a:solidFill>
            </a:endParaRPr>
          </a:p>
        </p:txBody>
      </p:sp>
      <p:sp>
        <p:nvSpPr>
          <p:cNvPr id="251" name="Google Shape;251;p43"/>
          <p:cNvSpPr txBox="1">
            <a:spLocks noGrp="1"/>
          </p:cNvSpPr>
          <p:nvPr>
            <p:ph type="sldNum" idx="12"/>
          </p:nvPr>
        </p:nvSpPr>
        <p:spPr>
          <a:xfrm>
            <a:off x="373525" y="6363113"/>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10</a:t>
            </a:fld>
            <a:endParaRPr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70" name="Google Shape;270;p44">
            <a:extLst>
              <a:ext uri="{C183D7F6-B498-43B3-948B-1728B52AA6E4}">
                <adec:decorative xmlns:adec="http://schemas.microsoft.com/office/drawing/2017/decorative" val="1"/>
              </a:ext>
            </a:extLst>
          </p:cNvPr>
          <p:cNvSpPr/>
          <p:nvPr/>
        </p:nvSpPr>
        <p:spPr>
          <a:xfrm>
            <a:off x="670669" y="1019125"/>
            <a:ext cx="3943500" cy="2124600"/>
          </a:xfrm>
          <a:prstGeom prst="roundRect">
            <a:avLst>
              <a:gd name="adj" fmla="val 7394"/>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9" name="Google Shape;279;p44">
            <a:extLst>
              <a:ext uri="{C183D7F6-B498-43B3-948B-1728B52AA6E4}">
                <adec:decorative xmlns:adec="http://schemas.microsoft.com/office/drawing/2017/decorative" val="1"/>
              </a:ext>
            </a:extLst>
          </p:cNvPr>
          <p:cNvSpPr/>
          <p:nvPr/>
        </p:nvSpPr>
        <p:spPr>
          <a:xfrm>
            <a:off x="670675" y="4168250"/>
            <a:ext cx="3943500" cy="2124600"/>
          </a:xfrm>
          <a:prstGeom prst="roundRect">
            <a:avLst>
              <a:gd name="adj" fmla="val 9130"/>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9" name="Google Shape;269;p44">
            <a:extLst>
              <a:ext uri="{C183D7F6-B498-43B3-948B-1728B52AA6E4}">
                <adec:decorative xmlns:adec="http://schemas.microsoft.com/office/drawing/2017/decorative" val="1"/>
              </a:ext>
            </a:extLst>
          </p:cNvPr>
          <p:cNvSpPr/>
          <p:nvPr/>
        </p:nvSpPr>
        <p:spPr>
          <a:xfrm>
            <a:off x="6237663" y="4199050"/>
            <a:ext cx="5578800" cy="2124600"/>
          </a:xfrm>
          <a:prstGeom prst="roundRect">
            <a:avLst>
              <a:gd name="adj" fmla="val 10241"/>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1" name="Google Shape;271;p44">
            <a:extLst>
              <a:ext uri="{C183D7F6-B498-43B3-948B-1728B52AA6E4}">
                <adec:decorative xmlns:adec="http://schemas.microsoft.com/office/drawing/2017/decorative" val="1"/>
              </a:ext>
            </a:extLst>
          </p:cNvPr>
          <p:cNvSpPr/>
          <p:nvPr/>
        </p:nvSpPr>
        <p:spPr>
          <a:xfrm>
            <a:off x="6237663" y="1004725"/>
            <a:ext cx="5578800" cy="2124600"/>
          </a:xfrm>
          <a:prstGeom prst="roundRect">
            <a:avLst>
              <a:gd name="adj" fmla="val 8600"/>
            </a:avLst>
          </a:prstGeom>
          <a:solidFill>
            <a:srgbClr val="F3F3F3"/>
          </a:solidFill>
          <a:ln w="28575" cap="flat" cmpd="sng">
            <a:solidFill>
              <a:srgbClr val="0B539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7" name="Google Shape;287;p44">
            <a:extLst>
              <a:ext uri="{C183D7F6-B498-43B3-948B-1728B52AA6E4}">
                <adec:decorative xmlns:adec="http://schemas.microsoft.com/office/drawing/2017/decorative" val="1"/>
              </a:ext>
            </a:extLst>
          </p:cNvPr>
          <p:cNvSpPr/>
          <p:nvPr/>
        </p:nvSpPr>
        <p:spPr>
          <a:xfrm>
            <a:off x="4310744" y="2443473"/>
            <a:ext cx="2378100" cy="2378100"/>
          </a:xfrm>
          <a:prstGeom prst="ellipse">
            <a:avLst/>
          </a:prstGeom>
          <a:solidFill>
            <a:srgbClr val="003C71"/>
          </a:solidFill>
          <a:ln w="9525"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9" name="Google Shape;289;p44"/>
          <p:cNvSpPr txBox="1">
            <a:spLocks noGrp="1"/>
          </p:cNvSpPr>
          <p:nvPr>
            <p:ph type="title" idx="4294967295"/>
          </p:nvPr>
        </p:nvSpPr>
        <p:spPr>
          <a:xfrm>
            <a:off x="4310744" y="2856854"/>
            <a:ext cx="2378100" cy="1143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MEET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THE GSA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lt1"/>
                </a:solidFill>
                <a:effectLst/>
                <a:uLnTx/>
                <a:uFillTx/>
                <a:latin typeface="Roboto Black"/>
                <a:ea typeface="Roboto Black"/>
                <a:cs typeface="Roboto Black"/>
                <a:sym typeface="Roboto Black"/>
              </a:rPr>
              <a:t>TEAM</a:t>
            </a:r>
          </a:p>
        </p:txBody>
      </p:sp>
      <p:pic>
        <p:nvPicPr>
          <p:cNvPr id="277" name="Google Shape;277;p44" descr="A head shot of Daniel York, a Caucasian male with short hair and a goatee. "/>
          <p:cNvPicPr preferRelativeResize="0"/>
          <p:nvPr/>
        </p:nvPicPr>
        <p:blipFill rotWithShape="1">
          <a:blip r:embed="rId3">
            <a:alphaModFix/>
          </a:blip>
          <a:srcRect t="6005" b="30372"/>
          <a:stretch/>
        </p:blipFill>
        <p:spPr>
          <a:xfrm>
            <a:off x="1874269" y="221892"/>
            <a:ext cx="1536300" cy="1536300"/>
          </a:xfrm>
          <a:prstGeom prst="ellipse">
            <a:avLst/>
          </a:prstGeom>
          <a:noFill/>
          <a:ln w="28575" cap="flat" cmpd="sng">
            <a:solidFill>
              <a:srgbClr val="003C71"/>
            </a:solidFill>
            <a:prstDash val="solid"/>
            <a:round/>
            <a:headEnd type="none" w="sm" len="sm"/>
            <a:tailEnd type="none" w="sm" len="sm"/>
          </a:ln>
        </p:spPr>
      </p:pic>
      <p:sp>
        <p:nvSpPr>
          <p:cNvPr id="278" name="Google Shape;278;p44"/>
          <p:cNvSpPr txBox="1"/>
          <p:nvPr/>
        </p:nvSpPr>
        <p:spPr>
          <a:xfrm>
            <a:off x="1123519" y="1908113"/>
            <a:ext cx="30378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DANIEL YORK</a:t>
            </a:r>
            <a:endParaRPr sz="1800" dirty="0">
              <a:solidFill>
                <a:srgbClr val="003C71"/>
              </a:solidFill>
              <a:latin typeface="Roboto Black"/>
              <a:ea typeface="Roboto Black"/>
              <a:cs typeface="Roboto Black"/>
              <a:sym typeface="Roboto Black"/>
            </a:endParaRPr>
          </a:p>
        </p:txBody>
      </p:sp>
      <p:sp>
        <p:nvSpPr>
          <p:cNvPr id="286" name="Google Shape;286;p44"/>
          <p:cNvSpPr txBox="1"/>
          <p:nvPr/>
        </p:nvSpPr>
        <p:spPr>
          <a:xfrm>
            <a:off x="1123519" y="2443479"/>
            <a:ext cx="3037800" cy="1039500"/>
          </a:xfrm>
          <a:prstGeom prst="rect">
            <a:avLst/>
          </a:prstGeom>
          <a:solidFill>
            <a:srgbClr val="003C71"/>
          </a:solid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Director, </a:t>
            </a:r>
            <a:endParaRPr sz="1900" dirty="0">
              <a:solidFill>
                <a:schemeClr val="lt1"/>
              </a:solidFill>
              <a:latin typeface="Roboto Medium"/>
              <a:ea typeface="Roboto Medium"/>
              <a:cs typeface="Roboto Medium"/>
              <a:sym typeface="Roboto Medium"/>
            </a:endParaRPr>
          </a:p>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Inter-Gov Coordination / NAP 5</a:t>
            </a:r>
            <a:endParaRPr sz="1900" dirty="0">
              <a:solidFill>
                <a:schemeClr val="lt1"/>
              </a:solidFill>
              <a:latin typeface="Roboto"/>
              <a:ea typeface="Roboto"/>
              <a:cs typeface="Roboto"/>
              <a:sym typeface="Roboto"/>
            </a:endParaRPr>
          </a:p>
        </p:txBody>
      </p:sp>
      <p:sp>
        <p:nvSpPr>
          <p:cNvPr id="285" name="Google Shape;285;p44"/>
          <p:cNvSpPr/>
          <p:nvPr/>
        </p:nvSpPr>
        <p:spPr>
          <a:xfrm>
            <a:off x="7713213" y="2802300"/>
            <a:ext cx="2627700" cy="5247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NAP 6</a:t>
            </a:r>
            <a:endParaRPr dirty="0">
              <a:solidFill>
                <a:schemeClr val="lt1"/>
              </a:solidFill>
              <a:latin typeface="Roboto Medium"/>
              <a:ea typeface="Roboto Medium"/>
              <a:cs typeface="Roboto Medium"/>
              <a:sym typeface="Roboto Medium"/>
            </a:endParaRPr>
          </a:p>
        </p:txBody>
      </p:sp>
      <p:sp>
        <p:nvSpPr>
          <p:cNvPr id="276" name="Google Shape;276;p44"/>
          <p:cNvSpPr txBox="1"/>
          <p:nvPr/>
        </p:nvSpPr>
        <p:spPr>
          <a:xfrm>
            <a:off x="5939300" y="1908113"/>
            <a:ext cx="329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YVETTE GIBSON</a:t>
            </a:r>
            <a:endParaRPr sz="2200" dirty="0">
              <a:solidFill>
                <a:srgbClr val="003C71"/>
              </a:solidFill>
              <a:latin typeface="Roboto Black"/>
              <a:ea typeface="Roboto Black"/>
              <a:cs typeface="Roboto Black"/>
              <a:sym typeface="Roboto Black"/>
            </a:endParaRPr>
          </a:p>
        </p:txBody>
      </p:sp>
      <p:pic>
        <p:nvPicPr>
          <p:cNvPr id="275" name="Google Shape;275;p44" descr="A head shot of Yvette Gibson, an African American female with black hair."/>
          <p:cNvPicPr preferRelativeResize="0"/>
          <p:nvPr/>
        </p:nvPicPr>
        <p:blipFill>
          <a:blip r:embed="rId4">
            <a:alphaModFix/>
          </a:blip>
          <a:stretch>
            <a:fillRect/>
          </a:stretch>
        </p:blipFill>
        <p:spPr>
          <a:xfrm>
            <a:off x="6817687" y="221892"/>
            <a:ext cx="1536300" cy="1536300"/>
          </a:xfrm>
          <a:prstGeom prst="ellipse">
            <a:avLst/>
          </a:prstGeom>
          <a:noFill/>
          <a:ln w="28575" cap="flat" cmpd="sng">
            <a:solidFill>
              <a:srgbClr val="003C71"/>
            </a:solidFill>
            <a:prstDash val="solid"/>
            <a:round/>
            <a:headEnd type="none" w="sm" len="sm"/>
            <a:tailEnd type="none" w="sm" len="sm"/>
          </a:ln>
        </p:spPr>
      </p:pic>
      <p:sp>
        <p:nvSpPr>
          <p:cNvPr id="274" name="Google Shape;274;p44"/>
          <p:cNvSpPr txBox="1"/>
          <p:nvPr/>
        </p:nvSpPr>
        <p:spPr>
          <a:xfrm>
            <a:off x="8433425" y="1908113"/>
            <a:ext cx="377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ALEXIS MASTERSON</a:t>
            </a:r>
            <a:endParaRPr sz="2200" dirty="0">
              <a:solidFill>
                <a:srgbClr val="003C71"/>
              </a:solidFill>
              <a:latin typeface="Roboto Black"/>
              <a:ea typeface="Roboto Black"/>
              <a:cs typeface="Roboto Black"/>
              <a:sym typeface="Roboto Black"/>
            </a:endParaRPr>
          </a:p>
        </p:txBody>
      </p:sp>
      <p:pic>
        <p:nvPicPr>
          <p:cNvPr id="273" name="Google Shape;273;p44" descr="A head shot of Alexis Masterson, a Caucasian female with long brown hair. "/>
          <p:cNvPicPr preferRelativeResize="0"/>
          <p:nvPr/>
        </p:nvPicPr>
        <p:blipFill rotWithShape="1">
          <a:blip r:embed="rId5">
            <a:alphaModFix/>
          </a:blip>
          <a:srcRect/>
          <a:stretch/>
        </p:blipFill>
        <p:spPr>
          <a:xfrm>
            <a:off x="9641712" y="221892"/>
            <a:ext cx="1536300" cy="1536300"/>
          </a:xfrm>
          <a:prstGeom prst="ellipse">
            <a:avLst/>
          </a:prstGeom>
          <a:noFill/>
          <a:ln w="28575" cap="flat" cmpd="sng">
            <a:solidFill>
              <a:srgbClr val="003C71"/>
            </a:solidFill>
            <a:prstDash val="solid"/>
            <a:round/>
            <a:headEnd type="none" w="sm" len="sm"/>
            <a:tailEnd type="none" w="sm" len="sm"/>
          </a:ln>
        </p:spPr>
      </p:pic>
      <p:sp>
        <p:nvSpPr>
          <p:cNvPr id="282" name="Google Shape;282;p44">
            <a:extLst>
              <a:ext uri="{C183D7F6-B498-43B3-948B-1728B52AA6E4}">
                <adec:decorative xmlns:adec="http://schemas.microsoft.com/office/drawing/2017/decorative" val="1"/>
              </a:ext>
            </a:extLst>
          </p:cNvPr>
          <p:cNvSpPr/>
          <p:nvPr/>
        </p:nvSpPr>
        <p:spPr>
          <a:xfrm>
            <a:off x="1123519" y="5932725"/>
            <a:ext cx="3037800" cy="7890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3" name="Google Shape;283;p44"/>
          <p:cNvSpPr txBox="1"/>
          <p:nvPr/>
        </p:nvSpPr>
        <p:spPr>
          <a:xfrm>
            <a:off x="1123519" y="5932725"/>
            <a:ext cx="3037800" cy="789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dirty="0">
                <a:solidFill>
                  <a:schemeClr val="lt1"/>
                </a:solidFill>
                <a:latin typeface="Roboto Medium"/>
                <a:ea typeface="Roboto Medium"/>
                <a:cs typeface="Roboto Medium"/>
                <a:sym typeface="Roboto Medium"/>
              </a:rPr>
              <a:t>Public Engagement</a:t>
            </a:r>
            <a:endParaRPr sz="1800" dirty="0">
              <a:solidFill>
                <a:schemeClr val="lt1"/>
              </a:solidFill>
              <a:latin typeface="Roboto Medium"/>
              <a:ea typeface="Roboto Medium"/>
              <a:cs typeface="Roboto Medium"/>
              <a:sym typeface="Roboto Medium"/>
            </a:endParaRPr>
          </a:p>
        </p:txBody>
      </p:sp>
      <p:sp>
        <p:nvSpPr>
          <p:cNvPr id="281" name="Google Shape;281;p44"/>
          <p:cNvSpPr txBox="1"/>
          <p:nvPr/>
        </p:nvSpPr>
        <p:spPr>
          <a:xfrm>
            <a:off x="832969" y="5381688"/>
            <a:ext cx="36189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dirty="0">
                <a:solidFill>
                  <a:srgbClr val="003C71"/>
                </a:solidFill>
                <a:latin typeface="Roboto Black"/>
                <a:ea typeface="Roboto Black"/>
                <a:cs typeface="Roboto Black"/>
                <a:sym typeface="Roboto Black"/>
              </a:rPr>
              <a:t>LAURA SZAKMARY</a:t>
            </a:r>
            <a:endParaRPr sz="2200" dirty="0">
              <a:solidFill>
                <a:srgbClr val="003C71"/>
              </a:solidFill>
              <a:latin typeface="Roboto Black"/>
              <a:ea typeface="Roboto Black"/>
              <a:cs typeface="Roboto Black"/>
              <a:sym typeface="Roboto Black"/>
            </a:endParaRPr>
          </a:p>
        </p:txBody>
      </p:sp>
      <p:pic>
        <p:nvPicPr>
          <p:cNvPr id="280" name="Google Shape;280;p44" descr="A head shot of Laura Szakmary, a Caucasian female with long brown hair. "/>
          <p:cNvPicPr preferRelativeResize="0"/>
          <p:nvPr/>
        </p:nvPicPr>
        <p:blipFill>
          <a:blip r:embed="rId6">
            <a:alphaModFix/>
          </a:blip>
          <a:stretch>
            <a:fillRect/>
          </a:stretch>
        </p:blipFill>
        <p:spPr>
          <a:xfrm>
            <a:off x="1874269" y="3664180"/>
            <a:ext cx="1536300" cy="1536300"/>
          </a:xfrm>
          <a:prstGeom prst="ellipse">
            <a:avLst/>
          </a:prstGeom>
          <a:noFill/>
          <a:ln w="28575" cap="flat" cmpd="sng">
            <a:solidFill>
              <a:srgbClr val="003C71"/>
            </a:solidFill>
            <a:prstDash val="solid"/>
            <a:round/>
            <a:headEnd type="none" w="sm" len="sm"/>
            <a:tailEnd type="none" w="sm" len="sm"/>
          </a:ln>
        </p:spPr>
      </p:pic>
      <p:sp>
        <p:nvSpPr>
          <p:cNvPr id="284" name="Google Shape;284;p44"/>
          <p:cNvSpPr/>
          <p:nvPr/>
        </p:nvSpPr>
        <p:spPr>
          <a:xfrm>
            <a:off x="7713213" y="6064875"/>
            <a:ext cx="2627700" cy="524700"/>
          </a:xfrm>
          <a:prstGeom prst="rect">
            <a:avLst/>
          </a:prstGeom>
          <a:solidFill>
            <a:srgbClr val="003C7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900">
                <a:solidFill>
                  <a:schemeClr val="lt1"/>
                </a:solidFill>
                <a:latin typeface="Roboto Medium"/>
                <a:ea typeface="Roboto Medium"/>
                <a:cs typeface="Roboto Medium"/>
                <a:sym typeface="Roboto Medium"/>
              </a:rPr>
              <a:t>OG FAC</a:t>
            </a:r>
            <a:endParaRPr>
              <a:solidFill>
                <a:schemeClr val="lt1"/>
              </a:solidFill>
              <a:latin typeface="Roboto Medium"/>
              <a:ea typeface="Roboto Medium"/>
              <a:cs typeface="Roboto Medium"/>
              <a:sym typeface="Roboto Medium"/>
            </a:endParaRPr>
          </a:p>
        </p:txBody>
      </p:sp>
      <p:sp>
        <p:nvSpPr>
          <p:cNvPr id="272" name="Google Shape;272;p44"/>
          <p:cNvSpPr txBox="1"/>
          <p:nvPr/>
        </p:nvSpPr>
        <p:spPr>
          <a:xfrm>
            <a:off x="7140513" y="5381688"/>
            <a:ext cx="37731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003C71"/>
                </a:solidFill>
                <a:latin typeface="Roboto Black"/>
                <a:ea typeface="Roboto Black"/>
                <a:cs typeface="Roboto Black"/>
                <a:sym typeface="Roboto Black"/>
              </a:rPr>
              <a:t>ARTHUR BRUNSON</a:t>
            </a:r>
            <a:endParaRPr sz="2200">
              <a:solidFill>
                <a:srgbClr val="003C71"/>
              </a:solidFill>
              <a:latin typeface="Roboto Black"/>
              <a:ea typeface="Roboto Black"/>
              <a:cs typeface="Roboto Black"/>
              <a:sym typeface="Roboto Black"/>
            </a:endParaRPr>
          </a:p>
        </p:txBody>
      </p:sp>
      <p:pic>
        <p:nvPicPr>
          <p:cNvPr id="290" name="Google Shape;290;p44" descr="A headshot of Arthur Brunson. "/>
          <p:cNvPicPr preferRelativeResize="0"/>
          <p:nvPr/>
        </p:nvPicPr>
        <p:blipFill rotWithShape="1">
          <a:blip r:embed="rId7">
            <a:alphaModFix/>
          </a:blip>
          <a:srcRect l="9788" t="10179" r="12583" b="10043"/>
          <a:stretch/>
        </p:blipFill>
        <p:spPr>
          <a:xfrm>
            <a:off x="8279463" y="3664175"/>
            <a:ext cx="1495200" cy="1536300"/>
          </a:xfrm>
          <a:prstGeom prst="ellipse">
            <a:avLst/>
          </a:prstGeom>
          <a:noFill/>
          <a:ln w="28575" cap="flat" cmpd="sng">
            <a:solidFill>
              <a:srgbClr val="003C71"/>
            </a:solidFill>
            <a:prstDash val="solid"/>
            <a:round/>
            <a:headEnd type="none" w="sm" len="sm"/>
            <a:tailEnd type="none" w="sm" len="sm"/>
          </a:ln>
        </p:spPr>
      </p:pic>
      <p:sp>
        <p:nvSpPr>
          <p:cNvPr id="288" name="Google Shape;288;p44">
            <a:extLst>
              <a:ext uri="{C183D7F6-B498-43B3-948B-1728B52AA6E4}">
                <adec:decorative xmlns:adec="http://schemas.microsoft.com/office/drawing/2017/decorative" val="1"/>
              </a:ext>
            </a:extLst>
          </p:cNvPr>
          <p:cNvSpPr/>
          <p:nvPr/>
        </p:nvSpPr>
        <p:spPr>
          <a:xfrm>
            <a:off x="4455356" y="2588084"/>
            <a:ext cx="2088900" cy="2088900"/>
          </a:xfrm>
          <a:prstGeom prst="ellipse">
            <a:avLst/>
          </a:prstGeom>
          <a:noFill/>
          <a:ln w="28575" cap="flat" cmpd="sng">
            <a:solidFill>
              <a:schemeClr val="lt1"/>
            </a:solidFill>
            <a:prstDash val="lg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latin typeface="Calibri"/>
              <a:ea typeface="Calibri"/>
              <a:cs typeface="Calibri"/>
              <a:sym typeface="Calibri"/>
            </a:endParaRPr>
          </a:p>
        </p:txBody>
      </p:sp>
      <p:sp>
        <p:nvSpPr>
          <p:cNvPr id="292" name="Google Shape;292;p44"/>
          <p:cNvSpPr txBox="1"/>
          <p:nvPr/>
        </p:nvSpPr>
        <p:spPr>
          <a:xfrm>
            <a:off x="3728569" y="6372288"/>
            <a:ext cx="3618900" cy="59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200">
                <a:solidFill>
                  <a:srgbClr val="003C71"/>
                </a:solidFill>
                <a:latin typeface="Roboto Black"/>
                <a:ea typeface="Roboto Black"/>
                <a:cs typeface="Roboto Black"/>
                <a:sym typeface="Roboto Black"/>
              </a:rPr>
              <a:t>BETH CRON, Detail</a:t>
            </a:r>
            <a:endParaRPr sz="2200">
              <a:solidFill>
                <a:srgbClr val="003C71"/>
              </a:solidFill>
              <a:latin typeface="Roboto Black"/>
              <a:ea typeface="Roboto Black"/>
              <a:cs typeface="Roboto Black"/>
              <a:sym typeface="Roboto Black"/>
            </a:endParaRPr>
          </a:p>
        </p:txBody>
      </p:sp>
      <p:pic>
        <p:nvPicPr>
          <p:cNvPr id="291" name="Google Shape;291;p44" descr="A headshot of Beth Cron, a white female with long brown hair. "/>
          <p:cNvPicPr preferRelativeResize="0"/>
          <p:nvPr/>
        </p:nvPicPr>
        <p:blipFill>
          <a:blip r:embed="rId8">
            <a:alphaModFix/>
          </a:blip>
          <a:stretch>
            <a:fillRect/>
          </a:stretch>
        </p:blipFill>
        <p:spPr>
          <a:xfrm>
            <a:off x="4692125" y="5060577"/>
            <a:ext cx="1495200" cy="1432523"/>
          </a:xfrm>
          <a:prstGeom prst="rect">
            <a:avLst/>
          </a:prstGeom>
          <a:noFill/>
          <a:ln>
            <a:noFill/>
          </a:ln>
        </p:spPr>
      </p:pic>
      <p:sp>
        <p:nvSpPr>
          <p:cNvPr id="268" name="Google Shape;268;p44"/>
          <p:cNvSpPr txBox="1">
            <a:spLocks noGrp="1"/>
          </p:cNvSpPr>
          <p:nvPr>
            <p:ph type="sldNum" idx="12"/>
          </p:nvPr>
        </p:nvSpPr>
        <p:spPr>
          <a:xfrm>
            <a:off x="279656" y="6211708"/>
            <a:ext cx="731700" cy="524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000000"/>
              </a:buClr>
              <a:buSzPts val="1000"/>
              <a:buFont typeface="Arial"/>
              <a:buNone/>
            </a:pPr>
            <a:fld id="{00000000-1234-1234-1234-123412341234}" type="slidenum">
              <a:rPr lang="en-US">
                <a:solidFill>
                  <a:schemeClr val="tx1"/>
                </a:solidFill>
              </a:rPr>
              <a:t>11</a:t>
            </a:fld>
            <a:endParaRPr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9" name="Google Shape;299;p45"/>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What We Do</a:t>
            </a:r>
            <a:endParaRPr sz="4800" dirty="0">
              <a:latin typeface="Arial"/>
              <a:ea typeface="Arial"/>
              <a:cs typeface="Arial"/>
              <a:sym typeface="Arial"/>
            </a:endParaRPr>
          </a:p>
        </p:txBody>
      </p:sp>
      <p:sp>
        <p:nvSpPr>
          <p:cNvPr id="300" name="Google Shape;300;p45"/>
          <p:cNvSpPr txBox="1"/>
          <p:nvPr/>
        </p:nvSpPr>
        <p:spPr>
          <a:xfrm>
            <a:off x="272650" y="1485600"/>
            <a:ext cx="11597700" cy="591440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200" dirty="0">
                <a:solidFill>
                  <a:schemeClr val="dk1"/>
                </a:solidFill>
              </a:rPr>
              <a:t>The GSA Open Government Secretariat serves three primary roles: </a:t>
            </a:r>
            <a:endParaRPr sz="2200" dirty="0">
              <a:solidFill>
                <a:schemeClr val="dk1"/>
              </a:solidFill>
            </a:endParaRPr>
          </a:p>
          <a:p>
            <a:pPr marL="0" lvl="0" indent="0" algn="l" rtl="0">
              <a:spcBef>
                <a:spcPts val="1000"/>
              </a:spcBef>
              <a:spcAft>
                <a:spcPts val="0"/>
              </a:spcAft>
              <a:buNone/>
            </a:pPr>
            <a:endParaRPr sz="500" dirty="0">
              <a:solidFill>
                <a:schemeClr val="lt1"/>
              </a:solidFill>
            </a:endParaRPr>
          </a:p>
          <a:p>
            <a:pPr marL="1200150" lvl="0" indent="-361950" algn="l" rtl="0">
              <a:spcBef>
                <a:spcPts val="0"/>
              </a:spcBef>
              <a:spcAft>
                <a:spcPts val="0"/>
              </a:spcAft>
              <a:buClr>
                <a:schemeClr val="dk1"/>
              </a:buClr>
              <a:buSzPts val="2100"/>
              <a:buAutoNum type="arabicPeriod"/>
            </a:pPr>
            <a:r>
              <a:rPr lang="en-US" sz="2100" b="1" dirty="0">
                <a:solidFill>
                  <a:schemeClr val="dk1"/>
                </a:solidFill>
              </a:rPr>
              <a:t>National Action Plan </a:t>
            </a:r>
            <a:r>
              <a:rPr lang="en-US" sz="2100" b="1" u="sng" dirty="0">
                <a:solidFill>
                  <a:schemeClr val="dk1"/>
                </a:solidFill>
                <a:hlinkClick r:id="rId3">
                  <a:extLst>
                    <a:ext uri="{A12FA001-AC4F-418D-AE19-62706E023703}">
                      <ahyp:hlinkClr xmlns:ahyp="http://schemas.microsoft.com/office/drawing/2018/hyperlinkcolor" val="tx"/>
                    </a:ext>
                  </a:extLst>
                </a:hlinkClick>
              </a:rPr>
              <a:t>(NAP) 5</a:t>
            </a:r>
            <a:r>
              <a:rPr lang="en-US" sz="2100" b="1" dirty="0">
                <a:solidFill>
                  <a:schemeClr val="dk1"/>
                </a:solidFill>
              </a:rPr>
              <a:t> Implementation: </a:t>
            </a:r>
            <a:r>
              <a:rPr lang="en-US" sz="2100" dirty="0">
                <a:solidFill>
                  <a:schemeClr val="dk1"/>
                </a:solidFill>
              </a:rPr>
              <a:t>Coordinate with federal partners to track</a:t>
            </a:r>
            <a:r>
              <a:rPr lang="en-US" sz="2100" b="1" dirty="0">
                <a:solidFill>
                  <a:schemeClr val="dk1"/>
                </a:solidFill>
              </a:rPr>
              <a:t> </a:t>
            </a:r>
            <a:r>
              <a:rPr lang="en-US" sz="2100" dirty="0">
                <a:solidFill>
                  <a:schemeClr val="dk1"/>
                </a:solidFill>
              </a:rPr>
              <a:t>and report progress on NAP commitments.</a:t>
            </a:r>
          </a:p>
          <a:p>
            <a:pPr marL="1200150" lvl="0" indent="-361950" algn="l" rtl="0">
              <a:spcBef>
                <a:spcPts val="0"/>
              </a:spcBef>
              <a:spcAft>
                <a:spcPts val="0"/>
              </a:spcAft>
              <a:buClr>
                <a:schemeClr val="dk1"/>
              </a:buClr>
              <a:buSzPts val="2100"/>
              <a:buAutoNum type="arabicPeriod"/>
            </a:pPr>
            <a:endParaRPr lang="en-US" sz="2100" dirty="0">
              <a:solidFill>
                <a:schemeClr val="dk1"/>
              </a:solidFill>
            </a:endParaRPr>
          </a:p>
          <a:p>
            <a:pPr marL="1200150" lvl="0" indent="-361950" algn="l" rtl="0">
              <a:spcBef>
                <a:spcPts val="0"/>
              </a:spcBef>
              <a:spcAft>
                <a:spcPts val="0"/>
              </a:spcAft>
              <a:buClr>
                <a:schemeClr val="dk1"/>
              </a:buClr>
              <a:buSzPts val="2100"/>
              <a:buAutoNum type="arabicPeriod"/>
            </a:pPr>
            <a:r>
              <a:rPr lang="en-US" sz="2100" b="1" dirty="0">
                <a:solidFill>
                  <a:schemeClr val="dk1"/>
                </a:solidFill>
              </a:rPr>
              <a:t>National Action Plan (NAP) 6 Development: </a:t>
            </a:r>
            <a:r>
              <a:rPr lang="en-US" sz="2100" dirty="0">
                <a:solidFill>
                  <a:schemeClr val="dk1"/>
                </a:solidFill>
              </a:rPr>
              <a:t>In coordination with White House OSTP, Department of State, and USAID, co-create the 6th US Open Government NAP with Civil Society Organizations and the public through an open and transparent process (using the OG FAC) which advances the ideals of a more inclusive, responsive, and accountable government.</a:t>
            </a:r>
          </a:p>
          <a:p>
            <a:pPr marL="1200150" lvl="0" indent="-361950" algn="l" rtl="0">
              <a:spcBef>
                <a:spcPts val="0"/>
              </a:spcBef>
              <a:spcAft>
                <a:spcPts val="0"/>
              </a:spcAft>
              <a:buClr>
                <a:schemeClr val="dk1"/>
              </a:buClr>
              <a:buSzPts val="2100"/>
              <a:buAutoNum type="arabicPeriod"/>
            </a:pPr>
            <a:endParaRPr lang="en-US" sz="1200" dirty="0">
              <a:solidFill>
                <a:schemeClr val="dk1"/>
              </a:solidFill>
            </a:endParaRPr>
          </a:p>
          <a:p>
            <a:pPr marL="1200150" lvl="0" indent="-361950" algn="l" rtl="0">
              <a:spcBef>
                <a:spcPts val="0"/>
              </a:spcBef>
              <a:spcAft>
                <a:spcPts val="0"/>
              </a:spcAft>
              <a:buClr>
                <a:schemeClr val="dk1"/>
              </a:buClr>
              <a:buSzPts val="2100"/>
              <a:buAutoNum type="arabicPeriod"/>
            </a:pPr>
            <a:r>
              <a:rPr lang="en-US" sz="2100" b="1" dirty="0">
                <a:solidFill>
                  <a:schemeClr val="dk1"/>
                </a:solidFill>
              </a:rPr>
              <a:t>Stakeholder Engagement: </a:t>
            </a:r>
            <a:r>
              <a:rPr lang="en-US" sz="2100" dirty="0">
                <a:solidFill>
                  <a:schemeClr val="dk1"/>
                </a:solidFill>
              </a:rPr>
              <a:t>Coordinate with federal government and public stakeholders groups: </a:t>
            </a:r>
            <a:endParaRPr sz="2100" dirty="0">
              <a:solidFill>
                <a:schemeClr val="dk1"/>
              </a:solidFill>
            </a:endParaRPr>
          </a:p>
          <a:p>
            <a:pPr marL="2000250" lvl="1" indent="-361950" algn="l" rtl="0">
              <a:spcBef>
                <a:spcPts val="0"/>
              </a:spcBef>
              <a:spcAft>
                <a:spcPts val="0"/>
              </a:spcAft>
              <a:buClr>
                <a:schemeClr val="dk1"/>
              </a:buClr>
              <a:buSzPts val="2100"/>
              <a:buChar char="○"/>
            </a:pPr>
            <a:r>
              <a:rPr lang="en-US" sz="2100" dirty="0">
                <a:solidFill>
                  <a:schemeClr val="dk1"/>
                </a:solidFill>
              </a:rPr>
              <a:t>Federal Stakeholder Engagement</a:t>
            </a:r>
            <a:endParaRPr sz="2100" dirty="0">
              <a:solidFill>
                <a:schemeClr val="dk1"/>
              </a:solidFill>
            </a:endParaRPr>
          </a:p>
          <a:p>
            <a:pPr marL="2000250" lvl="1" indent="-361950" algn="l" rtl="0">
              <a:spcBef>
                <a:spcPts val="0"/>
              </a:spcBef>
              <a:spcAft>
                <a:spcPts val="0"/>
              </a:spcAft>
              <a:buClr>
                <a:schemeClr val="dk1"/>
              </a:buClr>
              <a:buSzPts val="2100"/>
              <a:buChar char="○"/>
            </a:pPr>
            <a:r>
              <a:rPr lang="en-US" sz="2100" dirty="0">
                <a:solidFill>
                  <a:schemeClr val="dk1"/>
                </a:solidFill>
              </a:rPr>
              <a:t>Public Stakeholder Engagement</a:t>
            </a:r>
            <a:endParaRPr sz="2100" dirty="0">
              <a:solidFill>
                <a:schemeClr val="dk1"/>
              </a:solidFill>
            </a:endParaRPr>
          </a:p>
          <a:p>
            <a:pPr marL="2000250" lvl="1" indent="-361950" algn="l" rtl="0">
              <a:spcBef>
                <a:spcPts val="0"/>
              </a:spcBef>
              <a:spcAft>
                <a:spcPts val="0"/>
              </a:spcAft>
              <a:buClr>
                <a:schemeClr val="dk1"/>
              </a:buClr>
              <a:buSzPts val="2100"/>
              <a:buChar char="○"/>
            </a:pPr>
            <a:r>
              <a:rPr lang="en-US" sz="2100" dirty="0">
                <a:solidFill>
                  <a:schemeClr val="dk1"/>
                </a:solidFill>
              </a:rPr>
              <a:t>Host &amp; Maintain a </a:t>
            </a:r>
            <a:r>
              <a:rPr lang="en-US" sz="2100" u="sng" dirty="0">
                <a:solidFill>
                  <a:schemeClr val="dk1"/>
                </a:solidFill>
                <a:hlinkClick r:id="rId4">
                  <a:extLst>
                    <a:ext uri="{A12FA001-AC4F-418D-AE19-62706E023703}">
                      <ahyp:hlinkClr xmlns:ahyp="http://schemas.microsoft.com/office/drawing/2018/hyperlinkcolor" val="tx"/>
                    </a:ext>
                  </a:extLst>
                </a:hlinkClick>
              </a:rPr>
              <a:t>public website</a:t>
            </a:r>
            <a:endParaRPr sz="2100" dirty="0">
              <a:solidFill>
                <a:schemeClr val="dk1"/>
              </a:solidFill>
            </a:endParaRPr>
          </a:p>
          <a:p>
            <a:pPr marL="2000250" lvl="1" indent="-361950" algn="l" rtl="0">
              <a:spcBef>
                <a:spcPts val="0"/>
              </a:spcBef>
              <a:spcAft>
                <a:spcPts val="0"/>
              </a:spcAft>
              <a:buClr>
                <a:schemeClr val="dk1"/>
              </a:buClr>
              <a:buSzPts val="2100"/>
              <a:buChar char="○"/>
            </a:pPr>
            <a:r>
              <a:rPr lang="en-US" sz="2100" dirty="0">
                <a:solidFill>
                  <a:schemeClr val="dk1"/>
                </a:solidFill>
              </a:rPr>
              <a:t>Follow us on </a:t>
            </a:r>
            <a:r>
              <a:rPr lang="en-US" sz="2100" u="sng" dirty="0">
                <a:solidFill>
                  <a:schemeClr val="dk1"/>
                </a:solidFill>
                <a:hlinkClick r:id="rId5">
                  <a:extLst>
                    <a:ext uri="{A12FA001-AC4F-418D-AE19-62706E023703}">
                      <ahyp:hlinkClr xmlns:ahyp="http://schemas.microsoft.com/office/drawing/2018/hyperlinkcolor" val="tx"/>
                    </a:ext>
                  </a:extLst>
                </a:hlinkClick>
              </a:rPr>
              <a:t>LinkedIn</a:t>
            </a:r>
            <a:r>
              <a:rPr lang="en-US" sz="2100" dirty="0">
                <a:solidFill>
                  <a:schemeClr val="dk1"/>
                </a:solidFill>
              </a:rPr>
              <a:t>!</a:t>
            </a:r>
            <a:endParaRPr sz="2100" dirty="0">
              <a:solidFill>
                <a:schemeClr val="dk1"/>
              </a:solidFill>
            </a:endParaRPr>
          </a:p>
          <a:p>
            <a:pPr marL="0" lvl="0" indent="0" algn="l" rtl="0">
              <a:spcBef>
                <a:spcPts val="0"/>
              </a:spcBef>
              <a:spcAft>
                <a:spcPts val="0"/>
              </a:spcAft>
              <a:buNone/>
            </a:pPr>
            <a:endParaRPr sz="2200" dirty="0">
              <a:solidFill>
                <a:schemeClr val="dk1"/>
              </a:solidFill>
            </a:endParaRPr>
          </a:p>
        </p:txBody>
      </p:sp>
      <p:sp>
        <p:nvSpPr>
          <p:cNvPr id="301" name="Google Shape;301;p45">
            <a:extLst>
              <a:ext uri="{C183D7F6-B498-43B3-948B-1728B52AA6E4}">
                <adec:decorative xmlns:adec="http://schemas.microsoft.com/office/drawing/2017/decorative" val="1"/>
              </a:ext>
            </a:extLst>
          </p:cNvPr>
          <p:cNvSpPr/>
          <p:nvPr/>
        </p:nvSpPr>
        <p:spPr>
          <a:xfrm>
            <a:off x="791525" y="2078300"/>
            <a:ext cx="731700" cy="524700"/>
          </a:xfrm>
          <a:prstGeom prst="homePlate">
            <a:avLst>
              <a:gd name="adj" fmla="val 33581"/>
            </a:avLst>
          </a:prstGeom>
          <a:solidFill>
            <a:srgbClr val="0FA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dk1"/>
                </a:solidFill>
                <a:latin typeface="Roboto Black"/>
                <a:ea typeface="Roboto Black"/>
                <a:cs typeface="Roboto Black"/>
                <a:sym typeface="Roboto Black"/>
              </a:rPr>
              <a:t>1</a:t>
            </a:r>
            <a:endParaRPr sz="3900">
              <a:solidFill>
                <a:schemeClr val="dk1"/>
              </a:solidFill>
              <a:latin typeface="Roboto Black"/>
              <a:ea typeface="Roboto Black"/>
              <a:cs typeface="Roboto Black"/>
              <a:sym typeface="Roboto Black"/>
            </a:endParaRPr>
          </a:p>
        </p:txBody>
      </p:sp>
      <p:sp>
        <p:nvSpPr>
          <p:cNvPr id="302" name="Google Shape;302;p45">
            <a:extLst>
              <a:ext uri="{C183D7F6-B498-43B3-948B-1728B52AA6E4}">
                <adec:decorative xmlns:adec="http://schemas.microsoft.com/office/drawing/2017/decorative" val="1"/>
              </a:ext>
            </a:extLst>
          </p:cNvPr>
          <p:cNvSpPr/>
          <p:nvPr/>
        </p:nvSpPr>
        <p:spPr>
          <a:xfrm>
            <a:off x="791525" y="2968786"/>
            <a:ext cx="731700" cy="524700"/>
          </a:xfrm>
          <a:prstGeom prst="homePlate">
            <a:avLst>
              <a:gd name="adj" fmla="val 33581"/>
            </a:avLst>
          </a:prstGeom>
          <a:solidFill>
            <a:srgbClr val="0579B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a:solidFill>
                  <a:schemeClr val="dk1"/>
                </a:solidFill>
                <a:latin typeface="Roboto Black"/>
                <a:ea typeface="Roboto Black"/>
                <a:cs typeface="Roboto Black"/>
                <a:sym typeface="Roboto Black"/>
              </a:rPr>
              <a:t>2</a:t>
            </a:r>
            <a:endParaRPr sz="3900">
              <a:solidFill>
                <a:schemeClr val="dk1"/>
              </a:solidFill>
              <a:latin typeface="Roboto Black"/>
              <a:ea typeface="Roboto Black"/>
              <a:cs typeface="Roboto Black"/>
              <a:sym typeface="Roboto Black"/>
            </a:endParaRPr>
          </a:p>
        </p:txBody>
      </p:sp>
      <p:sp>
        <p:nvSpPr>
          <p:cNvPr id="303" name="Google Shape;303;p45">
            <a:extLst>
              <a:ext uri="{C183D7F6-B498-43B3-948B-1728B52AA6E4}">
                <adec:decorative xmlns:adec="http://schemas.microsoft.com/office/drawing/2017/decorative" val="1"/>
              </a:ext>
            </a:extLst>
          </p:cNvPr>
          <p:cNvSpPr/>
          <p:nvPr/>
        </p:nvSpPr>
        <p:spPr>
          <a:xfrm>
            <a:off x="791525" y="4880857"/>
            <a:ext cx="731700" cy="524700"/>
          </a:xfrm>
          <a:prstGeom prst="homePlate">
            <a:avLst>
              <a:gd name="adj" fmla="val 33581"/>
            </a:avLst>
          </a:prstGeom>
          <a:solidFill>
            <a:srgbClr val="0B539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900" dirty="0">
                <a:solidFill>
                  <a:schemeClr val="bg1"/>
                </a:solidFill>
                <a:latin typeface="Roboto Black"/>
                <a:ea typeface="Roboto Black"/>
                <a:cs typeface="Roboto Black"/>
                <a:sym typeface="Roboto Black"/>
              </a:rPr>
              <a:t>3</a:t>
            </a:r>
            <a:endParaRPr sz="3900" dirty="0">
              <a:solidFill>
                <a:schemeClr val="bg1"/>
              </a:solidFill>
              <a:latin typeface="Roboto Black"/>
              <a:ea typeface="Roboto Black"/>
              <a:cs typeface="Roboto Black"/>
              <a:sym typeface="Roboto Black"/>
            </a:endParaRPr>
          </a:p>
        </p:txBody>
      </p:sp>
      <p:sp>
        <p:nvSpPr>
          <p:cNvPr id="298" name="Google Shape;298;p45"/>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12</a:t>
            </a:fld>
            <a:endParaRPr sz="120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6"/>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NAP 6 Timeline</a:t>
            </a:r>
            <a:endParaRPr>
              <a:latin typeface="Arial"/>
              <a:ea typeface="Arial"/>
              <a:cs typeface="Arial"/>
              <a:sym typeface="Arial"/>
            </a:endParaRPr>
          </a:p>
        </p:txBody>
      </p:sp>
      <p:pic>
        <p:nvPicPr>
          <p:cNvPr id="310" name="Google Shape;310;p46" descr="NAP 6 graphic showing the following phases: Idea Generation, Drafting, Publication, and Closeout over a period of time from August 2023 to December 2025. "/>
          <p:cNvPicPr preferRelativeResize="0"/>
          <p:nvPr/>
        </p:nvPicPr>
        <p:blipFill rotWithShape="1">
          <a:blip r:embed="rId3">
            <a:alphaModFix/>
          </a:blip>
          <a:srcRect/>
          <a:stretch/>
        </p:blipFill>
        <p:spPr>
          <a:xfrm>
            <a:off x="243525" y="1707225"/>
            <a:ext cx="11754100" cy="4068200"/>
          </a:xfrm>
          <a:prstGeom prst="rect">
            <a:avLst/>
          </a:prstGeom>
          <a:noFill/>
          <a:ln>
            <a:noFill/>
          </a:ln>
        </p:spPr>
      </p:pic>
      <p:pic>
        <p:nvPicPr>
          <p:cNvPr id="311" name="Google Shape;311;p46" descr="Red location icon on October, Idea Generation for NAP 6 RFI (60 days)"/>
          <p:cNvPicPr preferRelativeResize="0"/>
          <p:nvPr/>
        </p:nvPicPr>
        <p:blipFill>
          <a:blip r:embed="rId4">
            <a:alphaModFix/>
          </a:blip>
          <a:stretch>
            <a:fillRect/>
          </a:stretch>
        </p:blipFill>
        <p:spPr>
          <a:xfrm>
            <a:off x="2924025" y="2043625"/>
            <a:ext cx="597300" cy="597300"/>
          </a:xfrm>
          <a:prstGeom prst="rect">
            <a:avLst/>
          </a:prstGeom>
          <a:noFill/>
          <a:ln>
            <a:noFill/>
          </a:ln>
          <a:effectLst>
            <a:outerShdw blurRad="57150" dist="19050" dir="5400000" algn="bl" rotWithShape="0">
              <a:srgbClr val="000000">
                <a:alpha val="82000"/>
              </a:srgbClr>
            </a:outerShdw>
          </a:effectLst>
        </p:spPr>
      </p:pic>
      <p:sp>
        <p:nvSpPr>
          <p:cNvPr id="309" name="Google Shape;309;p46"/>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13</a:t>
            </a:fld>
            <a:endParaRPr sz="1200" b="0" i="0" u="none" strike="noStrike" cap="none" dirty="0">
              <a:solidFill>
                <a:schemeClr val="tx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7" name="Google Shape;317;p4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14</a:t>
            </a:fld>
            <a:endParaRPr sz="1200" b="0" i="0" u="none" strike="noStrike" cap="none" dirty="0">
              <a:solidFill>
                <a:schemeClr val="tx1"/>
              </a:solidFill>
              <a:latin typeface="Arial"/>
              <a:ea typeface="Arial"/>
              <a:cs typeface="Arial"/>
              <a:sym typeface="Arial"/>
            </a:endParaRPr>
          </a:p>
        </p:txBody>
      </p:sp>
      <p:sp>
        <p:nvSpPr>
          <p:cNvPr id="316" name="Google Shape;316;p47"/>
          <p:cNvSpPr txBox="1">
            <a:spLocks noGrp="1"/>
          </p:cNvSpPr>
          <p:nvPr>
            <p:ph type="title"/>
          </p:nvPr>
        </p:nvSpPr>
        <p:spPr>
          <a:xfrm>
            <a:off x="6858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NAP 6 RFI Live Now!</a:t>
            </a:r>
            <a:endParaRPr dirty="0">
              <a:latin typeface="Arial"/>
              <a:ea typeface="Arial"/>
              <a:cs typeface="Arial"/>
              <a:sym typeface="Arial"/>
            </a:endParaRPr>
          </a:p>
        </p:txBody>
      </p:sp>
      <p:sp>
        <p:nvSpPr>
          <p:cNvPr id="318" name="Google Shape;318;p47"/>
          <p:cNvSpPr txBox="1"/>
          <p:nvPr/>
        </p:nvSpPr>
        <p:spPr>
          <a:xfrm>
            <a:off x="585800" y="1618300"/>
            <a:ext cx="107109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i="1">
                <a:solidFill>
                  <a:srgbClr val="00467E"/>
                </a:solidFill>
              </a:rPr>
              <a:t>Opportunities &amp; Actions for the public</a:t>
            </a:r>
            <a:endParaRPr sz="3200" b="1" i="1">
              <a:solidFill>
                <a:srgbClr val="00467E"/>
              </a:solidFill>
            </a:endParaRPr>
          </a:p>
        </p:txBody>
      </p:sp>
      <p:sp>
        <p:nvSpPr>
          <p:cNvPr id="319" name="Google Shape;319;p47"/>
          <p:cNvSpPr txBox="1"/>
          <p:nvPr/>
        </p:nvSpPr>
        <p:spPr>
          <a:xfrm>
            <a:off x="1535225" y="2132650"/>
            <a:ext cx="8487300" cy="412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500" dirty="0">
              <a:solidFill>
                <a:srgbClr val="FFFFFF"/>
              </a:solidFill>
            </a:endParaRPr>
          </a:p>
          <a:p>
            <a:pPr marL="0" lvl="0" indent="0" algn="l" rtl="0">
              <a:spcBef>
                <a:spcPts val="0"/>
              </a:spcBef>
              <a:spcAft>
                <a:spcPts val="0"/>
              </a:spcAft>
              <a:buNone/>
            </a:pPr>
            <a:r>
              <a:rPr lang="en-US" sz="3000" u="sng" dirty="0">
                <a:solidFill>
                  <a:schemeClr val="bg2">
                    <a:lumMod val="90000"/>
                    <a:lumOff val="10000"/>
                  </a:schemeClr>
                </a:solidFill>
                <a:hlinkClick r:id="rId3">
                  <a:extLst>
                    <a:ext uri="{A12FA001-AC4F-418D-AE19-62706E023703}">
                      <ahyp:hlinkClr xmlns:ahyp="http://schemas.microsoft.com/office/drawing/2018/hyperlinkcolor" val="tx"/>
                    </a:ext>
                  </a:extLst>
                </a:hlinkClick>
              </a:rPr>
              <a:t>NAP 6 RFI</a:t>
            </a:r>
            <a:r>
              <a:rPr lang="en-US" sz="3000" dirty="0">
                <a:solidFill>
                  <a:schemeClr val="bg2">
                    <a:lumMod val="90000"/>
                    <a:lumOff val="10000"/>
                  </a:schemeClr>
                </a:solidFill>
              </a:rPr>
              <a:t> </a:t>
            </a:r>
            <a:r>
              <a:rPr lang="en-US" sz="3000" dirty="0">
                <a:solidFill>
                  <a:srgbClr val="212121"/>
                </a:solidFill>
              </a:rPr>
              <a:t>open for public comment through Tuesday, November 12, 2024.</a:t>
            </a:r>
            <a:endParaRPr sz="3000" dirty="0">
              <a:solidFill>
                <a:srgbClr val="212121"/>
              </a:solidFill>
            </a:endParaRPr>
          </a:p>
          <a:p>
            <a:pPr marL="0" lvl="0" indent="0" algn="l" rtl="0">
              <a:spcBef>
                <a:spcPts val="0"/>
              </a:spcBef>
              <a:spcAft>
                <a:spcPts val="0"/>
              </a:spcAft>
              <a:buNone/>
            </a:pPr>
            <a:br>
              <a:rPr lang="en-US" sz="3000" dirty="0">
                <a:solidFill>
                  <a:srgbClr val="212121"/>
                </a:solidFill>
              </a:rPr>
            </a:br>
            <a:r>
              <a:rPr lang="en-US" sz="3000" dirty="0">
                <a:solidFill>
                  <a:srgbClr val="212121"/>
                </a:solidFill>
              </a:rPr>
              <a:t>Respond to the RFI &amp; share with your networks</a:t>
            </a:r>
            <a:endParaRPr sz="3000" dirty="0">
              <a:solidFill>
                <a:srgbClr val="212121"/>
              </a:solidFill>
            </a:endParaRPr>
          </a:p>
          <a:p>
            <a:pPr marL="0" lvl="0" indent="0" algn="l" rtl="0">
              <a:spcBef>
                <a:spcPts val="0"/>
              </a:spcBef>
              <a:spcAft>
                <a:spcPts val="0"/>
              </a:spcAft>
              <a:buNone/>
            </a:pPr>
            <a:br>
              <a:rPr lang="en-US" sz="3000" dirty="0">
                <a:solidFill>
                  <a:srgbClr val="212121"/>
                </a:solidFill>
              </a:rPr>
            </a:br>
            <a:r>
              <a:rPr lang="en-US" sz="3000" dirty="0">
                <a:solidFill>
                  <a:srgbClr val="212121"/>
                </a:solidFill>
              </a:rPr>
              <a:t>Promote the RFI on other communication channels (if possible)! </a:t>
            </a:r>
            <a:endParaRPr sz="3000" dirty="0">
              <a:solidFill>
                <a:srgbClr val="212121"/>
              </a:solidFill>
            </a:endParaRPr>
          </a:p>
          <a:p>
            <a:pPr marL="0" lvl="0" indent="0" algn="l" rtl="0">
              <a:spcBef>
                <a:spcPts val="0"/>
              </a:spcBef>
              <a:spcAft>
                <a:spcPts val="0"/>
              </a:spcAft>
              <a:buNone/>
            </a:pPr>
            <a:endParaRPr sz="1800" dirty="0">
              <a:solidFill>
                <a:srgbClr val="ADADAD"/>
              </a:solidFill>
              <a:latin typeface="Calibri"/>
              <a:ea typeface="Calibri"/>
              <a:cs typeface="Calibri"/>
              <a:sym typeface="Calibri"/>
            </a:endParaRPr>
          </a:p>
        </p:txBody>
      </p:sp>
      <p:pic>
        <p:nvPicPr>
          <p:cNvPr id="321" name="Google Shape;321;p4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81762" y="5115075"/>
            <a:ext cx="793036" cy="793012"/>
          </a:xfrm>
          <a:prstGeom prst="rect">
            <a:avLst/>
          </a:prstGeom>
          <a:noFill/>
          <a:ln>
            <a:noFill/>
          </a:ln>
        </p:spPr>
      </p:pic>
      <p:pic>
        <p:nvPicPr>
          <p:cNvPr id="322" name="Google Shape;322;p4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81775" y="2675425"/>
            <a:ext cx="793025" cy="793025"/>
          </a:xfrm>
          <a:prstGeom prst="rect">
            <a:avLst/>
          </a:prstGeom>
          <a:noFill/>
          <a:ln>
            <a:noFill/>
          </a:ln>
        </p:spPr>
      </p:pic>
      <p:pic>
        <p:nvPicPr>
          <p:cNvPr id="323" name="Google Shape;323;p47">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81777" y="3968984"/>
            <a:ext cx="793025" cy="79305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9" name="Google Shape;329;p48"/>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NAP 6 Public RFI Areas of Interest</a:t>
            </a:r>
            <a:endParaRPr dirty="0">
              <a:latin typeface="Arial"/>
              <a:ea typeface="Arial"/>
              <a:cs typeface="Arial"/>
              <a:sym typeface="Arial"/>
            </a:endParaRPr>
          </a:p>
        </p:txBody>
      </p:sp>
      <p:sp>
        <p:nvSpPr>
          <p:cNvPr id="330" name="Google Shape;330;p48"/>
          <p:cNvSpPr/>
          <p:nvPr/>
        </p:nvSpPr>
        <p:spPr>
          <a:xfrm>
            <a:off x="1162075" y="1770281"/>
            <a:ext cx="4678500" cy="20457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PROBLEM IDENTIFICATION</a:t>
            </a:r>
            <a:r>
              <a:rPr lang="en-US" sz="1900"/>
              <a:t> </a:t>
            </a:r>
            <a:endParaRPr sz="1900"/>
          </a:p>
          <a:p>
            <a:pPr marL="0" lvl="0" indent="0" algn="ctr" rtl="0">
              <a:spcBef>
                <a:spcPts val="1300"/>
              </a:spcBef>
              <a:spcAft>
                <a:spcPts val="0"/>
              </a:spcAft>
              <a:buNone/>
            </a:pPr>
            <a:r>
              <a:rPr lang="en-US" sz="1700"/>
              <a:t>Please explain a specific problem that open government can address. Identify unmet needs, broken processes, and problems around transparency, participation, and accountability.</a:t>
            </a:r>
            <a:endParaRPr sz="1700"/>
          </a:p>
        </p:txBody>
      </p:sp>
      <p:sp>
        <p:nvSpPr>
          <p:cNvPr id="331" name="Google Shape;331;p48"/>
          <p:cNvSpPr/>
          <p:nvPr/>
        </p:nvSpPr>
        <p:spPr>
          <a:xfrm>
            <a:off x="6271791" y="1770281"/>
            <a:ext cx="4678500" cy="2045700"/>
          </a:xfrm>
          <a:prstGeom prst="rect">
            <a:avLst/>
          </a:prstGeom>
          <a:solidFill>
            <a:srgbClr val="EFEFE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OPPORTUNITIES TO BUILD ON EXISTING WORK</a:t>
            </a:r>
            <a:endParaRPr sz="1900" b="1"/>
          </a:p>
          <a:p>
            <a:pPr marL="0" lvl="0" indent="0" algn="ctr" rtl="0">
              <a:spcBef>
                <a:spcPts val="1300"/>
              </a:spcBef>
              <a:spcAft>
                <a:spcPts val="0"/>
              </a:spcAft>
              <a:buNone/>
            </a:pPr>
            <a:r>
              <a:rPr lang="en-US" sz="1700"/>
              <a:t>Identify existing work by a federal government agency or outside of the government (e.g., by civil society individuals or non-governmental organizations) that can be built upon to support open government efforts.</a:t>
            </a:r>
            <a:endParaRPr sz="1700"/>
          </a:p>
        </p:txBody>
      </p:sp>
      <p:sp>
        <p:nvSpPr>
          <p:cNvPr id="332" name="Google Shape;332;p48"/>
          <p:cNvSpPr/>
          <p:nvPr/>
        </p:nvSpPr>
        <p:spPr>
          <a:xfrm>
            <a:off x="1162075" y="4082600"/>
            <a:ext cx="4678500" cy="2045700"/>
          </a:xfrm>
          <a:prstGeom prst="rect">
            <a:avLst/>
          </a:prstGeom>
          <a:solidFill>
            <a:srgbClr val="EFEFE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INNOVATIVE APPROACHES</a:t>
            </a:r>
            <a:r>
              <a:rPr lang="en-US" sz="1900"/>
              <a:t> </a:t>
            </a:r>
            <a:endParaRPr sz="1900"/>
          </a:p>
          <a:p>
            <a:pPr marL="0" lvl="0" indent="0" algn="ctr" rtl="0">
              <a:spcBef>
                <a:spcPts val="1300"/>
              </a:spcBef>
              <a:spcAft>
                <a:spcPts val="0"/>
              </a:spcAft>
              <a:buNone/>
            </a:pPr>
            <a:r>
              <a:rPr lang="en-US" sz="1700"/>
              <a:t>What innovative approaches or emerging technologies could the government explore to enhance transparency, public participation, and accountability? How could these be integrated into NAP 6?</a:t>
            </a:r>
            <a:endParaRPr sz="1700"/>
          </a:p>
        </p:txBody>
      </p:sp>
      <p:sp>
        <p:nvSpPr>
          <p:cNvPr id="333" name="Google Shape;333;p48"/>
          <p:cNvSpPr/>
          <p:nvPr/>
        </p:nvSpPr>
        <p:spPr>
          <a:xfrm>
            <a:off x="6271791" y="4082600"/>
            <a:ext cx="4678500" cy="2045700"/>
          </a:xfrm>
          <a:prstGeom prst="rect">
            <a:avLst/>
          </a:prstGeom>
          <a:solidFill>
            <a:srgbClr val="CFE2F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1900" b="1"/>
              <a:t>RESOURCES AND RECOMMENDATIONS</a:t>
            </a:r>
            <a:endParaRPr sz="1900"/>
          </a:p>
          <a:p>
            <a:pPr marL="0" lvl="0" indent="0" algn="ctr" rtl="0">
              <a:spcBef>
                <a:spcPts val="1300"/>
              </a:spcBef>
              <a:spcAft>
                <a:spcPts val="0"/>
              </a:spcAft>
              <a:buNone/>
            </a:pPr>
            <a:r>
              <a:rPr lang="en-US" sz="1700"/>
              <a:t> Suggest existing reports, collections of recommendations, and landscape analyses that can help inform a comprehensive, responsive, and evidence-based co-creation process for the 6th National Action Plan.</a:t>
            </a:r>
            <a:r>
              <a:rPr lang="en-US" sz="1900"/>
              <a:t> </a:t>
            </a:r>
            <a:endParaRPr sz="1900"/>
          </a:p>
        </p:txBody>
      </p:sp>
      <p:sp>
        <p:nvSpPr>
          <p:cNvPr id="328" name="Google Shape;328;p48"/>
          <p:cNvSpPr txBox="1">
            <a:spLocks noGrp="1"/>
          </p:cNvSpPr>
          <p:nvPr>
            <p:ph type="sldNum" idx="12"/>
          </p:nvPr>
        </p:nvSpPr>
        <p:spPr>
          <a:xfrm>
            <a:off x="564775" y="6141550"/>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15</a:t>
            </a:fld>
            <a:endParaRPr sz="1200"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1016295" y="2836812"/>
            <a:ext cx="10515600" cy="8307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5200">
                <a:latin typeface="Arial"/>
                <a:ea typeface="Arial"/>
                <a:cs typeface="Arial"/>
                <a:sym typeface="Arial"/>
              </a:rPr>
              <a:t>Open Government Federal Advisory Committee Membership and Operations</a:t>
            </a:r>
            <a:endParaRPr>
              <a:latin typeface="Arial"/>
              <a:ea typeface="Arial"/>
              <a:cs typeface="Arial"/>
              <a:sym typeface="Arial"/>
            </a:endParaRPr>
          </a:p>
        </p:txBody>
      </p:sp>
      <p:sp>
        <p:nvSpPr>
          <p:cNvPr id="339" name="Google Shape;339;p4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16</a:t>
            </a:fld>
            <a:endParaRPr sz="1200" b="0" i="0" u="none" strike="noStrike" cap="non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6" name="Google Shape;346;p50"/>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17</a:t>
            </a:fld>
            <a:endParaRPr sz="1200" b="0" i="0" u="none" strike="noStrike" cap="none">
              <a:solidFill>
                <a:schemeClr val="dk1"/>
              </a:solidFill>
              <a:latin typeface="Arial"/>
              <a:ea typeface="Arial"/>
              <a:cs typeface="Arial"/>
              <a:sym typeface="Arial"/>
            </a:endParaRPr>
          </a:p>
        </p:txBody>
      </p:sp>
      <p:sp>
        <p:nvSpPr>
          <p:cNvPr id="344" name="Google Shape;344;p50"/>
          <p:cNvSpPr txBox="1">
            <a:spLocks noGrp="1"/>
          </p:cNvSpPr>
          <p:nvPr>
            <p:ph type="title"/>
          </p:nvPr>
        </p:nvSpPr>
        <p:spPr>
          <a:xfrm>
            <a:off x="5214730" y="1167240"/>
            <a:ext cx="6304500" cy="1105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Play"/>
              <a:buNone/>
            </a:pPr>
            <a:r>
              <a:rPr lang="en-US" dirty="0">
                <a:latin typeface="Arial"/>
                <a:ea typeface="Arial"/>
                <a:cs typeface="Arial"/>
                <a:sym typeface="Arial"/>
              </a:rPr>
              <a:t>Advisory Committee as a Multi-Stakeholder Forum</a:t>
            </a:r>
            <a:endParaRPr dirty="0">
              <a:latin typeface="Arial"/>
              <a:ea typeface="Arial"/>
              <a:cs typeface="Arial"/>
              <a:sym typeface="Arial"/>
            </a:endParaRPr>
          </a:p>
        </p:txBody>
      </p:sp>
      <p:sp>
        <p:nvSpPr>
          <p:cNvPr id="345" name="Google Shape;345;p50"/>
          <p:cNvSpPr txBox="1">
            <a:spLocks noGrp="1"/>
          </p:cNvSpPr>
          <p:nvPr>
            <p:ph type="body" idx="1"/>
          </p:nvPr>
        </p:nvSpPr>
        <p:spPr>
          <a:xfrm>
            <a:off x="5214730" y="2404017"/>
            <a:ext cx="6304500" cy="303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000"/>
              <a:buNone/>
            </a:pPr>
            <a:r>
              <a:rPr lang="en-US" sz="2500" dirty="0"/>
              <a:t>“A structured environment designed to maximize participation and cooperation between government and civil society by bringing relevant partners into the discussion and ensuring that all voices are heard.”</a:t>
            </a:r>
            <a:endParaRPr sz="2500" dirty="0"/>
          </a:p>
          <a:p>
            <a:pPr marL="0" lvl="0" indent="0" algn="l" rtl="0">
              <a:lnSpc>
                <a:spcPct val="90000"/>
              </a:lnSpc>
              <a:spcBef>
                <a:spcPts val="0"/>
              </a:spcBef>
              <a:spcAft>
                <a:spcPts val="0"/>
              </a:spcAft>
              <a:buClr>
                <a:schemeClr val="lt1"/>
              </a:buClr>
              <a:buSzPts val="2000"/>
              <a:buNone/>
            </a:pPr>
            <a:endParaRPr sz="2500" dirty="0"/>
          </a:p>
          <a:p>
            <a:pPr marL="0" lvl="0" indent="0" algn="l" rtl="0">
              <a:lnSpc>
                <a:spcPct val="90000"/>
              </a:lnSpc>
              <a:spcBef>
                <a:spcPts val="0"/>
              </a:spcBef>
              <a:spcAft>
                <a:spcPts val="0"/>
              </a:spcAft>
              <a:buClr>
                <a:schemeClr val="lt1"/>
              </a:buClr>
              <a:buSzPts val="2000"/>
              <a:buNone/>
            </a:pPr>
            <a:r>
              <a:rPr lang="en-US" sz="2500" dirty="0"/>
              <a:t>Open Government Partnership</a:t>
            </a:r>
            <a:endParaRPr sz="2500" dirty="0"/>
          </a:p>
          <a:p>
            <a:pPr marL="0" lvl="0" indent="0" algn="l" rtl="0">
              <a:lnSpc>
                <a:spcPct val="90000"/>
              </a:lnSpc>
              <a:spcBef>
                <a:spcPts val="0"/>
              </a:spcBef>
              <a:spcAft>
                <a:spcPts val="0"/>
              </a:spcAft>
              <a:buClr>
                <a:schemeClr val="lt1"/>
              </a:buClr>
              <a:buSzPts val="2000"/>
              <a:buNone/>
            </a:pPr>
            <a:endParaRPr sz="2200" dirty="0"/>
          </a:p>
          <a:p>
            <a:pPr marL="0" lvl="0" indent="0" algn="l" rtl="0">
              <a:lnSpc>
                <a:spcPct val="100000"/>
              </a:lnSpc>
              <a:spcBef>
                <a:spcPts val="0"/>
              </a:spcBef>
              <a:spcAft>
                <a:spcPts val="0"/>
              </a:spcAft>
              <a:buClr>
                <a:schemeClr val="dk1"/>
              </a:buClr>
              <a:buSzPts val="1100"/>
              <a:buNone/>
            </a:pPr>
            <a:r>
              <a:rPr lang="en-US" sz="2100" u="sng" dirty="0">
                <a:solidFill>
                  <a:schemeClr val="bg1"/>
                </a:solidFill>
                <a:hlinkClick r:id="rId3">
                  <a:extLst>
                    <a:ext uri="{A12FA001-AC4F-418D-AE19-62706E023703}">
                      <ahyp:hlinkClr xmlns:ahyp="http://schemas.microsoft.com/office/drawing/2018/hyperlinkcolor" val="tx"/>
                    </a:ext>
                  </a:extLst>
                </a:hlinkClick>
              </a:rPr>
              <a:t>https://www.opengovpartnership.org/multistakeholder-forums</a:t>
            </a:r>
            <a:r>
              <a:rPr lang="en-US" sz="2100" dirty="0">
                <a:solidFill>
                  <a:schemeClr val="bg1"/>
                </a:solidFill>
              </a:rPr>
              <a:t> </a:t>
            </a:r>
            <a:endParaRPr sz="2200" dirty="0">
              <a:solidFill>
                <a:schemeClr val="bg1"/>
              </a:solidFill>
            </a:endParaRPr>
          </a:p>
        </p:txBody>
      </p:sp>
      <p:pic>
        <p:nvPicPr>
          <p:cNvPr id="347" name="Google Shape;347;p50" descr="Open Government Partnership logo"/>
          <p:cNvPicPr preferRelativeResize="0"/>
          <p:nvPr/>
        </p:nvPicPr>
        <p:blipFill>
          <a:blip r:embed="rId4">
            <a:alphaModFix/>
          </a:blip>
          <a:stretch>
            <a:fillRect/>
          </a:stretch>
        </p:blipFill>
        <p:spPr>
          <a:xfrm>
            <a:off x="532290" y="1382775"/>
            <a:ext cx="3189225" cy="3189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OG FAC Focus Areas</a:t>
            </a:r>
            <a:endParaRPr>
              <a:latin typeface="Arial"/>
              <a:ea typeface="Arial"/>
              <a:cs typeface="Arial"/>
              <a:sym typeface="Arial"/>
            </a:endParaRPr>
          </a:p>
        </p:txBody>
      </p:sp>
      <p:sp>
        <p:nvSpPr>
          <p:cNvPr id="353" name="Google Shape;353;p51"/>
          <p:cNvSpPr txBox="1">
            <a:spLocks noGrp="1"/>
          </p:cNvSpPr>
          <p:nvPr>
            <p:ph type="body" idx="1"/>
          </p:nvPr>
        </p:nvSpPr>
        <p:spPr>
          <a:xfrm>
            <a:off x="838201" y="1701500"/>
            <a:ext cx="10909200" cy="386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3200" b="1" i="1">
                <a:solidFill>
                  <a:srgbClr val="00467E"/>
                </a:solidFill>
              </a:rPr>
              <a:t>A Collaborative Approach to Open Government</a:t>
            </a:r>
            <a:endParaRPr sz="3200" b="1" i="1">
              <a:solidFill>
                <a:srgbClr val="00467E"/>
              </a:solidFill>
            </a:endParaRPr>
          </a:p>
          <a:p>
            <a:pPr marL="0" lvl="0" indent="0" algn="l" rtl="0">
              <a:lnSpc>
                <a:spcPct val="115000"/>
              </a:lnSpc>
              <a:spcBef>
                <a:spcPts val="0"/>
              </a:spcBef>
              <a:spcAft>
                <a:spcPts val="0"/>
              </a:spcAft>
              <a:buNone/>
            </a:pPr>
            <a:endParaRPr sz="3200" b="1">
              <a:solidFill>
                <a:srgbClr val="00467E"/>
              </a:solidFill>
            </a:endParaRPr>
          </a:p>
          <a:p>
            <a:pPr marL="0" lvl="0" indent="0" algn="l" rtl="0">
              <a:lnSpc>
                <a:spcPct val="90000"/>
              </a:lnSpc>
              <a:spcBef>
                <a:spcPts val="0"/>
              </a:spcBef>
              <a:spcAft>
                <a:spcPts val="0"/>
              </a:spcAft>
              <a:buClr>
                <a:schemeClr val="dk1"/>
              </a:buClr>
              <a:buSzPts val="2000"/>
              <a:buNone/>
            </a:pPr>
            <a:endParaRPr/>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000"/>
              <a:buNone/>
            </a:pPr>
            <a:endParaRPr/>
          </a:p>
        </p:txBody>
      </p:sp>
      <p:sp>
        <p:nvSpPr>
          <p:cNvPr id="354" name="Google Shape;354;p51"/>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18</a:t>
            </a:fld>
            <a:endParaRPr sz="1200" b="0" i="0" u="none" strike="noStrike" cap="none" dirty="0">
              <a:solidFill>
                <a:schemeClr val="tx1"/>
              </a:solidFill>
              <a:latin typeface="Arial"/>
              <a:ea typeface="Arial"/>
              <a:cs typeface="Arial"/>
              <a:sym typeface="Arial"/>
            </a:endParaRPr>
          </a:p>
        </p:txBody>
      </p:sp>
      <p:sp>
        <p:nvSpPr>
          <p:cNvPr id="355" name="Google Shape;355;p51"/>
          <p:cNvSpPr txBox="1">
            <a:spLocks noGrp="1"/>
          </p:cNvSpPr>
          <p:nvPr>
            <p:ph type="body" idx="1"/>
          </p:nvPr>
        </p:nvSpPr>
        <p:spPr>
          <a:xfrm>
            <a:off x="838198" y="2663825"/>
            <a:ext cx="5097300" cy="3869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The OG FAC will advise GSA in: </a:t>
            </a:r>
            <a:endParaRPr sz="2400"/>
          </a:p>
          <a:p>
            <a:pPr marL="685800" lvl="1" indent="-241300" algn="l" rtl="0">
              <a:spcBef>
                <a:spcPts val="1000"/>
              </a:spcBef>
              <a:spcAft>
                <a:spcPts val="0"/>
              </a:spcAft>
              <a:buSzPts val="2000"/>
              <a:buChar char="•"/>
            </a:pPr>
            <a:r>
              <a:rPr lang="en-US" sz="2000"/>
              <a:t>Increasing the public's access to data</a:t>
            </a:r>
            <a:endParaRPr sz="2000"/>
          </a:p>
          <a:p>
            <a:pPr marL="685800" lvl="1" indent="-241300" algn="l" rtl="0">
              <a:spcBef>
                <a:spcPts val="1000"/>
              </a:spcBef>
              <a:spcAft>
                <a:spcPts val="0"/>
              </a:spcAft>
              <a:buSzPts val="2000"/>
              <a:buChar char="•"/>
            </a:pPr>
            <a:r>
              <a:rPr lang="en-US" sz="2000"/>
              <a:t>Advancing equity</a:t>
            </a:r>
            <a:endParaRPr sz="2000"/>
          </a:p>
          <a:p>
            <a:pPr marL="685800" lvl="1" indent="-241300" algn="l" rtl="0">
              <a:spcBef>
                <a:spcPts val="1000"/>
              </a:spcBef>
              <a:spcAft>
                <a:spcPts val="0"/>
              </a:spcAft>
              <a:buSzPts val="2000"/>
              <a:buChar char="•"/>
            </a:pPr>
            <a:r>
              <a:rPr lang="en-US" sz="2000"/>
              <a:t>Engaging the public in the regulatory process</a:t>
            </a:r>
            <a:endParaRPr sz="2000"/>
          </a:p>
          <a:p>
            <a:pPr marL="685800" lvl="1" indent="-241300" algn="l" rtl="0">
              <a:spcBef>
                <a:spcPts val="1000"/>
              </a:spcBef>
              <a:spcAft>
                <a:spcPts val="0"/>
              </a:spcAft>
              <a:buSzPts val="2000"/>
              <a:buChar char="•"/>
            </a:pPr>
            <a:r>
              <a:rPr lang="en-US" sz="2000"/>
              <a:t>Making government records more accessible</a:t>
            </a:r>
            <a:endParaRPr sz="2000"/>
          </a:p>
          <a:p>
            <a:pPr marL="685800" lvl="1" indent="-241300" algn="l" rtl="0">
              <a:spcBef>
                <a:spcPts val="1000"/>
              </a:spcBef>
              <a:spcAft>
                <a:spcPts val="0"/>
              </a:spcAft>
              <a:buSzPts val="2000"/>
              <a:buChar char="•"/>
            </a:pPr>
            <a:r>
              <a:rPr lang="en-US" sz="2000"/>
              <a:t>Improving the delivery of government services/benefits</a:t>
            </a:r>
            <a:endParaRPr sz="2000"/>
          </a:p>
        </p:txBody>
      </p:sp>
      <p:sp>
        <p:nvSpPr>
          <p:cNvPr id="356" name="Google Shape;356;p51"/>
          <p:cNvSpPr txBox="1">
            <a:spLocks noGrp="1"/>
          </p:cNvSpPr>
          <p:nvPr>
            <p:ph type="body" idx="4294967295"/>
          </p:nvPr>
        </p:nvSpPr>
        <p:spPr>
          <a:xfrm>
            <a:off x="6256496" y="2663821"/>
            <a:ext cx="5097300" cy="3869400"/>
          </a:xfrm>
          <a:prstGeom prst="rect">
            <a:avLst/>
          </a:prstGeom>
          <a:noFill/>
          <a:ln>
            <a:noFill/>
          </a:ln>
        </p:spPr>
        <p:txBody>
          <a:bodyPr spcFirstLastPara="1" wrap="square" lIns="91425" tIns="45700" rIns="91425" bIns="45700" anchor="t" anchorCtr="0">
            <a:normAutofit/>
          </a:bodyPr>
          <a:lstStyle/>
          <a:p>
            <a:pPr marL="0" lvl="0" indent="0" algn="l" rtl="0">
              <a:spcBef>
                <a:spcPts val="1000"/>
              </a:spcBef>
              <a:spcAft>
                <a:spcPts val="0"/>
              </a:spcAft>
              <a:buNone/>
            </a:pPr>
            <a:r>
              <a:rPr lang="en-US" sz="2400"/>
              <a:t>The initial focus of the OG FAC will be on:</a:t>
            </a:r>
            <a:endParaRPr sz="2400"/>
          </a:p>
          <a:p>
            <a:pPr marL="685800" lvl="1" indent="-203200" algn="l" rtl="0">
              <a:spcBef>
                <a:spcPts val="500"/>
              </a:spcBef>
              <a:spcAft>
                <a:spcPts val="0"/>
              </a:spcAft>
              <a:buSzPts val="2000"/>
              <a:buChar char="•"/>
            </a:pPr>
            <a:r>
              <a:rPr lang="en-US" sz="2000"/>
              <a:t>U.S. National Action Plan 6</a:t>
            </a:r>
            <a:endParaRPr sz="2000"/>
          </a:p>
          <a:p>
            <a:pPr marL="685800" lvl="1" indent="-203200" algn="l" rtl="0">
              <a:spcBef>
                <a:spcPts val="500"/>
              </a:spcBef>
              <a:spcAft>
                <a:spcPts val="0"/>
              </a:spcAft>
              <a:buSzPts val="2000"/>
              <a:buChar char="•"/>
            </a:pPr>
            <a:r>
              <a:rPr lang="en-US" sz="2000"/>
              <a:t>Open Government Policy</a:t>
            </a:r>
            <a:endParaRPr sz="2000"/>
          </a:p>
          <a:p>
            <a:pPr marL="685800" lvl="1" indent="-203200" algn="l" rtl="0">
              <a:spcBef>
                <a:spcPts val="500"/>
              </a:spcBef>
              <a:spcAft>
                <a:spcPts val="0"/>
              </a:spcAft>
              <a:buSzPts val="2000"/>
              <a:buChar char="•"/>
            </a:pPr>
            <a:r>
              <a:rPr lang="en-US" sz="2000"/>
              <a:t>Public Engagement</a:t>
            </a:r>
            <a:endParaRPr sz="2000"/>
          </a:p>
        </p:txBody>
      </p:sp>
      <p:sp>
        <p:nvSpPr>
          <p:cNvPr id="357" name="Google Shape;357;p51">
            <a:extLst>
              <a:ext uri="{C183D7F6-B498-43B3-948B-1728B52AA6E4}">
                <adec:decorative xmlns:adec="http://schemas.microsoft.com/office/drawing/2017/decorative" val="1"/>
              </a:ext>
            </a:extLst>
          </p:cNvPr>
          <p:cNvSpPr/>
          <p:nvPr/>
        </p:nvSpPr>
        <p:spPr>
          <a:xfrm>
            <a:off x="6474400" y="4536375"/>
            <a:ext cx="3184500" cy="1761900"/>
          </a:xfrm>
          <a:prstGeom prst="flowChartAlternateProcess">
            <a:avLst/>
          </a:prstGeom>
          <a:solidFill>
            <a:srgbClr val="C9DAF8"/>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8" name="Google Shape;358;p51"/>
          <p:cNvSpPr txBox="1"/>
          <p:nvPr/>
        </p:nvSpPr>
        <p:spPr>
          <a:xfrm>
            <a:off x="6474400" y="4841200"/>
            <a:ext cx="3184500" cy="16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100" b="1" dirty="0">
                <a:solidFill>
                  <a:srgbClr val="212121"/>
                </a:solidFill>
                <a:latin typeface="Calibri"/>
                <a:ea typeface="Calibri"/>
                <a:cs typeface="Calibri"/>
                <a:sym typeface="Calibri"/>
              </a:rPr>
              <a:t>OG FAC Public Meeting #1 </a:t>
            </a:r>
            <a:endParaRPr sz="2100" b="1" dirty="0">
              <a:solidFill>
                <a:srgbClr val="212121"/>
              </a:solidFill>
              <a:latin typeface="Calibri"/>
              <a:ea typeface="Calibri"/>
              <a:cs typeface="Calibri"/>
              <a:sym typeface="Calibri"/>
            </a:endParaRPr>
          </a:p>
          <a:p>
            <a:pPr marL="0" lvl="0" indent="0" algn="ctr" rtl="0">
              <a:spcBef>
                <a:spcPts val="0"/>
              </a:spcBef>
              <a:spcAft>
                <a:spcPts val="0"/>
              </a:spcAft>
              <a:buNone/>
            </a:pPr>
            <a:r>
              <a:rPr lang="en-US" sz="2100" b="1" u="sng" dirty="0">
                <a:solidFill>
                  <a:schemeClr val="hlink"/>
                </a:solidFill>
                <a:latin typeface="Calibri"/>
                <a:ea typeface="Calibri"/>
                <a:cs typeface="Calibri"/>
                <a:sym typeface="Calibri"/>
                <a:hlinkClick r:id="rId3"/>
              </a:rPr>
              <a:t>Virtual Registration</a:t>
            </a:r>
            <a:endParaRPr sz="2100" b="1" dirty="0">
              <a:solidFill>
                <a:srgbClr val="212121"/>
              </a:solidFill>
              <a:latin typeface="Calibri"/>
              <a:ea typeface="Calibri"/>
              <a:cs typeface="Calibri"/>
              <a:sym typeface="Calibri"/>
            </a:endParaRPr>
          </a:p>
          <a:p>
            <a:pPr marL="0" lvl="0" indent="0" algn="ctr" rtl="0">
              <a:spcBef>
                <a:spcPts val="0"/>
              </a:spcBef>
              <a:spcAft>
                <a:spcPts val="0"/>
              </a:spcAft>
              <a:buNone/>
            </a:pPr>
            <a:r>
              <a:rPr lang="en-US" sz="2100" b="1" u="sng" dirty="0">
                <a:solidFill>
                  <a:schemeClr val="hlink"/>
                </a:solidFill>
                <a:latin typeface="Calibri"/>
                <a:ea typeface="Calibri"/>
                <a:cs typeface="Calibri"/>
                <a:sym typeface="Calibri"/>
                <a:hlinkClick r:id="rId4"/>
              </a:rPr>
              <a:t>In-person Registration</a:t>
            </a:r>
            <a:endParaRPr sz="2100" b="1" dirty="0">
              <a:solidFill>
                <a:srgbClr val="21212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52"/>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0467E"/>
                </a:solidFill>
                <a:latin typeface="Arial"/>
                <a:ea typeface="Arial"/>
                <a:cs typeface="Arial"/>
                <a:sym typeface="Arial"/>
              </a:rPr>
              <a:t>OG FAC Operations</a:t>
            </a:r>
            <a:endParaRPr sz="3600" dirty="0">
              <a:solidFill>
                <a:srgbClr val="00467E"/>
              </a:solidFill>
              <a:latin typeface="Arial"/>
              <a:ea typeface="Arial"/>
              <a:cs typeface="Arial"/>
              <a:sym typeface="Arial"/>
            </a:endParaRPr>
          </a:p>
        </p:txBody>
      </p:sp>
      <p:sp>
        <p:nvSpPr>
          <p:cNvPr id="374" name="Google Shape;374;p52"/>
          <p:cNvSpPr txBox="1"/>
          <p:nvPr/>
        </p:nvSpPr>
        <p:spPr>
          <a:xfrm>
            <a:off x="534300" y="1556938"/>
            <a:ext cx="10710900" cy="524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200" b="1" i="1" dirty="0">
                <a:solidFill>
                  <a:srgbClr val="00467E"/>
                </a:solidFill>
              </a:rPr>
              <a:t>Everyone Can Observe &amp; Provide Input</a:t>
            </a:r>
            <a:endParaRPr sz="3200" b="1" i="1" dirty="0">
              <a:solidFill>
                <a:srgbClr val="00467E"/>
              </a:solidFill>
            </a:endParaRPr>
          </a:p>
        </p:txBody>
      </p:sp>
      <p:sp>
        <p:nvSpPr>
          <p:cNvPr id="364" name="Google Shape;364;p52">
            <a:extLst>
              <a:ext uri="{C183D7F6-B498-43B3-948B-1728B52AA6E4}">
                <adec:decorative xmlns:adec="http://schemas.microsoft.com/office/drawing/2017/decorative" val="0"/>
              </a:ext>
            </a:extLst>
          </p:cNvPr>
          <p:cNvSpPr txBox="1">
            <a:spLocks noGrp="1"/>
          </p:cNvSpPr>
          <p:nvPr>
            <p:ph type="body" idx="1"/>
          </p:nvPr>
        </p:nvSpPr>
        <p:spPr>
          <a:xfrm>
            <a:off x="638125" y="2232300"/>
            <a:ext cx="10103100" cy="10515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100" dirty="0"/>
              <a:t>The OG FAC will operate in accordance with all provisions of the Federal Advisory Committee Act (FACA) which requires:</a:t>
            </a:r>
            <a:endParaRPr sz="2100" dirty="0">
              <a:solidFill>
                <a:schemeClr val="lt2"/>
              </a:solidFill>
              <a:latin typeface="Calibri"/>
              <a:ea typeface="Calibri"/>
              <a:cs typeface="Calibri"/>
              <a:sym typeface="Calibri"/>
            </a:endParaRPr>
          </a:p>
          <a:p>
            <a:pPr marL="0" lvl="0" indent="0" algn="l" rtl="0">
              <a:spcBef>
                <a:spcPts val="1000"/>
              </a:spcBef>
              <a:spcAft>
                <a:spcPts val="0"/>
              </a:spcAft>
              <a:buNone/>
            </a:pPr>
            <a:endParaRPr dirty="0"/>
          </a:p>
        </p:txBody>
      </p:sp>
      <p:sp>
        <p:nvSpPr>
          <p:cNvPr id="365" name="Google Shape;365;p52">
            <a:extLst>
              <a:ext uri="{C183D7F6-B498-43B3-948B-1728B52AA6E4}">
                <adec:decorative xmlns:adec="http://schemas.microsoft.com/office/drawing/2017/decorative" val="1"/>
              </a:ext>
            </a:extLst>
          </p:cNvPr>
          <p:cNvSpPr/>
          <p:nvPr/>
        </p:nvSpPr>
        <p:spPr>
          <a:xfrm>
            <a:off x="638125" y="3229716"/>
            <a:ext cx="1023600" cy="988200"/>
          </a:xfrm>
          <a:prstGeom prst="ellipse">
            <a:avLst/>
          </a:prstGeom>
          <a:solidFill>
            <a:srgbClr val="0579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69" name="Google Shape;369;p52" descr="Decorative blue circle with the number 1 inside it."/>
          <p:cNvSpPr txBox="1"/>
          <p:nvPr/>
        </p:nvSpPr>
        <p:spPr>
          <a:xfrm>
            <a:off x="773839" y="3383669"/>
            <a:ext cx="615600" cy="680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800" b="1">
                <a:solidFill>
                  <a:schemeClr val="lt1"/>
                </a:solidFill>
                <a:latin typeface="Quattrocento Sans"/>
                <a:ea typeface="Quattrocento Sans"/>
                <a:cs typeface="Quattrocento Sans"/>
                <a:sym typeface="Quattrocento Sans"/>
              </a:rPr>
              <a:t>1</a:t>
            </a:r>
            <a:endParaRPr sz="3800" b="1">
              <a:solidFill>
                <a:schemeClr val="lt1"/>
              </a:solidFill>
              <a:latin typeface="Quattrocento Sans"/>
              <a:ea typeface="Quattrocento Sans"/>
              <a:cs typeface="Quattrocento Sans"/>
              <a:sym typeface="Quattrocento Sans"/>
            </a:endParaRPr>
          </a:p>
        </p:txBody>
      </p:sp>
      <p:sp>
        <p:nvSpPr>
          <p:cNvPr id="366" name="Google Shape;366;p52">
            <a:extLst>
              <a:ext uri="{C183D7F6-B498-43B3-948B-1728B52AA6E4}">
                <adec:decorative xmlns:adec="http://schemas.microsoft.com/office/drawing/2017/decorative" val="1"/>
              </a:ext>
            </a:extLst>
          </p:cNvPr>
          <p:cNvSpPr/>
          <p:nvPr/>
        </p:nvSpPr>
        <p:spPr>
          <a:xfrm>
            <a:off x="1368335" y="3108632"/>
            <a:ext cx="4604400" cy="2771400"/>
          </a:xfrm>
          <a:prstGeom prst="homePlate">
            <a:avLst>
              <a:gd name="adj" fmla="val 19691"/>
            </a:avLst>
          </a:prstGeom>
          <a:solidFill>
            <a:srgbClr val="00467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1" name="Google Shape;371;p52"/>
          <p:cNvSpPr/>
          <p:nvPr/>
        </p:nvSpPr>
        <p:spPr>
          <a:xfrm>
            <a:off x="1389609" y="3569241"/>
            <a:ext cx="3906000" cy="206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200" b="1">
                <a:solidFill>
                  <a:schemeClr val="lt1"/>
                </a:solidFill>
              </a:rPr>
              <a:t>All Meetings Be Open to the Public:</a:t>
            </a:r>
            <a:endParaRPr sz="2200" b="1">
              <a:solidFill>
                <a:schemeClr val="lt1"/>
              </a:solidFill>
            </a:endParaRPr>
          </a:p>
          <a:p>
            <a:pPr marL="0" marR="0" lvl="0" indent="0" algn="ctr" rtl="0">
              <a:spcBef>
                <a:spcPts val="0"/>
              </a:spcBef>
              <a:spcAft>
                <a:spcPts val="0"/>
              </a:spcAft>
              <a:buNone/>
            </a:pPr>
            <a:r>
              <a:rPr lang="en-US" sz="1800">
                <a:solidFill>
                  <a:schemeClr val="lt1"/>
                </a:solidFill>
              </a:rPr>
              <a:t>Information on how to attend will be available on the GSA Open Government Secretariat website, through social media, and posted at least 15 days before a scheduled meeting via a notice in the Federal Register.</a:t>
            </a:r>
            <a:endParaRPr sz="1800">
              <a:solidFill>
                <a:schemeClr val="lt1"/>
              </a:solidFill>
            </a:endParaRPr>
          </a:p>
          <a:p>
            <a:pPr marL="0" marR="0" lvl="0" indent="0" algn="ctr" rtl="0">
              <a:spcBef>
                <a:spcPts val="0"/>
              </a:spcBef>
              <a:spcAft>
                <a:spcPts val="0"/>
              </a:spcAft>
              <a:buNone/>
            </a:pPr>
            <a:endParaRPr sz="1500">
              <a:solidFill>
                <a:schemeClr val="lt1"/>
              </a:solidFill>
            </a:endParaRPr>
          </a:p>
        </p:txBody>
      </p:sp>
      <p:sp>
        <p:nvSpPr>
          <p:cNvPr id="367" name="Google Shape;367;p52">
            <a:extLst>
              <a:ext uri="{C183D7F6-B498-43B3-948B-1728B52AA6E4}">
                <adec:decorative xmlns:adec="http://schemas.microsoft.com/office/drawing/2017/decorative" val="1"/>
              </a:ext>
            </a:extLst>
          </p:cNvPr>
          <p:cNvSpPr/>
          <p:nvPr/>
        </p:nvSpPr>
        <p:spPr>
          <a:xfrm>
            <a:off x="6153957" y="3229946"/>
            <a:ext cx="1023600" cy="988200"/>
          </a:xfrm>
          <a:prstGeom prst="ellipse">
            <a:avLst/>
          </a:prstGeom>
          <a:solidFill>
            <a:srgbClr val="CC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0" name="Google Shape;370;p52"/>
          <p:cNvSpPr txBox="1"/>
          <p:nvPr/>
        </p:nvSpPr>
        <p:spPr>
          <a:xfrm>
            <a:off x="6289671" y="3383898"/>
            <a:ext cx="615600" cy="6807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3800" b="1" dirty="0">
                <a:solidFill>
                  <a:schemeClr val="lt1"/>
                </a:solidFill>
                <a:latin typeface="Quattrocento Sans"/>
                <a:ea typeface="Quattrocento Sans"/>
                <a:cs typeface="Quattrocento Sans"/>
                <a:sym typeface="Quattrocento Sans"/>
              </a:rPr>
              <a:t>2</a:t>
            </a:r>
            <a:endParaRPr sz="3800" b="1" dirty="0">
              <a:solidFill>
                <a:schemeClr val="lt1"/>
              </a:solidFill>
              <a:latin typeface="Quattrocento Sans"/>
              <a:ea typeface="Quattrocento Sans"/>
              <a:cs typeface="Quattrocento Sans"/>
              <a:sym typeface="Quattrocento Sans"/>
            </a:endParaRPr>
          </a:p>
        </p:txBody>
      </p:sp>
      <p:sp>
        <p:nvSpPr>
          <p:cNvPr id="368" name="Google Shape;368;p52">
            <a:extLst>
              <a:ext uri="{C183D7F6-B498-43B3-948B-1728B52AA6E4}">
                <adec:decorative xmlns:adec="http://schemas.microsoft.com/office/drawing/2017/decorative" val="1"/>
              </a:ext>
            </a:extLst>
          </p:cNvPr>
          <p:cNvSpPr/>
          <p:nvPr/>
        </p:nvSpPr>
        <p:spPr>
          <a:xfrm>
            <a:off x="6905441" y="3108624"/>
            <a:ext cx="4443600" cy="2692500"/>
          </a:xfrm>
          <a:prstGeom prst="homePlate">
            <a:avLst>
              <a:gd name="adj" fmla="val 19691"/>
            </a:avLst>
          </a:prstGeom>
          <a:solidFill>
            <a:srgbClr val="AF08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chemeClr val="lt1"/>
              </a:solidFill>
              <a:latin typeface="Quattrocento Sans"/>
              <a:ea typeface="Quattrocento Sans"/>
              <a:cs typeface="Quattrocento Sans"/>
              <a:sym typeface="Quattrocento Sans"/>
            </a:endParaRPr>
          </a:p>
        </p:txBody>
      </p:sp>
      <p:sp>
        <p:nvSpPr>
          <p:cNvPr id="372" name="Google Shape;372;p52"/>
          <p:cNvSpPr/>
          <p:nvPr/>
        </p:nvSpPr>
        <p:spPr>
          <a:xfrm>
            <a:off x="7073616" y="3302019"/>
            <a:ext cx="3821100" cy="20604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US" sz="2200" b="1" dirty="0">
                <a:solidFill>
                  <a:schemeClr val="lt1"/>
                </a:solidFill>
              </a:rPr>
              <a:t>Allows For Public Comment:</a:t>
            </a:r>
            <a:endParaRPr sz="2200" b="1" dirty="0">
              <a:solidFill>
                <a:schemeClr val="lt1"/>
              </a:solidFill>
            </a:endParaRPr>
          </a:p>
          <a:p>
            <a:pPr marL="0" marR="0" lvl="0" indent="0" algn="ctr" rtl="0">
              <a:spcBef>
                <a:spcPts val="0"/>
              </a:spcBef>
              <a:spcAft>
                <a:spcPts val="0"/>
              </a:spcAft>
              <a:buNone/>
            </a:pPr>
            <a:r>
              <a:rPr lang="en-US" sz="1800" dirty="0">
                <a:solidFill>
                  <a:schemeClr val="lt1"/>
                </a:solidFill>
              </a:rPr>
              <a:t>Written public comments will be accepted through the life of the Committee at </a:t>
            </a:r>
            <a:r>
              <a:rPr lang="en-US" sz="1800" u="sng" dirty="0">
                <a:solidFill>
                  <a:schemeClr val="lt1"/>
                </a:solidFill>
                <a:hlinkClick r:id="rId3">
                  <a:extLst>
                    <a:ext uri="{A12FA001-AC4F-418D-AE19-62706E023703}">
                      <ahyp:hlinkClr xmlns:ahyp="http://schemas.microsoft.com/office/drawing/2018/hyperlinkcolor" val="tx"/>
                    </a:ext>
                  </a:extLst>
                </a:hlinkClick>
              </a:rPr>
              <a:t>ogfac@gsa.gov</a:t>
            </a:r>
            <a:r>
              <a:rPr lang="en-US" sz="1800" dirty="0">
                <a:solidFill>
                  <a:schemeClr val="lt1"/>
                </a:solidFill>
              </a:rPr>
              <a:t> and oral public comments will be permitted when the agenda allows.  </a:t>
            </a:r>
            <a:endParaRPr sz="1800" dirty="0">
              <a:solidFill>
                <a:schemeClr val="lt1"/>
              </a:solidFill>
            </a:endParaRPr>
          </a:p>
        </p:txBody>
      </p:sp>
      <p:sp>
        <p:nvSpPr>
          <p:cNvPr id="373" name="Google Shape;373;p52"/>
          <p:cNvSpPr txBox="1">
            <a:spLocks noGrp="1"/>
          </p:cNvSpPr>
          <p:nvPr>
            <p:ph type="sldNum" idx="12"/>
          </p:nvPr>
        </p:nvSpPr>
        <p:spPr>
          <a:xfrm>
            <a:off x="838199" y="64024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19</a:t>
            </a:fld>
            <a:endParaRPr sz="12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5"/>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Kirsten Mitchell</a:t>
            </a:r>
            <a:endParaRPr dirty="0">
              <a:latin typeface="Arial"/>
              <a:ea typeface="Arial"/>
              <a:cs typeface="Arial"/>
              <a:sym typeface="Arial"/>
            </a:endParaRPr>
          </a:p>
        </p:txBody>
      </p:sp>
      <p:sp>
        <p:nvSpPr>
          <p:cNvPr id="185" name="Google Shape;185;p35"/>
          <p:cNvSpPr txBox="1">
            <a:spLocks noGrp="1"/>
          </p:cNvSpPr>
          <p:nvPr>
            <p:ph type="body" idx="1"/>
          </p:nvPr>
        </p:nvSpPr>
        <p:spPr>
          <a:xfrm>
            <a:off x="4796590" y="26790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Font typeface="Arial"/>
              <a:buNone/>
            </a:pPr>
            <a:r>
              <a:rPr lang="en-US" sz="2200"/>
              <a:t>President of the DC Open Government Coalition  </a:t>
            </a:r>
            <a:endParaRPr sz="2200"/>
          </a:p>
        </p:txBody>
      </p:sp>
      <p:sp>
        <p:nvSpPr>
          <p:cNvPr id="188" name="Google Shape;188;p35">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3">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Arial"/>
              <a:ea typeface="Arial"/>
              <a:cs typeface="Arial"/>
              <a:sym typeface="Arial"/>
            </a:endParaRPr>
          </a:p>
        </p:txBody>
      </p:sp>
      <p:pic>
        <p:nvPicPr>
          <p:cNvPr id="189" name="Google Shape;189;p35" descr="A headshot of Ms. Kirsten Mitchell, a white female with glasses and sandy blonde hair."/>
          <p:cNvPicPr preferRelativeResize="0"/>
          <p:nvPr/>
        </p:nvPicPr>
        <p:blipFill>
          <a:blip r:embed="rId4">
            <a:alphaModFix/>
          </a:blip>
          <a:stretch>
            <a:fillRect/>
          </a:stretch>
        </p:blipFill>
        <p:spPr>
          <a:xfrm>
            <a:off x="1293725" y="1614875"/>
            <a:ext cx="2691051" cy="2676700"/>
          </a:xfrm>
          <a:prstGeom prst="rect">
            <a:avLst/>
          </a:prstGeom>
          <a:noFill/>
          <a:ln>
            <a:noFill/>
          </a:ln>
        </p:spPr>
      </p:pic>
      <p:pic>
        <p:nvPicPr>
          <p:cNvPr id="187" name="Google Shape;187;p3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081771" y="5449771"/>
            <a:ext cx="1827028" cy="1827028"/>
          </a:xfrm>
          <a:prstGeom prst="rect">
            <a:avLst/>
          </a:prstGeom>
          <a:noFill/>
          <a:ln>
            <a:noFill/>
          </a:ln>
        </p:spPr>
      </p:pic>
      <p:sp>
        <p:nvSpPr>
          <p:cNvPr id="186" name="Google Shape;186;p35"/>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tx1"/>
                </a:solidFill>
              </a:rPr>
              <a:t>2</a:t>
            </a:fld>
            <a:endParaRPr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1" name="Google Shape;381;p53"/>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Arial"/>
                <a:ea typeface="Arial"/>
                <a:cs typeface="Arial"/>
                <a:sym typeface="Arial"/>
              </a:rPr>
              <a:t>Federal Advisory Committee	</a:t>
            </a:r>
            <a:endParaRPr dirty="0">
              <a:latin typeface="Arial"/>
              <a:ea typeface="Arial"/>
              <a:cs typeface="Arial"/>
              <a:sym typeface="Arial"/>
            </a:endParaRPr>
          </a:p>
        </p:txBody>
      </p:sp>
      <p:sp>
        <p:nvSpPr>
          <p:cNvPr id="382" name="Google Shape;382;p53"/>
          <p:cNvSpPr txBox="1">
            <a:spLocks noGrp="1"/>
          </p:cNvSpPr>
          <p:nvPr>
            <p:ph type="subTitle" idx="4294967295"/>
          </p:nvPr>
        </p:nvSpPr>
        <p:spPr>
          <a:xfrm>
            <a:off x="561250" y="1596275"/>
            <a:ext cx="10710900" cy="5247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US" sz="2400"/>
              <a:t>List of Members &amp; Affiliations</a:t>
            </a:r>
            <a:endParaRPr sz="2400"/>
          </a:p>
        </p:txBody>
      </p:sp>
      <p:graphicFrame>
        <p:nvGraphicFramePr>
          <p:cNvPr id="383" name="Google Shape;383;p53"/>
          <p:cNvGraphicFramePr/>
          <p:nvPr/>
        </p:nvGraphicFramePr>
        <p:xfrm>
          <a:off x="214600" y="2050660"/>
          <a:ext cx="11809925" cy="4534070"/>
        </p:xfrm>
        <a:graphic>
          <a:graphicData uri="http://schemas.openxmlformats.org/drawingml/2006/table">
            <a:tbl>
              <a:tblPr firstRow="1" bandRow="1">
                <a:noFill/>
                <a:tableStyleId>{8AABD0E0-A119-4D4D-B584-6481CFEB437C}</a:tableStyleId>
              </a:tblPr>
              <a:tblGrid>
                <a:gridCol w="1601975">
                  <a:extLst>
                    <a:ext uri="{9D8B030D-6E8A-4147-A177-3AD203B41FA5}">
                      <a16:colId xmlns:a16="http://schemas.microsoft.com/office/drawing/2014/main" val="20000"/>
                    </a:ext>
                  </a:extLst>
                </a:gridCol>
                <a:gridCol w="3511950">
                  <a:extLst>
                    <a:ext uri="{9D8B030D-6E8A-4147-A177-3AD203B41FA5}">
                      <a16:colId xmlns:a16="http://schemas.microsoft.com/office/drawing/2014/main" val="20001"/>
                    </a:ext>
                  </a:extLst>
                </a:gridCol>
                <a:gridCol w="6696000">
                  <a:extLst>
                    <a:ext uri="{9D8B030D-6E8A-4147-A177-3AD203B41FA5}">
                      <a16:colId xmlns:a16="http://schemas.microsoft.com/office/drawing/2014/main" val="20002"/>
                    </a:ext>
                  </a:extLst>
                </a:gridCol>
              </a:tblGrid>
              <a:tr h="262150">
                <a:tc>
                  <a:txBody>
                    <a:bodyPr/>
                    <a:lstStyle/>
                    <a:p>
                      <a:pPr marL="0" marR="0" lvl="0" indent="0" algn="l" rtl="0">
                        <a:spcBef>
                          <a:spcPts val="0"/>
                        </a:spcBef>
                        <a:spcAft>
                          <a:spcPts val="0"/>
                        </a:spcAft>
                        <a:buNone/>
                      </a:pPr>
                      <a:r>
                        <a:rPr lang="en-US" sz="1150" dirty="0">
                          <a:latin typeface="Arial"/>
                          <a:ea typeface="Arial"/>
                          <a:cs typeface="Arial"/>
                          <a:sym typeface="Arial"/>
                        </a:rPr>
                        <a:t>Name</a:t>
                      </a:r>
                      <a:endParaRPr sz="1150" dirty="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150" dirty="0">
                          <a:latin typeface="Arial"/>
                          <a:ea typeface="Arial"/>
                          <a:cs typeface="Arial"/>
                          <a:sym typeface="Arial"/>
                        </a:rPr>
                        <a:t>Committee Role</a:t>
                      </a:r>
                      <a:endParaRPr sz="1150" dirty="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150" dirty="0">
                          <a:latin typeface="Arial"/>
                          <a:ea typeface="Arial"/>
                          <a:cs typeface="Arial"/>
                          <a:sym typeface="Arial"/>
                        </a:rPr>
                        <a:t>Organization/Affiliation</a:t>
                      </a:r>
                      <a:endParaRPr sz="1150" dirty="0">
                        <a:latin typeface="Arial"/>
                        <a:ea typeface="Arial"/>
                        <a:cs typeface="Arial"/>
                        <a:sym typeface="Arial"/>
                      </a:endParaRPr>
                    </a:p>
                  </a:txBody>
                  <a:tcPr marL="91450" marR="91450" marT="45725" marB="45725" anchor="ctr">
                    <a:solidFill>
                      <a:srgbClr val="00467E"/>
                    </a:solidFill>
                  </a:tcPr>
                </a:tc>
                <a:extLst>
                  <a:ext uri="{0D108BD9-81ED-4DB2-BD59-A6C34878D82A}">
                    <a16:rowId xmlns:a16="http://schemas.microsoft.com/office/drawing/2014/main" val="10000"/>
                  </a:ext>
                </a:extLst>
              </a:tr>
              <a:tr h="20635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Daniel Schuman</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b="1">
                          <a:latin typeface="Arial"/>
                          <a:ea typeface="Arial"/>
                          <a:cs typeface="Arial"/>
                          <a:sym typeface="Arial"/>
                        </a:rPr>
                        <a:t>Chair Member; </a:t>
                      </a: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Executive Director, American Governance Institute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199950">
                <a:tc>
                  <a:txBody>
                    <a:bodyPr/>
                    <a:lstStyle/>
                    <a:p>
                      <a:pPr marL="0" lvl="0" indent="0" algn="l" rtl="0">
                        <a:spcBef>
                          <a:spcPts val="0"/>
                        </a:spcBef>
                        <a:spcAft>
                          <a:spcPts val="0"/>
                        </a:spcAft>
                        <a:buNone/>
                      </a:pPr>
                      <a:r>
                        <a:rPr lang="en-US" sz="1150">
                          <a:latin typeface="Arial"/>
                          <a:ea typeface="Arial"/>
                          <a:cs typeface="Arial"/>
                          <a:sym typeface="Arial"/>
                        </a:rPr>
                        <a:t>Dr. Joyce Ajayi</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Employment Services Manager, City of Little Rock, Department of Human Resources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19995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John Dierking</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Tax Compliance Officer, City of Los Angeles, Office of Finance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20180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Amy Holmes</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Executive Director, Bloomberg Center for Government Excellence</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0">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Ronald Keefover</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Education-Information Officer,  Office of Judicial Administration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5"/>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Dr. Steven Kull</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dirty="0">
                          <a:solidFill>
                            <a:srgbClr val="1B1B1B"/>
                          </a:solidFill>
                          <a:latin typeface="Arial"/>
                          <a:ea typeface="Arial"/>
                          <a:cs typeface="Arial"/>
                          <a:sym typeface="Arial"/>
                        </a:rPr>
                        <a:t>Director Program for Public Consultation, University of Maryland, School of Public Policy</a:t>
                      </a:r>
                      <a:endParaRPr sz="1150" dirty="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6"/>
                  </a:ext>
                </a:extLst>
              </a:tr>
              <a:tr h="13890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Janice Luong</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Policy Associate, Project On Government Oversight</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7"/>
                  </a:ext>
                </a:extLst>
              </a:tr>
              <a:tr h="264725">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Ade Odutola</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President and CEO, Solvitur Systems LLC</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Suzanne Piotrowski</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Director, Transparency and Governance Center, Rutgers School of Public Affairs and Administration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9"/>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Joshua Tauberer</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Founder, GovTrack.us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0"/>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Corinna Turbes</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Non-Federal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Director, Center for Data Policy, Data Foundation</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1"/>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Charles Cutshall</a:t>
                      </a:r>
                      <a:endParaRPr sz="115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Clr>
                          <a:schemeClr val="dk1"/>
                        </a:buClr>
                        <a:buSzPts val="1100"/>
                        <a:buFont typeface="Arial"/>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Department of Commerce, Office of Privacy and Open Government</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2"/>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Dr. Kristen Honey</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latin typeface="Arial"/>
                          <a:ea typeface="Arial"/>
                          <a:cs typeface="Arial"/>
                          <a:sym typeface="Arial"/>
                        </a:rPr>
                        <a:t>Chief Data Scientist and Executive Director, InnovationX, Department of Health and Human Services</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3"/>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Kiril Jakimovski</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U.S. Department of State, Bureau of Democracy, Human Rights, and Labor</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4"/>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Bobak Talebian</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a:solidFill>
                            <a:srgbClr val="1B1B1B"/>
                          </a:solidFill>
                          <a:latin typeface="Arial"/>
                          <a:ea typeface="Arial"/>
                          <a:cs typeface="Arial"/>
                          <a:sym typeface="Arial"/>
                        </a:rPr>
                        <a:t>Department of Justice, Office of Information Policy</a:t>
                      </a:r>
                      <a:endParaRPr sz="115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5"/>
                  </a:ext>
                </a:extLst>
              </a:tr>
              <a:tr h="0">
                <a:tc>
                  <a:txBody>
                    <a:bodyPr/>
                    <a:lstStyle/>
                    <a:p>
                      <a:pPr marL="0" lvl="0" indent="0" algn="l" rtl="0">
                        <a:spcBef>
                          <a:spcPts val="0"/>
                        </a:spcBef>
                        <a:spcAft>
                          <a:spcPts val="0"/>
                        </a:spcAft>
                        <a:buClr>
                          <a:schemeClr val="dk1"/>
                        </a:buClr>
                        <a:buSzPts val="1100"/>
                        <a:buFont typeface="Arial"/>
                        <a:buNone/>
                      </a:pPr>
                      <a:r>
                        <a:rPr lang="en-US" sz="1150">
                          <a:solidFill>
                            <a:srgbClr val="1B1B1B"/>
                          </a:solidFill>
                          <a:latin typeface="Arial"/>
                          <a:ea typeface="Arial"/>
                          <a:cs typeface="Arial"/>
                          <a:sym typeface="Arial"/>
                        </a:rPr>
                        <a:t>Pamela Wright</a:t>
                      </a:r>
                      <a:endParaRPr sz="1150">
                        <a:solidFill>
                          <a:srgbClr val="1B1B1B"/>
                        </a:solidFill>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r>
                        <a:rPr lang="en-US" sz="1150">
                          <a:latin typeface="Arial"/>
                          <a:ea typeface="Arial"/>
                          <a:cs typeface="Arial"/>
                          <a:sym typeface="Arial"/>
                        </a:rPr>
                        <a:t>Federal Government Member</a:t>
                      </a:r>
                      <a:endParaRPr sz="115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tc>
                  <a:txBody>
                    <a:bodyPr/>
                    <a:lstStyle/>
                    <a:p>
                      <a:pPr marL="0" lvl="0" indent="0" algn="l" rtl="0">
                        <a:spcBef>
                          <a:spcPts val="0"/>
                        </a:spcBef>
                        <a:spcAft>
                          <a:spcPts val="0"/>
                        </a:spcAft>
                        <a:buNone/>
                      </a:pPr>
                      <a:r>
                        <a:rPr lang="en-US" sz="1150" dirty="0">
                          <a:solidFill>
                            <a:srgbClr val="1B1B1B"/>
                          </a:solidFill>
                          <a:latin typeface="Arial"/>
                          <a:ea typeface="Arial"/>
                          <a:cs typeface="Arial"/>
                          <a:sym typeface="Arial"/>
                        </a:rPr>
                        <a:t>Chief Innovation Officer, National Archives and Records Administration</a:t>
                      </a:r>
                      <a:endParaRPr sz="1150" dirty="0">
                        <a:latin typeface="Arial"/>
                        <a:ea typeface="Arial"/>
                        <a:cs typeface="Arial"/>
                        <a:sym typeface="Arial"/>
                      </a:endParaRPr>
                    </a:p>
                  </a:txBody>
                  <a:tcPr marL="91450" marR="91450" marT="45725" marB="457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16"/>
                  </a:ext>
                </a:extLst>
              </a:tr>
            </a:tbl>
          </a:graphicData>
        </a:graphic>
      </p:graphicFrame>
      <p:sp>
        <p:nvSpPr>
          <p:cNvPr id="380" name="Google Shape;380;p53"/>
          <p:cNvSpPr txBox="1">
            <a:spLocks noGrp="1"/>
          </p:cNvSpPr>
          <p:nvPr>
            <p:ph type="sldNum" idx="12"/>
          </p:nvPr>
        </p:nvSpPr>
        <p:spPr>
          <a:xfrm>
            <a:off x="240900" y="6540060"/>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20</a:t>
            </a:fld>
            <a:endParaRPr sz="12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90" name="Google Shape;390;p54"/>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Partnering with Civil Society </a:t>
            </a:r>
            <a:endParaRPr sz="4800" dirty="0">
              <a:latin typeface="Arial"/>
              <a:ea typeface="Arial"/>
              <a:cs typeface="Arial"/>
              <a:sym typeface="Arial"/>
            </a:endParaRPr>
          </a:p>
        </p:txBody>
      </p:sp>
      <p:sp>
        <p:nvSpPr>
          <p:cNvPr id="401" name="Google Shape;401;p54"/>
          <p:cNvSpPr txBox="1">
            <a:spLocks noGrp="1"/>
          </p:cNvSpPr>
          <p:nvPr>
            <p:ph type="subTitle" idx="4294967295"/>
          </p:nvPr>
        </p:nvSpPr>
        <p:spPr>
          <a:xfrm>
            <a:off x="585800" y="1694500"/>
            <a:ext cx="10710900" cy="524700"/>
          </a:xfrm>
          <a:prstGeom prst="rect">
            <a:avLst/>
          </a:prstGeom>
        </p:spPr>
        <p:txBody>
          <a:bodyPr spcFirstLastPara="1" wrap="square" lIns="91425" tIns="45700" rIns="91425" bIns="45700" anchor="t" anchorCtr="0">
            <a:normAutofit fontScale="92500" lnSpcReduction="20000"/>
          </a:bodyPr>
          <a:lstStyle/>
          <a:p>
            <a:pPr marL="0" lvl="0" indent="0" algn="l" rtl="0">
              <a:spcBef>
                <a:spcPts val="1000"/>
              </a:spcBef>
              <a:spcAft>
                <a:spcPts val="0"/>
              </a:spcAft>
              <a:buNone/>
            </a:pPr>
            <a:r>
              <a:rPr lang="en-US"/>
              <a:t>Stakeholder Engagement</a:t>
            </a:r>
            <a:endParaRPr/>
          </a:p>
        </p:txBody>
      </p:sp>
      <p:sp>
        <p:nvSpPr>
          <p:cNvPr id="392" name="Google Shape;392;p54"/>
          <p:cNvSpPr txBox="1">
            <a:spLocks noGrp="1"/>
          </p:cNvSpPr>
          <p:nvPr>
            <p:ph type="body" idx="1"/>
          </p:nvPr>
        </p:nvSpPr>
        <p:spPr>
          <a:xfrm>
            <a:off x="1108234" y="2312819"/>
            <a:ext cx="11024400" cy="4416589"/>
          </a:xfrm>
          <a:prstGeom prst="rect">
            <a:avLst/>
          </a:prstGeom>
        </p:spPr>
        <p:txBody>
          <a:bodyPr spcFirstLastPara="1" wrap="square" lIns="91425" tIns="45700" rIns="91425" bIns="45700" anchor="t" anchorCtr="0">
            <a:normAutofit fontScale="32500" lnSpcReduction="20000"/>
          </a:bodyPr>
          <a:lstStyle/>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Dec 19, 2023	</a:t>
            </a:r>
            <a:r>
              <a:rPr lang="en-US" sz="7400" dirty="0">
                <a:latin typeface="Roboto"/>
                <a:ea typeface="Roboto"/>
                <a:cs typeface="Roboto"/>
                <a:sym typeface="Roboto"/>
              </a:rPr>
              <a:t>Carter Center, Atlanta GA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Feb 5, 2024	</a:t>
            </a:r>
            <a:r>
              <a:rPr lang="en-US" sz="7400" dirty="0">
                <a:latin typeface="Roboto"/>
                <a:ea typeface="Roboto"/>
                <a:cs typeface="Roboto"/>
                <a:sym typeface="Roboto"/>
              </a:rPr>
              <a:t>Open Government Roundtable, Washington DC</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Apr 25, 2024</a:t>
            </a:r>
            <a:r>
              <a:rPr lang="en-US" sz="7400" dirty="0">
                <a:latin typeface="Roboto"/>
                <a:ea typeface="Roboto"/>
                <a:cs typeface="Roboto"/>
                <a:sym typeface="Roboto"/>
              </a:rPr>
              <a:t>	Data Foundation, Washington DC</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July 15, 2024	</a:t>
            </a:r>
            <a:r>
              <a:rPr lang="en-US" sz="7400" dirty="0">
                <a:latin typeface="Roboto"/>
                <a:ea typeface="Roboto"/>
                <a:cs typeface="Roboto"/>
                <a:sym typeface="Roboto"/>
              </a:rPr>
              <a:t>Washington Coalition for Open Government, Oak Harbor WA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Sep 17, 2024	</a:t>
            </a:r>
            <a:r>
              <a:rPr lang="en-US" sz="7400" dirty="0">
                <a:latin typeface="Roboto"/>
                <a:ea typeface="Roboto"/>
                <a:cs typeface="Roboto"/>
                <a:sym typeface="Roboto"/>
              </a:rPr>
              <a:t>City of Austin, Austin TX</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Sep 26, 2024	</a:t>
            </a:r>
            <a:r>
              <a:rPr lang="en-US" sz="7400" dirty="0">
                <a:latin typeface="Roboto"/>
                <a:ea typeface="Roboto"/>
                <a:cs typeface="Roboto"/>
                <a:sym typeface="Roboto"/>
              </a:rPr>
              <a:t>GSA Admin. Carnahan led Open Gov Event on Sidelines of UNGA</a:t>
            </a:r>
            <a:endParaRPr sz="7400" dirty="0">
              <a:latin typeface="Roboto"/>
              <a:ea typeface="Roboto"/>
              <a:cs typeface="Roboto"/>
              <a:sym typeface="Roboto"/>
            </a:endParaRPr>
          </a:p>
          <a:p>
            <a:pPr marL="0" lvl="0" indent="0" algn="l" rtl="0">
              <a:lnSpc>
                <a:spcPct val="120000"/>
              </a:lnSpc>
              <a:spcBef>
                <a:spcPts val="1800"/>
              </a:spcBef>
              <a:spcAft>
                <a:spcPts val="0"/>
              </a:spcAft>
              <a:buNone/>
              <a:tabLst>
                <a:tab pos="2057400" algn="l"/>
              </a:tabLst>
            </a:pPr>
            <a:r>
              <a:rPr lang="en-US" sz="7400" b="1" dirty="0">
                <a:latin typeface="Roboto"/>
                <a:ea typeface="Roboto"/>
                <a:cs typeface="Roboto"/>
                <a:sym typeface="Roboto"/>
              </a:rPr>
              <a:t>Oct 15, 2024	</a:t>
            </a:r>
            <a:r>
              <a:rPr lang="en-US" sz="7400" dirty="0">
                <a:latin typeface="Roboto"/>
                <a:ea typeface="Roboto"/>
                <a:cs typeface="Roboto"/>
                <a:sym typeface="Roboto"/>
              </a:rPr>
              <a:t>DC Open Gov Coalition, Washington DC</a:t>
            </a:r>
            <a:endParaRPr dirty="0">
              <a:latin typeface="Roboto"/>
              <a:ea typeface="Roboto"/>
              <a:cs typeface="Roboto"/>
              <a:sym typeface="Roboto"/>
            </a:endParaRPr>
          </a:p>
        </p:txBody>
      </p:sp>
      <p:pic>
        <p:nvPicPr>
          <p:cNvPr id="393" name="Google Shape;393;p54">
            <a:extLst>
              <a:ext uri="{C183D7F6-B498-43B3-948B-1728B52AA6E4}">
                <adec:decorative xmlns:adec="http://schemas.microsoft.com/office/drawing/2017/decorative" val="1"/>
              </a:ext>
            </a:extLst>
          </p:cNvPr>
          <p:cNvPicPr preferRelativeResize="0"/>
          <p:nvPr/>
        </p:nvPicPr>
        <p:blipFill rotWithShape="1">
          <a:blip r:embed="rId3">
            <a:alphaModFix/>
          </a:blip>
          <a:srcRect l="14920" t="14420" r="14031" b="15644"/>
          <a:stretch/>
        </p:blipFill>
        <p:spPr>
          <a:xfrm>
            <a:off x="524875" y="3055350"/>
            <a:ext cx="519900" cy="511803"/>
          </a:xfrm>
          <a:prstGeom prst="rect">
            <a:avLst/>
          </a:prstGeom>
          <a:noFill/>
          <a:ln>
            <a:noFill/>
          </a:ln>
        </p:spPr>
      </p:pic>
      <p:pic>
        <p:nvPicPr>
          <p:cNvPr id="394" name="Google Shape;394;p5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34950" y="2574375"/>
            <a:ext cx="436600" cy="412582"/>
          </a:xfrm>
          <a:prstGeom prst="rect">
            <a:avLst/>
          </a:prstGeom>
          <a:noFill/>
          <a:ln>
            <a:noFill/>
          </a:ln>
        </p:spPr>
      </p:pic>
      <p:pic>
        <p:nvPicPr>
          <p:cNvPr id="395" name="Google Shape;395;p5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34950" y="3656500"/>
            <a:ext cx="436600" cy="412575"/>
          </a:xfrm>
          <a:prstGeom prst="rect">
            <a:avLst/>
          </a:prstGeom>
          <a:noFill/>
          <a:ln>
            <a:noFill/>
          </a:ln>
        </p:spPr>
      </p:pic>
      <p:pic>
        <p:nvPicPr>
          <p:cNvPr id="396" name="Google Shape;396;p5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534950" y="4199887"/>
            <a:ext cx="436600" cy="436600"/>
          </a:xfrm>
          <a:prstGeom prst="rect">
            <a:avLst/>
          </a:prstGeom>
          <a:noFill/>
          <a:ln>
            <a:noFill/>
          </a:ln>
        </p:spPr>
      </p:pic>
      <p:pic>
        <p:nvPicPr>
          <p:cNvPr id="397" name="Google Shape;397;p54">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534950" y="4873412"/>
            <a:ext cx="436600" cy="436600"/>
          </a:xfrm>
          <a:prstGeom prst="rect">
            <a:avLst/>
          </a:prstGeom>
          <a:noFill/>
          <a:ln>
            <a:noFill/>
          </a:ln>
        </p:spPr>
      </p:pic>
      <p:pic>
        <p:nvPicPr>
          <p:cNvPr id="398" name="Google Shape;398;p54">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8000" y="6227900"/>
            <a:ext cx="1143651" cy="412575"/>
          </a:xfrm>
          <a:prstGeom prst="rect">
            <a:avLst/>
          </a:prstGeom>
          <a:noFill/>
          <a:ln>
            <a:noFill/>
          </a:ln>
        </p:spPr>
      </p:pic>
      <p:sp>
        <p:nvSpPr>
          <p:cNvPr id="399" name="Google Shape;399;p54">
            <a:extLst>
              <a:ext uri="{C183D7F6-B498-43B3-948B-1728B52AA6E4}">
                <adec:decorative xmlns:adec="http://schemas.microsoft.com/office/drawing/2017/decorative" val="1"/>
              </a:ext>
            </a:extLst>
          </p:cNvPr>
          <p:cNvSpPr/>
          <p:nvPr/>
        </p:nvSpPr>
        <p:spPr>
          <a:xfrm>
            <a:off x="8624150" y="1258775"/>
            <a:ext cx="3184500" cy="1761900"/>
          </a:xfrm>
          <a:prstGeom prst="flowChartAlternateProcess">
            <a:avLst/>
          </a:prstGeom>
          <a:solidFill>
            <a:srgbClr val="C9DAF8"/>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00" name="Google Shape;400;p54"/>
          <p:cNvSpPr txBox="1"/>
          <p:nvPr/>
        </p:nvSpPr>
        <p:spPr>
          <a:xfrm>
            <a:off x="8624150" y="1258800"/>
            <a:ext cx="3184500" cy="161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a:solidFill>
                  <a:srgbClr val="212121"/>
                </a:solidFill>
                <a:latin typeface="Calibri"/>
                <a:ea typeface="Calibri"/>
                <a:cs typeface="Calibri"/>
                <a:sym typeface="Calibri"/>
              </a:rPr>
              <a:t>If you know of a Civil Society Group interested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in partnering with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us for an event or project, </a:t>
            </a:r>
            <a:endParaRPr sz="2000" b="1">
              <a:solidFill>
                <a:srgbClr val="212121"/>
              </a:solidFill>
              <a:latin typeface="Calibri"/>
              <a:ea typeface="Calibri"/>
              <a:cs typeface="Calibri"/>
              <a:sym typeface="Calibri"/>
            </a:endParaRPr>
          </a:p>
          <a:p>
            <a:pPr marL="0" lvl="0" indent="0" algn="ctr" rtl="0">
              <a:spcBef>
                <a:spcPts val="0"/>
              </a:spcBef>
              <a:spcAft>
                <a:spcPts val="0"/>
              </a:spcAft>
              <a:buNone/>
            </a:pPr>
            <a:r>
              <a:rPr lang="en-US" sz="2000" b="1">
                <a:solidFill>
                  <a:srgbClr val="212121"/>
                </a:solidFill>
                <a:latin typeface="Calibri"/>
                <a:ea typeface="Calibri"/>
                <a:cs typeface="Calibri"/>
                <a:sym typeface="Calibri"/>
              </a:rPr>
              <a:t>PLEASE LET US KNOW!</a:t>
            </a:r>
            <a:endParaRPr sz="2000" b="1">
              <a:solidFill>
                <a:srgbClr val="212121"/>
              </a:solidFill>
              <a:latin typeface="Calibri"/>
              <a:ea typeface="Calibri"/>
              <a:cs typeface="Calibri"/>
              <a:sym typeface="Calibri"/>
            </a:endParaRPr>
          </a:p>
        </p:txBody>
      </p:sp>
      <p:pic>
        <p:nvPicPr>
          <p:cNvPr id="402" name="Google Shape;402;p54">
            <a:extLst>
              <a:ext uri="{C183D7F6-B498-43B3-948B-1728B52AA6E4}">
                <adec:decorative xmlns:adec="http://schemas.microsoft.com/office/drawing/2017/decorative" val="1"/>
              </a:ext>
            </a:extLst>
          </p:cNvPr>
          <p:cNvPicPr preferRelativeResize="0"/>
          <p:nvPr/>
        </p:nvPicPr>
        <p:blipFill>
          <a:blip r:embed="rId9">
            <a:alphaModFix/>
          </a:blip>
          <a:stretch>
            <a:fillRect/>
          </a:stretch>
        </p:blipFill>
        <p:spPr>
          <a:xfrm>
            <a:off x="461425" y="5506601"/>
            <a:ext cx="646809" cy="524700"/>
          </a:xfrm>
          <a:prstGeom prst="rect">
            <a:avLst/>
          </a:prstGeom>
          <a:noFill/>
          <a:ln>
            <a:noFill/>
          </a:ln>
        </p:spPr>
      </p:pic>
      <p:sp>
        <p:nvSpPr>
          <p:cNvPr id="389" name="Google Shape;389;p54"/>
          <p:cNvSpPr txBox="1">
            <a:spLocks noGrp="1"/>
          </p:cNvSpPr>
          <p:nvPr>
            <p:ph type="sldNum" idx="12"/>
          </p:nvPr>
        </p:nvSpPr>
        <p:spPr>
          <a:xfrm>
            <a:off x="11727376" y="6535762"/>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21</a:t>
            </a:fld>
            <a:endParaRPr sz="1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9" name="Google Shape;409;p55"/>
          <p:cNvSpPr txBox="1">
            <a:spLocks noGrp="1"/>
          </p:cNvSpPr>
          <p:nvPr>
            <p:ph type="title"/>
          </p:nvPr>
        </p:nvSpPr>
        <p:spPr>
          <a:xfrm>
            <a:off x="838200" y="312337"/>
            <a:ext cx="10515600" cy="9624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4800" dirty="0">
                <a:latin typeface="Arial"/>
                <a:ea typeface="Arial"/>
                <a:cs typeface="Arial"/>
                <a:sym typeface="Arial"/>
              </a:rPr>
              <a:t>Civil Society </a:t>
            </a:r>
            <a:r>
              <a:rPr lang="en-US" sz="4800" dirty="0" err="1">
                <a:latin typeface="Arial"/>
                <a:ea typeface="Arial"/>
                <a:cs typeface="Arial"/>
                <a:sym typeface="Arial"/>
              </a:rPr>
              <a:t>ListServ</a:t>
            </a:r>
            <a:endParaRPr sz="4800" dirty="0">
              <a:latin typeface="Arial"/>
              <a:ea typeface="Arial"/>
              <a:cs typeface="Arial"/>
              <a:sym typeface="Arial"/>
            </a:endParaRPr>
          </a:p>
        </p:txBody>
      </p:sp>
      <p:sp>
        <p:nvSpPr>
          <p:cNvPr id="410" name="Google Shape;410;p55"/>
          <p:cNvSpPr txBox="1"/>
          <p:nvPr/>
        </p:nvSpPr>
        <p:spPr>
          <a:xfrm>
            <a:off x="223350" y="1769225"/>
            <a:ext cx="11745300" cy="451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chemeClr val="dk1"/>
                </a:solidFill>
              </a:rPr>
              <a:t>Instructions to join the public-facing GSA Open Gov </a:t>
            </a:r>
            <a:r>
              <a:rPr lang="en-US" sz="3200" dirty="0" err="1">
                <a:solidFill>
                  <a:schemeClr val="dk1"/>
                </a:solidFill>
              </a:rPr>
              <a:t>ListServ</a:t>
            </a:r>
            <a:r>
              <a:rPr lang="en-US" sz="3200" dirty="0">
                <a:solidFill>
                  <a:schemeClr val="dk1"/>
                </a:solidFill>
              </a:rPr>
              <a:t>:</a:t>
            </a:r>
            <a:endParaRPr sz="3200" dirty="0">
              <a:solidFill>
                <a:schemeClr val="dk1"/>
              </a:solidFill>
            </a:endParaRPr>
          </a:p>
          <a:p>
            <a:pPr marL="0" lvl="0" indent="0" algn="l" rtl="0">
              <a:spcBef>
                <a:spcPts val="0"/>
              </a:spcBef>
              <a:spcAft>
                <a:spcPts val="0"/>
              </a:spcAft>
              <a:buNone/>
            </a:pPr>
            <a:endParaRPr sz="32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dirty="0">
                <a:solidFill>
                  <a:schemeClr val="dk1"/>
                </a:solidFill>
              </a:rPr>
              <a:t>Send </a:t>
            </a:r>
            <a:r>
              <a:rPr lang="en-US" sz="3200" dirty="0">
                <a:solidFill>
                  <a:schemeClr val="dk1"/>
                </a:solidFill>
              </a:rPr>
              <a:t>an</a:t>
            </a:r>
            <a:r>
              <a:rPr lang="en-US" sz="2900" dirty="0">
                <a:solidFill>
                  <a:schemeClr val="dk1"/>
                </a:solidFill>
              </a:rPr>
              <a:t> email </a:t>
            </a:r>
            <a:r>
              <a:rPr lang="en-US" sz="2900" u="sng" dirty="0">
                <a:solidFill>
                  <a:schemeClr val="hlink"/>
                </a:solidFill>
                <a:hlinkClick r:id="rId3"/>
              </a:rPr>
              <a:t>opengov-civ-subscribe-request@listserv.gsa.gov</a:t>
            </a:r>
            <a:r>
              <a:rPr lang="en-US" sz="2900" dirty="0">
                <a:solidFill>
                  <a:schemeClr val="dk1"/>
                </a:solidFill>
              </a:rPr>
              <a:t> and include “</a:t>
            </a:r>
            <a:r>
              <a:rPr lang="en-US" sz="2900" b="1" i="1" dirty="0">
                <a:solidFill>
                  <a:schemeClr val="bg2">
                    <a:lumMod val="90000"/>
                    <a:lumOff val="10000"/>
                  </a:schemeClr>
                </a:solidFill>
              </a:rPr>
              <a:t>Join: </a:t>
            </a:r>
            <a:r>
              <a:rPr lang="en-US" sz="2900" b="1" i="1" dirty="0" err="1">
                <a:solidFill>
                  <a:schemeClr val="bg2">
                    <a:lumMod val="90000"/>
                    <a:lumOff val="10000"/>
                  </a:schemeClr>
                </a:solidFill>
              </a:rPr>
              <a:t>OpenGov</a:t>
            </a:r>
            <a:r>
              <a:rPr lang="en-US" sz="2900" b="1" i="1" dirty="0">
                <a:solidFill>
                  <a:schemeClr val="bg2">
                    <a:lumMod val="90000"/>
                    <a:lumOff val="10000"/>
                  </a:schemeClr>
                </a:solidFill>
              </a:rPr>
              <a:t>-Civ</a:t>
            </a:r>
            <a:r>
              <a:rPr lang="en-US" sz="2900" dirty="0">
                <a:solidFill>
                  <a:schemeClr val="dk1"/>
                </a:solidFill>
              </a:rPr>
              <a:t>” in the subject line.</a:t>
            </a:r>
            <a:endParaRPr sz="2900" dirty="0">
              <a:solidFill>
                <a:schemeClr val="dk1"/>
              </a:solidFill>
            </a:endParaRPr>
          </a:p>
          <a:p>
            <a:pPr marL="0" marR="0" lvl="0" indent="0" algn="l" rtl="0">
              <a:lnSpc>
                <a:spcPct val="100000"/>
              </a:lnSpc>
              <a:spcBef>
                <a:spcPts val="0"/>
              </a:spcBef>
              <a:spcAft>
                <a:spcPts val="0"/>
              </a:spcAft>
              <a:buNone/>
            </a:pPr>
            <a:endParaRPr sz="10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dirty="0">
                <a:solidFill>
                  <a:schemeClr val="dk1"/>
                </a:solidFill>
              </a:rPr>
              <a:t>Reply “</a:t>
            </a:r>
            <a:r>
              <a:rPr lang="en-US" sz="2900" b="1" i="1" dirty="0">
                <a:solidFill>
                  <a:schemeClr val="bg2">
                    <a:lumMod val="90000"/>
                    <a:lumOff val="10000"/>
                  </a:schemeClr>
                </a:solidFill>
              </a:rPr>
              <a:t>OK</a:t>
            </a:r>
            <a:r>
              <a:rPr lang="en-US" sz="2900" dirty="0">
                <a:solidFill>
                  <a:schemeClr val="dk1"/>
                </a:solidFill>
              </a:rPr>
              <a:t>” to the auto-generated message you receive within 48hr.</a:t>
            </a:r>
            <a:endParaRPr sz="2900" dirty="0">
              <a:solidFill>
                <a:schemeClr val="dk1"/>
              </a:solidFill>
            </a:endParaRPr>
          </a:p>
          <a:p>
            <a:pPr marL="0" marR="0" lvl="0" indent="0" algn="l" rtl="0">
              <a:lnSpc>
                <a:spcPct val="100000"/>
              </a:lnSpc>
              <a:spcBef>
                <a:spcPts val="0"/>
              </a:spcBef>
              <a:spcAft>
                <a:spcPts val="0"/>
              </a:spcAft>
              <a:buNone/>
            </a:pPr>
            <a:endParaRPr sz="1000" dirty="0">
              <a:solidFill>
                <a:schemeClr val="dk1"/>
              </a:solidFill>
            </a:endParaRPr>
          </a:p>
          <a:p>
            <a:pPr marL="457200" marR="0" lvl="0" indent="-355600" algn="l" rtl="0">
              <a:lnSpc>
                <a:spcPct val="100000"/>
              </a:lnSpc>
              <a:spcBef>
                <a:spcPts val="0"/>
              </a:spcBef>
              <a:spcAft>
                <a:spcPts val="0"/>
              </a:spcAft>
              <a:buClr>
                <a:schemeClr val="dk1"/>
              </a:buClr>
              <a:buSzPts val="2000"/>
              <a:buChar char="●"/>
            </a:pPr>
            <a:r>
              <a:rPr lang="en-US" sz="2900" dirty="0">
                <a:solidFill>
                  <a:schemeClr val="dk1"/>
                </a:solidFill>
              </a:rPr>
              <a:t>You will get a second auto-generated message letting you know that you have joined the </a:t>
            </a:r>
            <a:r>
              <a:rPr lang="en-US" sz="2900" dirty="0" err="1">
                <a:solidFill>
                  <a:schemeClr val="dk1"/>
                </a:solidFill>
              </a:rPr>
              <a:t>OpenGov</a:t>
            </a:r>
            <a:r>
              <a:rPr lang="en-US" sz="2900" dirty="0">
                <a:solidFill>
                  <a:schemeClr val="dk1"/>
                </a:solidFill>
              </a:rPr>
              <a:t>-Civ </a:t>
            </a:r>
            <a:r>
              <a:rPr lang="en-US" sz="2900" dirty="0" err="1">
                <a:solidFill>
                  <a:schemeClr val="dk1"/>
                </a:solidFill>
              </a:rPr>
              <a:t>ListServ</a:t>
            </a:r>
            <a:endParaRPr sz="2900" dirty="0">
              <a:solidFill>
                <a:schemeClr val="dk1"/>
              </a:solidFill>
            </a:endParaRPr>
          </a:p>
        </p:txBody>
      </p:sp>
      <p:sp>
        <p:nvSpPr>
          <p:cNvPr id="408" name="Google Shape;408;p55"/>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22</a:t>
            </a:fld>
            <a:endParaRPr sz="12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6"/>
          <p:cNvSpPr txBox="1">
            <a:spLocks noGrp="1"/>
          </p:cNvSpPr>
          <p:nvPr>
            <p:ph type="title"/>
          </p:nvPr>
        </p:nvSpPr>
        <p:spPr>
          <a:xfrm>
            <a:off x="5214730" y="1167240"/>
            <a:ext cx="6304548" cy="1105138"/>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600"/>
              <a:buFont typeface="Play"/>
              <a:buNone/>
            </a:pPr>
            <a:r>
              <a:rPr lang="en-US" dirty="0">
                <a:latin typeface="Arial"/>
                <a:ea typeface="Arial"/>
                <a:cs typeface="Arial"/>
                <a:sym typeface="Arial"/>
              </a:rPr>
              <a:t>U.S. Open Government Secretariat LinkedIn</a:t>
            </a:r>
            <a:endParaRPr dirty="0">
              <a:latin typeface="Arial"/>
              <a:ea typeface="Arial"/>
              <a:cs typeface="Arial"/>
              <a:sym typeface="Arial"/>
            </a:endParaRPr>
          </a:p>
        </p:txBody>
      </p:sp>
      <p:sp>
        <p:nvSpPr>
          <p:cNvPr id="416" name="Google Shape;416;p56"/>
          <p:cNvSpPr txBox="1">
            <a:spLocks noGrp="1"/>
          </p:cNvSpPr>
          <p:nvPr>
            <p:ph type="body" idx="1"/>
          </p:nvPr>
        </p:nvSpPr>
        <p:spPr>
          <a:xfrm>
            <a:off x="5214730" y="2404017"/>
            <a:ext cx="6304500" cy="3030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1100"/>
              <a:buNone/>
            </a:pPr>
            <a:endParaRPr sz="3100" dirty="0"/>
          </a:p>
          <a:p>
            <a:pPr marL="0" lvl="0" indent="0" algn="l" rtl="0">
              <a:lnSpc>
                <a:spcPct val="100000"/>
              </a:lnSpc>
              <a:spcBef>
                <a:spcPts val="0"/>
              </a:spcBef>
              <a:spcAft>
                <a:spcPts val="0"/>
              </a:spcAft>
              <a:buClr>
                <a:schemeClr val="dk1"/>
              </a:buClr>
              <a:buSzPts val="1100"/>
              <a:buFont typeface="Arial"/>
              <a:buNone/>
            </a:pPr>
            <a:r>
              <a:rPr lang="en-US" sz="3100" dirty="0"/>
              <a:t>Follow us: </a:t>
            </a:r>
            <a:r>
              <a:rPr lang="en-US" sz="2100" u="sng" dirty="0">
                <a:solidFill>
                  <a:schemeClr val="bg1"/>
                </a:solidFill>
                <a:hlinkClick r:id="rId3">
                  <a:extLst>
                    <a:ext uri="{A12FA001-AC4F-418D-AE19-62706E023703}">
                      <ahyp:hlinkClr xmlns:ahyp="http://schemas.microsoft.com/office/drawing/2018/hyperlinkcolor" val="tx"/>
                    </a:ext>
                  </a:extLst>
                </a:hlinkClick>
              </a:rPr>
              <a:t>https://www.linkedin.com/showcase/usopengovsec</a:t>
            </a:r>
            <a:r>
              <a:rPr lang="en-US" sz="2100" u="sng" dirty="0">
                <a:solidFill>
                  <a:schemeClr val="bg1"/>
                </a:solidFill>
              </a:rPr>
              <a:t> </a:t>
            </a:r>
            <a:endParaRPr sz="2600" dirty="0">
              <a:solidFill>
                <a:schemeClr val="bg1"/>
              </a:solidFill>
            </a:endParaRPr>
          </a:p>
          <a:p>
            <a:pPr marL="0" lvl="0" indent="0" algn="l" rtl="0">
              <a:lnSpc>
                <a:spcPct val="100000"/>
              </a:lnSpc>
              <a:spcBef>
                <a:spcPts val="0"/>
              </a:spcBef>
              <a:spcAft>
                <a:spcPts val="0"/>
              </a:spcAft>
              <a:buClr>
                <a:schemeClr val="dk1"/>
              </a:buClr>
              <a:buSzPts val="1100"/>
              <a:buNone/>
            </a:pPr>
            <a:endParaRPr sz="2200" dirty="0"/>
          </a:p>
        </p:txBody>
      </p:sp>
      <p:pic>
        <p:nvPicPr>
          <p:cNvPr id="418" name="Google Shape;418;p56" descr="Screenshot from the U.S. Open Government Secretariat's LinkedIn webpage."/>
          <p:cNvPicPr preferRelativeResize="0"/>
          <p:nvPr/>
        </p:nvPicPr>
        <p:blipFill>
          <a:blip r:embed="rId4">
            <a:alphaModFix/>
          </a:blip>
          <a:stretch>
            <a:fillRect/>
          </a:stretch>
        </p:blipFill>
        <p:spPr>
          <a:xfrm>
            <a:off x="457200" y="762000"/>
            <a:ext cx="4427374" cy="4726526"/>
          </a:xfrm>
          <a:prstGeom prst="rect">
            <a:avLst/>
          </a:prstGeom>
          <a:noFill/>
          <a:ln>
            <a:noFill/>
          </a:ln>
          <a:effectLst>
            <a:outerShdw blurRad="57150" dist="19050" dir="5400000" algn="bl" rotWithShape="0">
              <a:srgbClr val="000000">
                <a:alpha val="50000"/>
              </a:srgbClr>
            </a:outerShdw>
          </a:effectLst>
        </p:spPr>
      </p:pic>
      <p:sp>
        <p:nvSpPr>
          <p:cNvPr id="417" name="Google Shape;417;p56"/>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23</a:t>
            </a:fld>
            <a:endParaRPr sz="1200" b="0" i="0" u="none" strike="noStrike" cap="none">
              <a:solidFill>
                <a:schemeClr val="tx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Kathleen Patterson</a:t>
            </a:r>
            <a:endParaRPr dirty="0">
              <a:latin typeface="Arial"/>
              <a:ea typeface="Arial"/>
              <a:cs typeface="Arial"/>
              <a:sym typeface="Arial"/>
            </a:endParaRPr>
          </a:p>
        </p:txBody>
      </p:sp>
      <p:sp>
        <p:nvSpPr>
          <p:cNvPr id="424" name="Google Shape;424;p57"/>
          <p:cNvSpPr txBox="1">
            <a:spLocks noGrp="1"/>
          </p:cNvSpPr>
          <p:nvPr>
            <p:ph type="body" idx="1"/>
          </p:nvPr>
        </p:nvSpPr>
        <p:spPr>
          <a:xfrm>
            <a:off x="4796590" y="25266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US" sz="2200"/>
              <a:t>D.C. Auditor</a:t>
            </a:r>
            <a:endParaRPr sz="2200"/>
          </a:p>
          <a:p>
            <a:pPr marL="0" lvl="0" indent="0" algn="l" rtl="0">
              <a:lnSpc>
                <a:spcPct val="115000"/>
              </a:lnSpc>
              <a:spcBef>
                <a:spcPts val="0"/>
              </a:spcBef>
              <a:spcAft>
                <a:spcPts val="0"/>
              </a:spcAft>
              <a:buClr>
                <a:schemeClr val="dk1"/>
              </a:buClr>
              <a:buSzPts val="1100"/>
              <a:buNone/>
            </a:pPr>
            <a:endParaRPr/>
          </a:p>
        </p:txBody>
      </p:sp>
      <p:sp>
        <p:nvSpPr>
          <p:cNvPr id="427" name="Google Shape;427;p57">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3">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428" name="Google Shape;428;p57" descr="A headshot of Kathleen Patterson, a white female with shoulder length white blonde hair. "/>
          <p:cNvPicPr preferRelativeResize="0"/>
          <p:nvPr/>
        </p:nvPicPr>
        <p:blipFill>
          <a:blip r:embed="rId4">
            <a:alphaModFix/>
          </a:blip>
          <a:stretch>
            <a:fillRect/>
          </a:stretch>
        </p:blipFill>
        <p:spPr>
          <a:xfrm>
            <a:off x="1511700" y="1763525"/>
            <a:ext cx="2352525" cy="2357575"/>
          </a:xfrm>
          <a:prstGeom prst="rect">
            <a:avLst/>
          </a:prstGeom>
          <a:noFill/>
          <a:ln>
            <a:noFill/>
          </a:ln>
        </p:spPr>
      </p:pic>
      <p:pic>
        <p:nvPicPr>
          <p:cNvPr id="426" name="Google Shape;426;p57">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10081771" y="5449771"/>
            <a:ext cx="1827028" cy="1827028"/>
          </a:xfrm>
          <a:prstGeom prst="rect">
            <a:avLst/>
          </a:prstGeom>
          <a:noFill/>
          <a:ln>
            <a:noFill/>
          </a:ln>
        </p:spPr>
      </p:pic>
      <p:sp>
        <p:nvSpPr>
          <p:cNvPr id="425" name="Google Shape;425;p5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tx1"/>
                </a:solidFill>
              </a:rPr>
              <a:t>24</a:t>
            </a:fld>
            <a:endParaRPr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6" name="Google Shape;436;p58"/>
          <p:cNvSpPr txBox="1">
            <a:spLocks noGrp="1"/>
          </p:cNvSpPr>
          <p:nvPr>
            <p:ph type="title"/>
          </p:nvPr>
        </p:nvSpPr>
        <p:spPr>
          <a:xfrm>
            <a:off x="838200" y="2361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Panel: Establishing a Transparency Reform Commission in DC</a:t>
            </a:r>
            <a:endParaRPr dirty="0">
              <a:latin typeface="Arial"/>
              <a:ea typeface="Arial"/>
              <a:cs typeface="Arial"/>
              <a:sym typeface="Arial"/>
            </a:endParaRPr>
          </a:p>
        </p:txBody>
      </p:sp>
      <p:sp>
        <p:nvSpPr>
          <p:cNvPr id="433" name="Google Shape;433;p58"/>
          <p:cNvSpPr txBox="1">
            <a:spLocks noGrp="1"/>
          </p:cNvSpPr>
          <p:nvPr>
            <p:ph type="body" idx="1"/>
          </p:nvPr>
        </p:nvSpPr>
        <p:spPr>
          <a:xfrm>
            <a:off x="838198" y="1749425"/>
            <a:ext cx="5097300" cy="38694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200" b="1"/>
              <a:t>Moderator: </a:t>
            </a:r>
            <a:endParaRPr sz="2200"/>
          </a:p>
          <a:p>
            <a:pPr marL="0" lvl="0" indent="0" algn="l" rtl="0">
              <a:lnSpc>
                <a:spcPct val="115000"/>
              </a:lnSpc>
              <a:spcBef>
                <a:spcPts val="0"/>
              </a:spcBef>
              <a:spcAft>
                <a:spcPts val="0"/>
              </a:spcAft>
              <a:buClr>
                <a:schemeClr val="dk1"/>
              </a:buClr>
              <a:buSzPts val="1100"/>
              <a:buFont typeface="Arial"/>
              <a:buNone/>
            </a:pPr>
            <a:r>
              <a:rPr lang="en-US" sz="2200" b="1"/>
              <a:t>Tom Susman</a:t>
            </a:r>
            <a:r>
              <a:rPr lang="en-US" sz="2200"/>
              <a:t>, Founder, DC Open Government Coalition, and four-term member of the federal FOIA Advisory Committee</a:t>
            </a:r>
            <a:endParaRPr sz="2200"/>
          </a:p>
          <a:p>
            <a:pPr marL="228600" lvl="0" indent="0" algn="l" rtl="0">
              <a:lnSpc>
                <a:spcPct val="115000"/>
              </a:lnSpc>
              <a:spcBef>
                <a:spcPts val="0"/>
              </a:spcBef>
              <a:spcAft>
                <a:spcPts val="0"/>
              </a:spcAft>
              <a:buNone/>
            </a:pPr>
            <a:endParaRPr/>
          </a:p>
        </p:txBody>
      </p:sp>
      <p:sp>
        <p:nvSpPr>
          <p:cNvPr id="434" name="Google Shape;434;p58"/>
          <p:cNvSpPr txBox="1">
            <a:spLocks noGrp="1"/>
          </p:cNvSpPr>
          <p:nvPr>
            <p:ph type="body" idx="2"/>
          </p:nvPr>
        </p:nvSpPr>
        <p:spPr>
          <a:xfrm>
            <a:off x="6165900" y="1754275"/>
            <a:ext cx="5557800" cy="3869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b="1"/>
              <a:t>Panelists: </a:t>
            </a:r>
            <a:endParaRPr sz="2200"/>
          </a:p>
          <a:p>
            <a:pPr marL="0" lvl="0" indent="0" algn="l" rtl="0">
              <a:lnSpc>
                <a:spcPct val="115000"/>
              </a:lnSpc>
              <a:spcBef>
                <a:spcPts val="0"/>
              </a:spcBef>
              <a:spcAft>
                <a:spcPts val="0"/>
              </a:spcAft>
              <a:buNone/>
            </a:pPr>
            <a:r>
              <a:rPr lang="en-US" sz="2200" b="1"/>
              <a:t>Niquelle Allen</a:t>
            </a:r>
            <a:r>
              <a:rPr lang="en-US" sz="2200"/>
              <a:t>, Esq Director of the DC Office of Open Government</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US" sz="2200" b="1"/>
              <a:t>Ginger Quintero-McCall</a:t>
            </a:r>
            <a:r>
              <a:rPr lang="en-US" sz="2200"/>
              <a:t>, former Public Records Advocate, state of Oregon </a:t>
            </a:r>
            <a:endParaRPr sz="2200"/>
          </a:p>
          <a:p>
            <a:pPr marL="0" lvl="0" indent="0" algn="l" rtl="0">
              <a:lnSpc>
                <a:spcPct val="115000"/>
              </a:lnSpc>
              <a:spcBef>
                <a:spcPts val="0"/>
              </a:spcBef>
              <a:spcAft>
                <a:spcPts val="0"/>
              </a:spcAft>
              <a:buNone/>
            </a:pPr>
            <a:endParaRPr sz="2200"/>
          </a:p>
          <a:p>
            <a:pPr marL="0" lvl="0" indent="0" algn="l" rtl="0">
              <a:lnSpc>
                <a:spcPct val="115000"/>
              </a:lnSpc>
              <a:spcBef>
                <a:spcPts val="0"/>
              </a:spcBef>
              <a:spcAft>
                <a:spcPts val="0"/>
              </a:spcAft>
              <a:buNone/>
            </a:pPr>
            <a:r>
              <a:rPr lang="en-US" sz="2200" b="1"/>
              <a:t>Robert Becker</a:t>
            </a:r>
            <a:r>
              <a:rPr lang="en-US" sz="2200"/>
              <a:t>, Coalition board member who has drafted legislation to create a transparency reform commission in DC</a:t>
            </a:r>
            <a:endParaRPr sz="2200"/>
          </a:p>
        </p:txBody>
      </p:sp>
      <p:pic>
        <p:nvPicPr>
          <p:cNvPr id="437" name="Google Shape;437;p58">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63346" y="5659463"/>
            <a:ext cx="2662548" cy="962400"/>
          </a:xfrm>
          <a:prstGeom prst="rect">
            <a:avLst/>
          </a:prstGeom>
          <a:noFill/>
          <a:ln>
            <a:noFill/>
          </a:ln>
        </p:spPr>
      </p:pic>
      <p:sp>
        <p:nvSpPr>
          <p:cNvPr id="435" name="Google Shape;435;p58"/>
          <p:cNvSpPr txBox="1">
            <a:spLocks noGrp="1"/>
          </p:cNvSpPr>
          <p:nvPr>
            <p:ph type="sldNum" idx="12"/>
          </p:nvPr>
        </p:nvSpPr>
        <p:spPr>
          <a:xfrm>
            <a:off x="164696" y="6439313"/>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tx1"/>
                </a:solidFill>
              </a:rPr>
              <a:t>25</a:t>
            </a:fld>
            <a:endParaRPr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9"/>
          <p:cNvSpPr txBox="1">
            <a:spLocks noGrp="1"/>
          </p:cNvSpPr>
          <p:nvPr>
            <p:ph type="title"/>
          </p:nvPr>
        </p:nvSpPr>
        <p:spPr>
          <a:xfrm>
            <a:off x="1289196" y="2598186"/>
            <a:ext cx="10515600" cy="830814"/>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6600"/>
              <a:buFont typeface="Play"/>
              <a:buNone/>
            </a:pPr>
            <a:r>
              <a:rPr lang="en-US" sz="6600">
                <a:latin typeface="Arial"/>
                <a:ea typeface="Arial"/>
                <a:cs typeface="Arial"/>
                <a:sym typeface="Arial"/>
              </a:rPr>
              <a:t>Q &amp; A</a:t>
            </a:r>
            <a:endParaRPr>
              <a:latin typeface="Arial"/>
              <a:ea typeface="Arial"/>
              <a:cs typeface="Arial"/>
              <a:sym typeface="Arial"/>
            </a:endParaRPr>
          </a:p>
        </p:txBody>
      </p:sp>
      <p:sp>
        <p:nvSpPr>
          <p:cNvPr id="443" name="Google Shape;443;p59"/>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lt1"/>
                </a:solidFill>
                <a:latin typeface="Arial"/>
                <a:ea typeface="Arial"/>
                <a:cs typeface="Arial"/>
                <a:sym typeface="Arial"/>
              </a:rPr>
              <a:t>26</a:t>
            </a:fld>
            <a:endParaRPr sz="1200" b="0" i="0" u="none" strike="noStrike" cap="none">
              <a:solidFill>
                <a:schemeClr val="lt1"/>
              </a:solidFill>
              <a:latin typeface="Arial"/>
              <a:ea typeface="Arial"/>
              <a:cs typeface="Arial"/>
              <a:sym typeface="Arial"/>
            </a:endParaRPr>
          </a:p>
        </p:txBody>
      </p:sp>
      <p:pic>
        <p:nvPicPr>
          <p:cNvPr id="444" name="Google Shape;444;p59" descr="The Open Government Secretariat logo. A white star with text on a dark background."/>
          <p:cNvPicPr preferRelativeResize="0"/>
          <p:nvPr/>
        </p:nvPicPr>
        <p:blipFill rotWithShape="1">
          <a:blip r:embed="rId3">
            <a:alphaModFix/>
          </a:blip>
          <a:srcRect/>
          <a:stretch/>
        </p:blipFill>
        <p:spPr>
          <a:xfrm>
            <a:off x="375682" y="-112829"/>
            <a:ext cx="1827029" cy="182702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8"/>
        <p:cNvGrpSpPr/>
        <p:nvPr/>
      </p:nvGrpSpPr>
      <p:grpSpPr>
        <a:xfrm>
          <a:off x="0" y="0"/>
          <a:ext cx="0" cy="0"/>
          <a:chOff x="0" y="0"/>
          <a:chExt cx="0" cy="0"/>
        </a:xfrm>
      </p:grpSpPr>
      <p:sp>
        <p:nvSpPr>
          <p:cNvPr id="2" name="Title 1">
            <a:extLst>
              <a:ext uri="{FF2B5EF4-FFF2-40B4-BE49-F238E27FC236}">
                <a16:creationId xmlns:a16="http://schemas.microsoft.com/office/drawing/2014/main" id="{C2438497-4A45-FD96-925F-A1C9E6B55918}"/>
              </a:ext>
            </a:extLst>
          </p:cNvPr>
          <p:cNvSpPr>
            <a:spLocks noGrp="1"/>
          </p:cNvSpPr>
          <p:nvPr>
            <p:ph type="title"/>
          </p:nvPr>
        </p:nvSpPr>
        <p:spPr>
          <a:xfrm>
            <a:off x="838200" y="-1550504"/>
            <a:ext cx="10515600" cy="1550504"/>
          </a:xfrm>
        </p:spPr>
        <p:txBody>
          <a:bodyPr spcFirstLastPara="1" wrap="square" lIns="91425" tIns="45700" rIns="91425" bIns="45700" anchor="b" anchorCtr="0">
            <a:noAutofit/>
          </a:bodyPr>
          <a:lstStyle/>
          <a:p>
            <a:r>
              <a:rPr lang="en-US" dirty="0"/>
              <a:t>Thank you</a:t>
            </a:r>
          </a:p>
        </p:txBody>
      </p:sp>
      <p:pic>
        <p:nvPicPr>
          <p:cNvPr id="449" name="Google Shape;449;p60" descr="The Open Government Secretariat logo. A blue star with blue and red text on a dark background"/>
          <p:cNvPicPr preferRelativeResize="0"/>
          <p:nvPr/>
        </p:nvPicPr>
        <p:blipFill rotWithShape="1">
          <a:blip r:embed="rId3">
            <a:alphaModFix/>
          </a:blip>
          <a:srcRect/>
          <a:stretch/>
        </p:blipFill>
        <p:spPr>
          <a:xfrm>
            <a:off x="685791" y="533608"/>
            <a:ext cx="5571068" cy="5571068"/>
          </a:xfrm>
          <a:prstGeom prst="rect">
            <a:avLst/>
          </a:prstGeom>
          <a:noFill/>
          <a:ln>
            <a:noFill/>
          </a:ln>
        </p:spPr>
      </p:pic>
      <p:pic>
        <p:nvPicPr>
          <p:cNvPr id="451" name="Google Shape;451;p60" descr="The DC Open Government Coalition log, which consists of half red half gray outline of a circle, with the words D.C. Open Government Coalition in bold txt to the right of it. "/>
          <p:cNvPicPr preferRelativeResize="0"/>
          <p:nvPr/>
        </p:nvPicPr>
        <p:blipFill>
          <a:blip r:embed="rId4">
            <a:alphaModFix/>
          </a:blip>
          <a:stretch>
            <a:fillRect/>
          </a:stretch>
        </p:blipFill>
        <p:spPr>
          <a:xfrm>
            <a:off x="6903425" y="2454442"/>
            <a:ext cx="4784508" cy="1729400"/>
          </a:xfrm>
          <a:prstGeom prst="rect">
            <a:avLst/>
          </a:prstGeom>
          <a:noFill/>
          <a:ln w="114300" cap="flat" cmpd="sng">
            <a:solidFill>
              <a:schemeClr val="lt1"/>
            </a:solidFill>
            <a:prstDash val="solid"/>
            <a:round/>
            <a:headEnd type="none" w="sm" len="sm"/>
            <a:tailEnd type="none" w="sm" len="sm"/>
          </a:ln>
        </p:spPr>
      </p:pic>
      <p:sp>
        <p:nvSpPr>
          <p:cNvPr id="452" name="Google Shape;452;p60"/>
          <p:cNvSpPr txBox="1"/>
          <p:nvPr/>
        </p:nvSpPr>
        <p:spPr>
          <a:xfrm>
            <a:off x="0" y="4648200"/>
            <a:ext cx="12192000" cy="2077800"/>
          </a:xfrm>
          <a:prstGeom prst="rect">
            <a:avLst/>
          </a:prstGeom>
          <a:noFill/>
          <a:ln>
            <a:noFill/>
          </a:ln>
        </p:spPr>
        <p:txBody>
          <a:bodyPr spcFirstLastPara="1" wrap="square" lIns="91425" tIns="91425" rIns="91425" bIns="91425" anchor="t" anchorCtr="0">
            <a:spAutoFit/>
          </a:bodyPr>
          <a:lstStyle/>
          <a:p>
            <a:pPr marL="0" lvl="0" indent="0" algn="ctr" rtl="0">
              <a:lnSpc>
                <a:spcPct val="28846"/>
              </a:lnSpc>
              <a:spcBef>
                <a:spcPts val="1400"/>
              </a:spcBef>
              <a:spcAft>
                <a:spcPts val="0"/>
              </a:spcAft>
              <a:buNone/>
            </a:pPr>
            <a:r>
              <a:rPr lang="en-US" sz="2200" b="1">
                <a:solidFill>
                  <a:schemeClr val="dk1"/>
                </a:solidFill>
                <a:highlight>
                  <a:srgbClr val="FFFFFF"/>
                </a:highlight>
              </a:rPr>
              <a:t>Thank you!</a:t>
            </a:r>
            <a:endParaRPr sz="2200" b="1">
              <a:solidFill>
                <a:schemeClr val="dk1"/>
              </a:solidFill>
              <a:highlight>
                <a:srgbClr val="FFFFFF"/>
              </a:highlight>
            </a:endParaRPr>
          </a:p>
          <a:p>
            <a:pPr marL="0" lvl="0" indent="0" algn="ctr" rtl="0">
              <a:lnSpc>
                <a:spcPct val="28846"/>
              </a:lnSpc>
              <a:spcBef>
                <a:spcPts val="1400"/>
              </a:spcBef>
              <a:spcAft>
                <a:spcPts val="0"/>
              </a:spcAft>
              <a:buNone/>
            </a:pPr>
            <a:r>
              <a:rPr lang="en-US" sz="2200" b="1">
                <a:solidFill>
                  <a:schemeClr val="dk1"/>
                </a:solidFill>
                <a:highlight>
                  <a:srgbClr val="FFFFFF"/>
                </a:highlight>
              </a:rPr>
              <a:t>Contact Us: </a:t>
            </a:r>
            <a:endParaRPr sz="2200" b="1">
              <a:solidFill>
                <a:schemeClr val="dk1"/>
              </a:solidFill>
              <a:highlight>
                <a:srgbClr val="FFFFFF"/>
              </a:highlight>
            </a:endParaRPr>
          </a:p>
          <a:p>
            <a:pPr marL="0" lvl="0" indent="0" algn="ctr" rtl="0">
              <a:lnSpc>
                <a:spcPct val="28846"/>
              </a:lnSpc>
              <a:spcBef>
                <a:spcPts val="1400"/>
              </a:spcBef>
              <a:spcAft>
                <a:spcPts val="0"/>
              </a:spcAft>
              <a:buNone/>
            </a:pPr>
            <a:r>
              <a:rPr lang="en-US" sz="2200" b="1" u="sng">
                <a:solidFill>
                  <a:srgbClr val="0579BD"/>
                </a:solidFill>
                <a:highlight>
                  <a:srgbClr val="FFFFFF"/>
                </a:highlight>
                <a:hlinkClick r:id="rId5">
                  <a:extLst>
                    <a:ext uri="{A12FA001-AC4F-418D-AE19-62706E023703}">
                      <ahyp:hlinkClr xmlns:ahyp="http://schemas.microsoft.com/office/drawing/2018/hyperlinkcolor" val="tx"/>
                    </a:ext>
                  </a:extLst>
                </a:hlinkClick>
              </a:rPr>
              <a:t>OpenGovernmentSecretariat@gsa.gov</a:t>
            </a:r>
            <a:r>
              <a:rPr lang="en-US" sz="2200" b="1">
                <a:solidFill>
                  <a:srgbClr val="0579BD"/>
                </a:solidFill>
                <a:highlight>
                  <a:srgbClr val="FFFFFF"/>
                </a:highlight>
              </a:rPr>
              <a:t>  </a:t>
            </a:r>
            <a:endParaRPr sz="2200" b="1">
              <a:solidFill>
                <a:srgbClr val="0579BD"/>
              </a:solidFill>
              <a:highlight>
                <a:srgbClr val="FFFFFF"/>
              </a:highlight>
            </a:endParaRPr>
          </a:p>
          <a:p>
            <a:pPr marL="0" lvl="0" indent="0" algn="ctr" rtl="0">
              <a:lnSpc>
                <a:spcPct val="28846"/>
              </a:lnSpc>
              <a:spcBef>
                <a:spcPts val="1400"/>
              </a:spcBef>
              <a:spcAft>
                <a:spcPts val="400"/>
              </a:spcAft>
              <a:buNone/>
            </a:pPr>
            <a:r>
              <a:rPr lang="en-US" sz="2200" b="1">
                <a:solidFill>
                  <a:srgbClr val="0579BD"/>
                </a:solidFill>
                <a:highlight>
                  <a:srgbClr val="FFFFFF"/>
                </a:highlight>
              </a:rPr>
              <a:t>info@dcogc.org</a:t>
            </a:r>
            <a:endParaRPr sz="2200" b="1">
              <a:solidFill>
                <a:srgbClr val="0579BD"/>
              </a:solidFill>
              <a:highlight>
                <a:srgbClr val="FFFFFF"/>
              </a:highlight>
            </a:endParaRPr>
          </a:p>
        </p:txBody>
      </p:sp>
      <p:sp>
        <p:nvSpPr>
          <p:cNvPr id="450" name="Google Shape;450;p60"/>
          <p:cNvSpPr txBox="1">
            <a:spLocks noGrp="1"/>
          </p:cNvSpPr>
          <p:nvPr>
            <p:ph type="sldNum" idx="12"/>
          </p:nvPr>
        </p:nvSpPr>
        <p:spPr>
          <a:xfrm>
            <a:off x="838199" y="6250024"/>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27</a:t>
            </a:fld>
            <a:endParaRPr sz="1200" b="0" i="0" u="none" strike="noStrike" cap="none">
              <a:solidFill>
                <a:schemeClr val="tx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5" name="Google Shape;195;p36"/>
          <p:cNvSpPr txBox="1">
            <a:spLocks noGrp="1"/>
          </p:cNvSpPr>
          <p:nvPr>
            <p:ph type="title"/>
          </p:nvPr>
        </p:nvSpPr>
        <p:spPr>
          <a:xfrm>
            <a:off x="816750" y="28368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Agenda</a:t>
            </a:r>
            <a:endParaRPr dirty="0">
              <a:latin typeface="Arial"/>
              <a:ea typeface="Arial"/>
              <a:cs typeface="Arial"/>
              <a:sym typeface="Arial"/>
            </a:endParaRPr>
          </a:p>
        </p:txBody>
      </p:sp>
      <p:graphicFrame>
        <p:nvGraphicFramePr>
          <p:cNvPr id="194" name="Google Shape;194;p36"/>
          <p:cNvGraphicFramePr/>
          <p:nvPr>
            <p:extLst>
              <p:ext uri="{D42A27DB-BD31-4B8C-83A1-F6EECF244321}">
                <p14:modId xmlns:p14="http://schemas.microsoft.com/office/powerpoint/2010/main" val="3939143035"/>
              </p:ext>
            </p:extLst>
          </p:nvPr>
        </p:nvGraphicFramePr>
        <p:xfrm>
          <a:off x="246100" y="1594360"/>
          <a:ext cx="11656900" cy="5229150"/>
        </p:xfrm>
        <a:graphic>
          <a:graphicData uri="http://schemas.openxmlformats.org/drawingml/2006/table">
            <a:tbl>
              <a:tblPr firstRow="1" bandRow="1">
                <a:noFill/>
                <a:tableStyleId>{8AABD0E0-A119-4D4D-B584-6481CFEB437C}</a:tableStyleId>
              </a:tblPr>
              <a:tblGrid>
                <a:gridCol w="2077000">
                  <a:extLst>
                    <a:ext uri="{9D8B030D-6E8A-4147-A177-3AD203B41FA5}">
                      <a16:colId xmlns:a16="http://schemas.microsoft.com/office/drawing/2014/main" val="20000"/>
                    </a:ext>
                  </a:extLst>
                </a:gridCol>
                <a:gridCol w="4365275">
                  <a:extLst>
                    <a:ext uri="{9D8B030D-6E8A-4147-A177-3AD203B41FA5}">
                      <a16:colId xmlns:a16="http://schemas.microsoft.com/office/drawing/2014/main" val="20001"/>
                    </a:ext>
                  </a:extLst>
                </a:gridCol>
                <a:gridCol w="5214625">
                  <a:extLst>
                    <a:ext uri="{9D8B030D-6E8A-4147-A177-3AD203B41FA5}">
                      <a16:colId xmlns:a16="http://schemas.microsoft.com/office/drawing/2014/main" val="20002"/>
                    </a:ext>
                  </a:extLst>
                </a:gridCol>
              </a:tblGrid>
              <a:tr h="328775">
                <a:tc>
                  <a:txBody>
                    <a:bodyPr/>
                    <a:lstStyle/>
                    <a:p>
                      <a:pPr marL="0" marR="0" lvl="0" indent="0" algn="l" rtl="0">
                        <a:spcBef>
                          <a:spcPts val="0"/>
                        </a:spcBef>
                        <a:spcAft>
                          <a:spcPts val="0"/>
                        </a:spcAft>
                        <a:buNone/>
                      </a:pPr>
                      <a:r>
                        <a:rPr lang="en-US" sz="1600" dirty="0">
                          <a:latin typeface="Arial"/>
                          <a:ea typeface="Arial"/>
                          <a:cs typeface="Arial"/>
                          <a:sym typeface="Arial"/>
                        </a:rPr>
                        <a:t>Time</a:t>
                      </a:r>
                      <a:endParaRPr sz="1600" dirty="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600" dirty="0">
                          <a:latin typeface="Arial"/>
                          <a:ea typeface="Arial"/>
                          <a:cs typeface="Arial"/>
                          <a:sym typeface="Arial"/>
                        </a:rPr>
                        <a:t>Item</a:t>
                      </a:r>
                      <a:endParaRPr sz="1600" dirty="0">
                        <a:latin typeface="Arial"/>
                        <a:ea typeface="Arial"/>
                        <a:cs typeface="Arial"/>
                        <a:sym typeface="Arial"/>
                      </a:endParaRPr>
                    </a:p>
                  </a:txBody>
                  <a:tcPr marL="91450" marR="91450" marT="45725" marB="45725" anchor="ctr">
                    <a:solidFill>
                      <a:srgbClr val="00467E"/>
                    </a:solidFill>
                  </a:tcPr>
                </a:tc>
                <a:tc>
                  <a:txBody>
                    <a:bodyPr/>
                    <a:lstStyle/>
                    <a:p>
                      <a:pPr marL="0" marR="0" lvl="0" indent="0" algn="l" rtl="0">
                        <a:spcBef>
                          <a:spcPts val="0"/>
                        </a:spcBef>
                        <a:spcAft>
                          <a:spcPts val="0"/>
                        </a:spcAft>
                        <a:buNone/>
                      </a:pPr>
                      <a:r>
                        <a:rPr lang="en-US" sz="1600" dirty="0">
                          <a:latin typeface="Arial"/>
                          <a:ea typeface="Arial"/>
                          <a:cs typeface="Arial"/>
                          <a:sym typeface="Arial"/>
                        </a:rPr>
                        <a:t>Presenter</a:t>
                      </a:r>
                      <a:endParaRPr sz="1600" dirty="0">
                        <a:latin typeface="Arial"/>
                        <a:ea typeface="Arial"/>
                        <a:cs typeface="Arial"/>
                        <a:sym typeface="Arial"/>
                      </a:endParaRPr>
                    </a:p>
                  </a:txBody>
                  <a:tcPr marL="91450" marR="91450" marT="45725" marB="45725" anchor="ctr">
                    <a:solidFill>
                      <a:srgbClr val="00467E"/>
                    </a:solidFill>
                  </a:tcPr>
                </a:tc>
                <a:extLst>
                  <a:ext uri="{0D108BD9-81ED-4DB2-BD59-A6C34878D82A}">
                    <a16:rowId xmlns:a16="http://schemas.microsoft.com/office/drawing/2014/main" val="10000"/>
                  </a:ext>
                </a:extLst>
              </a:tr>
              <a:tr h="500350">
                <a:tc>
                  <a:txBody>
                    <a:bodyPr/>
                    <a:lstStyle/>
                    <a:p>
                      <a:pPr marL="0" marR="0" lvl="0" indent="0" algn="l" rtl="0">
                        <a:spcBef>
                          <a:spcPts val="0"/>
                        </a:spcBef>
                        <a:spcAft>
                          <a:spcPts val="0"/>
                        </a:spcAft>
                        <a:buNone/>
                      </a:pPr>
                      <a:r>
                        <a:rPr lang="en-US" sz="1600">
                          <a:latin typeface="Arial"/>
                          <a:ea typeface="Arial"/>
                          <a:cs typeface="Arial"/>
                          <a:sym typeface="Arial"/>
                        </a:rPr>
                        <a:t>5:00 PM - 5:05 PM </a:t>
                      </a:r>
                      <a:endParaRPr sz="1600">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en-US" sz="1600">
                          <a:latin typeface="Arial"/>
                          <a:ea typeface="Arial"/>
                          <a:cs typeface="Arial"/>
                          <a:sym typeface="Arial"/>
                        </a:rPr>
                        <a:t>Welcome</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Kirsten Mitchell</a:t>
                      </a:r>
                      <a:r>
                        <a:rPr lang="en-US" sz="1600">
                          <a:latin typeface="Arial"/>
                          <a:ea typeface="Arial"/>
                          <a:cs typeface="Arial"/>
                          <a:sym typeface="Arial"/>
                        </a:rPr>
                        <a:t>, President of the DC Open Government Coalition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1"/>
                  </a:ext>
                </a:extLst>
              </a:tr>
              <a:tr h="738800">
                <a:tc>
                  <a:txBody>
                    <a:bodyPr/>
                    <a:lstStyle/>
                    <a:p>
                      <a:pPr marL="0" marR="0" lvl="0" indent="0" algn="l" rtl="0">
                        <a:spcBef>
                          <a:spcPts val="0"/>
                        </a:spcBef>
                        <a:spcAft>
                          <a:spcPts val="0"/>
                        </a:spcAft>
                        <a:buNone/>
                      </a:pPr>
                      <a:r>
                        <a:rPr lang="en-US" sz="1600">
                          <a:latin typeface="Arial"/>
                          <a:ea typeface="Arial"/>
                          <a:cs typeface="Arial"/>
                          <a:sym typeface="Arial"/>
                        </a:rPr>
                        <a:t>5:05 PM - 5:10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Overview of international/national open government efforts and how they relate to local communities such as DC</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Daniel York</a:t>
                      </a:r>
                      <a:r>
                        <a:rPr lang="en-US" sz="1600">
                          <a:latin typeface="Arial"/>
                          <a:ea typeface="Arial"/>
                          <a:cs typeface="Arial"/>
                          <a:sym typeface="Arial"/>
                        </a:rPr>
                        <a:t>, Director, U.S. Open Government Secretariat, U.S. General Services Administration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2"/>
                  </a:ext>
                </a:extLst>
              </a:tr>
              <a:tr h="349750">
                <a:tc>
                  <a:txBody>
                    <a:bodyPr/>
                    <a:lstStyle/>
                    <a:p>
                      <a:pPr marL="0" marR="0" lvl="0" indent="0" algn="l" rtl="0">
                        <a:spcBef>
                          <a:spcPts val="0"/>
                        </a:spcBef>
                        <a:spcAft>
                          <a:spcPts val="0"/>
                        </a:spcAft>
                        <a:buNone/>
                      </a:pPr>
                      <a:r>
                        <a:rPr lang="en-US" sz="1600">
                          <a:latin typeface="Arial"/>
                          <a:ea typeface="Arial"/>
                          <a:cs typeface="Arial"/>
                          <a:sym typeface="Arial"/>
                        </a:rPr>
                        <a:t>5:10 PM - 5:20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Keynote Speaker</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a:latin typeface="Arial"/>
                          <a:ea typeface="Arial"/>
                          <a:cs typeface="Arial"/>
                          <a:sym typeface="Arial"/>
                        </a:rPr>
                        <a:t>Kathleen Patterson</a:t>
                      </a:r>
                      <a:r>
                        <a:rPr lang="en-US" sz="1600">
                          <a:latin typeface="Arial"/>
                          <a:ea typeface="Arial"/>
                          <a:cs typeface="Arial"/>
                          <a:sym typeface="Arial"/>
                        </a:rPr>
                        <a:t>, D.C. Auditor </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3"/>
                  </a:ext>
                </a:extLst>
              </a:tr>
              <a:tr h="1891925">
                <a:tc>
                  <a:txBody>
                    <a:bodyPr/>
                    <a:lstStyle/>
                    <a:p>
                      <a:pPr marL="0" marR="0" lvl="0" indent="0" algn="l" rtl="0">
                        <a:spcBef>
                          <a:spcPts val="0"/>
                        </a:spcBef>
                        <a:spcAft>
                          <a:spcPts val="0"/>
                        </a:spcAft>
                        <a:buNone/>
                      </a:pPr>
                      <a:r>
                        <a:rPr lang="en-US" sz="1600">
                          <a:latin typeface="Arial"/>
                          <a:ea typeface="Arial"/>
                          <a:cs typeface="Arial"/>
                          <a:sym typeface="Arial"/>
                        </a:rPr>
                        <a:t>5:20 PM - 6:10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a:latin typeface="Arial"/>
                          <a:ea typeface="Arial"/>
                          <a:cs typeface="Arial"/>
                          <a:sym typeface="Arial"/>
                        </a:rPr>
                        <a:t>Panel on Establishing a Transparency Reform Commission in DC</a:t>
                      </a:r>
                      <a:endParaRPr sz="1600">
                        <a:latin typeface="Arial"/>
                        <a:ea typeface="Arial"/>
                        <a:cs typeface="Arial"/>
                        <a:sym typeface="Arial"/>
                      </a:endParaRPr>
                    </a:p>
                    <a:p>
                      <a:pPr marL="0" lvl="0" indent="0" algn="l" rtl="0">
                        <a:lnSpc>
                          <a:spcPct val="115000"/>
                        </a:lnSpc>
                        <a:spcBef>
                          <a:spcPts val="0"/>
                        </a:spcBef>
                        <a:spcAft>
                          <a:spcPts val="0"/>
                        </a:spcAft>
                        <a:buNone/>
                      </a:pP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Moderator: Tom Susman</a:t>
                      </a:r>
                      <a:r>
                        <a:rPr lang="en-US" sz="1600">
                          <a:latin typeface="Arial"/>
                          <a:ea typeface="Arial"/>
                          <a:cs typeface="Arial"/>
                          <a:sym typeface="Arial"/>
                        </a:rPr>
                        <a:t>, Founder, DC Open Government Coalition, and four-term member of the federal FOIA Advisory Committee</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b="1">
                          <a:latin typeface="Arial"/>
                          <a:ea typeface="Arial"/>
                          <a:cs typeface="Arial"/>
                          <a:sym typeface="Arial"/>
                        </a:rPr>
                        <a:t>Niquelle Allen</a:t>
                      </a:r>
                      <a:r>
                        <a:rPr lang="en-US" sz="1600">
                          <a:latin typeface="Arial"/>
                          <a:ea typeface="Arial"/>
                          <a:cs typeface="Arial"/>
                          <a:sym typeface="Arial"/>
                        </a:rPr>
                        <a:t>, Esq. Director of the DC Office of Open Government</a:t>
                      </a: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Ginger Quintero-McCall</a:t>
                      </a:r>
                      <a:r>
                        <a:rPr lang="en-US" sz="1600">
                          <a:latin typeface="Arial"/>
                          <a:ea typeface="Arial"/>
                          <a:cs typeface="Arial"/>
                          <a:sym typeface="Arial"/>
                        </a:rPr>
                        <a:t>, former Public Records Advocate, state of Oregon </a:t>
                      </a:r>
                      <a:endParaRPr sz="1600">
                        <a:latin typeface="Arial"/>
                        <a:ea typeface="Arial"/>
                        <a:cs typeface="Arial"/>
                        <a:sym typeface="Arial"/>
                      </a:endParaRPr>
                    </a:p>
                    <a:p>
                      <a:pPr marL="0" lvl="0" indent="0" algn="l" rtl="0">
                        <a:lnSpc>
                          <a:spcPct val="115000"/>
                        </a:lnSpc>
                        <a:spcBef>
                          <a:spcPts val="0"/>
                        </a:spcBef>
                        <a:spcAft>
                          <a:spcPts val="0"/>
                        </a:spcAft>
                        <a:buNone/>
                      </a:pPr>
                      <a:r>
                        <a:rPr lang="en-US" sz="1600" b="1">
                          <a:latin typeface="Arial"/>
                          <a:ea typeface="Arial"/>
                          <a:cs typeface="Arial"/>
                          <a:sym typeface="Arial"/>
                        </a:rPr>
                        <a:t>Robert Becker</a:t>
                      </a:r>
                      <a:r>
                        <a:rPr lang="en-US" sz="1600">
                          <a:latin typeface="Arial"/>
                          <a:ea typeface="Arial"/>
                          <a:cs typeface="Arial"/>
                          <a:sym typeface="Arial"/>
                        </a:rPr>
                        <a:t>, Coalition board member who has drafted legislation to create a transparency reform commission in DC</a:t>
                      </a: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4"/>
                  </a:ext>
                </a:extLst>
              </a:tr>
              <a:tr h="288675">
                <a:tc>
                  <a:txBody>
                    <a:bodyPr/>
                    <a:lstStyle/>
                    <a:p>
                      <a:pPr marL="0" marR="0" lvl="0" indent="0" algn="l" rtl="0">
                        <a:spcBef>
                          <a:spcPts val="0"/>
                        </a:spcBef>
                        <a:spcAft>
                          <a:spcPts val="0"/>
                        </a:spcAft>
                        <a:buNone/>
                      </a:pPr>
                      <a:r>
                        <a:rPr lang="en-US" sz="1600">
                          <a:latin typeface="Arial"/>
                          <a:ea typeface="Arial"/>
                          <a:cs typeface="Arial"/>
                          <a:sym typeface="Arial"/>
                        </a:rPr>
                        <a:t>6:10 PM - 6:25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a:latin typeface="Arial"/>
                          <a:ea typeface="Arial"/>
                          <a:cs typeface="Arial"/>
                          <a:sym typeface="Arial"/>
                        </a:rPr>
                        <a:t>Q &amp; A</a:t>
                      </a:r>
                      <a:endParaRPr sz="1600">
                        <a:latin typeface="Arial"/>
                        <a:ea typeface="Arial"/>
                        <a:cs typeface="Arial"/>
                        <a:sym typeface="Arial"/>
                      </a:endParaRPr>
                    </a:p>
                  </a:txBody>
                  <a:tcPr marL="91450" marR="91450" marT="45725" marB="45725" anchor="ctr"/>
                </a:tc>
                <a:tc>
                  <a:txBody>
                    <a:bodyPr/>
                    <a:lstStyle/>
                    <a:p>
                      <a:pPr marL="0" lvl="0" indent="0" algn="l" rtl="0">
                        <a:spcBef>
                          <a:spcPts val="0"/>
                        </a:spcBef>
                        <a:spcAft>
                          <a:spcPts val="0"/>
                        </a:spcAft>
                        <a:buNone/>
                      </a:pPr>
                      <a:endParaRPr sz="160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5"/>
                  </a:ext>
                </a:extLst>
              </a:tr>
              <a:tr h="318525">
                <a:tc>
                  <a:txBody>
                    <a:bodyPr/>
                    <a:lstStyle/>
                    <a:p>
                      <a:pPr marL="0" marR="0" lvl="0" indent="0" algn="l" rtl="0">
                        <a:spcBef>
                          <a:spcPts val="0"/>
                        </a:spcBef>
                        <a:spcAft>
                          <a:spcPts val="0"/>
                        </a:spcAft>
                        <a:buNone/>
                      </a:pPr>
                      <a:r>
                        <a:rPr lang="en-US" sz="1600">
                          <a:latin typeface="Arial"/>
                          <a:ea typeface="Arial"/>
                          <a:cs typeface="Arial"/>
                          <a:sym typeface="Arial"/>
                        </a:rPr>
                        <a:t>6:25 PM - 6:30 PM</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None/>
                      </a:pPr>
                      <a:r>
                        <a:rPr lang="en-US" sz="1600">
                          <a:latin typeface="Arial"/>
                          <a:ea typeface="Arial"/>
                          <a:cs typeface="Arial"/>
                          <a:sym typeface="Arial"/>
                        </a:rPr>
                        <a:t>Closing</a:t>
                      </a:r>
                      <a:endParaRPr sz="1600">
                        <a:latin typeface="Arial"/>
                        <a:ea typeface="Arial"/>
                        <a:cs typeface="Arial"/>
                        <a:sym typeface="Arial"/>
                      </a:endParaRPr>
                    </a:p>
                  </a:txBody>
                  <a:tcPr marL="91450" marR="91450" marT="45725" marB="45725" anchor="ctr"/>
                </a:tc>
                <a:tc>
                  <a:txBody>
                    <a:bodyPr/>
                    <a:lstStyle/>
                    <a:p>
                      <a:pPr marL="0" lvl="0" indent="0" algn="l" rtl="0">
                        <a:lnSpc>
                          <a:spcPct val="115000"/>
                        </a:lnSpc>
                        <a:spcBef>
                          <a:spcPts val="0"/>
                        </a:spcBef>
                        <a:spcAft>
                          <a:spcPts val="0"/>
                        </a:spcAft>
                        <a:buClr>
                          <a:schemeClr val="dk1"/>
                        </a:buClr>
                        <a:buSzPts val="1100"/>
                        <a:buFont typeface="Arial"/>
                        <a:buNone/>
                      </a:pPr>
                      <a:r>
                        <a:rPr lang="en-US" sz="1600" b="1" dirty="0">
                          <a:latin typeface="Arial"/>
                          <a:ea typeface="Arial"/>
                          <a:cs typeface="Arial"/>
                          <a:sym typeface="Arial"/>
                        </a:rPr>
                        <a:t>Kirsten Mitchell</a:t>
                      </a:r>
                      <a:r>
                        <a:rPr lang="en-US" sz="1600" dirty="0">
                          <a:latin typeface="Arial"/>
                          <a:ea typeface="Arial"/>
                          <a:cs typeface="Arial"/>
                          <a:sym typeface="Arial"/>
                        </a:rPr>
                        <a:t>, President of the DC Open Government Coalition </a:t>
                      </a:r>
                      <a:endParaRPr sz="1600" dirty="0">
                        <a:latin typeface="Arial"/>
                        <a:ea typeface="Arial"/>
                        <a:cs typeface="Arial"/>
                        <a:sym typeface="Arial"/>
                      </a:endParaRPr>
                    </a:p>
                  </a:txBody>
                  <a:tcPr marL="91450" marR="91450" marT="45725" marB="45725" anchor="ctr">
                    <a:lnR w="9525" cap="flat" cmpd="sng">
                      <a:solidFill>
                        <a:srgbClr val="9E9E9E"/>
                      </a:solidFill>
                      <a:prstDash val="solid"/>
                      <a:round/>
                      <a:headEnd type="none" w="sm" len="sm"/>
                      <a:tailEnd type="none" w="sm" len="sm"/>
                    </a:lnR>
                  </a:tcPr>
                </a:tc>
                <a:extLst>
                  <a:ext uri="{0D108BD9-81ED-4DB2-BD59-A6C34878D82A}">
                    <a16:rowId xmlns:a16="http://schemas.microsoft.com/office/drawing/2014/main" val="10006"/>
                  </a:ext>
                </a:extLst>
              </a:tr>
            </a:tbl>
          </a:graphicData>
        </a:graphic>
      </p:graphicFrame>
      <p:sp>
        <p:nvSpPr>
          <p:cNvPr id="196" name="Google Shape;196;p36"/>
          <p:cNvSpPr txBox="1">
            <a:spLocks noGrp="1"/>
          </p:cNvSpPr>
          <p:nvPr>
            <p:ph type="sldNum" idx="12"/>
          </p:nvPr>
        </p:nvSpPr>
        <p:spPr>
          <a:xfrm>
            <a:off x="11305804" y="6492875"/>
            <a:ext cx="59719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3</a:t>
            </a:fld>
            <a:endParaRPr sz="1200" b="0" i="0" u="none" strike="noStrike" cap="none" dirty="0">
              <a:solidFill>
                <a:schemeClr val="tx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4796590" y="1564105"/>
            <a:ext cx="63045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dirty="0">
                <a:latin typeface="Arial"/>
                <a:ea typeface="Arial"/>
                <a:cs typeface="Arial"/>
                <a:sym typeface="Arial"/>
              </a:rPr>
              <a:t>Daniel W. York </a:t>
            </a:r>
            <a:endParaRPr dirty="0">
              <a:latin typeface="Arial"/>
              <a:ea typeface="Arial"/>
              <a:cs typeface="Arial"/>
              <a:sym typeface="Arial"/>
            </a:endParaRPr>
          </a:p>
        </p:txBody>
      </p:sp>
      <p:sp>
        <p:nvSpPr>
          <p:cNvPr id="202" name="Google Shape;202;p37"/>
          <p:cNvSpPr txBox="1">
            <a:spLocks noGrp="1"/>
          </p:cNvSpPr>
          <p:nvPr>
            <p:ph type="body" idx="1"/>
          </p:nvPr>
        </p:nvSpPr>
        <p:spPr>
          <a:xfrm>
            <a:off x="4796590" y="2679031"/>
            <a:ext cx="6304500" cy="29235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Clr>
                <a:schemeClr val="dk1"/>
              </a:buClr>
              <a:buSzPts val="1100"/>
              <a:buNone/>
            </a:pPr>
            <a:r>
              <a:rPr lang="en-US" sz="2200"/>
              <a:t>Director, U.S. Open Government Secretariat, U.S. General Services Administration</a:t>
            </a:r>
            <a:endParaRPr sz="2200"/>
          </a:p>
          <a:p>
            <a:pPr marL="0" lvl="0" indent="0" algn="l" rtl="0">
              <a:lnSpc>
                <a:spcPct val="115000"/>
              </a:lnSpc>
              <a:spcBef>
                <a:spcPts val="0"/>
              </a:spcBef>
              <a:spcAft>
                <a:spcPts val="0"/>
              </a:spcAft>
              <a:buClr>
                <a:schemeClr val="dk1"/>
              </a:buClr>
              <a:buSzPts val="1100"/>
              <a:buNone/>
            </a:pPr>
            <a:endParaRPr/>
          </a:p>
        </p:txBody>
      </p:sp>
      <p:pic>
        <p:nvPicPr>
          <p:cNvPr id="204" name="Google Shape;204;p37">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10081771" y="5449771"/>
            <a:ext cx="1827028" cy="1827028"/>
          </a:xfrm>
          <a:prstGeom prst="rect">
            <a:avLst/>
          </a:prstGeom>
          <a:noFill/>
          <a:ln>
            <a:noFill/>
          </a:ln>
        </p:spPr>
      </p:pic>
      <p:sp>
        <p:nvSpPr>
          <p:cNvPr id="205" name="Google Shape;205;p37">
            <a:extLst>
              <a:ext uri="{C183D7F6-B498-43B3-948B-1728B52AA6E4}">
                <adec:decorative xmlns:adec="http://schemas.microsoft.com/office/drawing/2017/decorative" val="1"/>
              </a:ext>
            </a:extLst>
          </p:cNvPr>
          <p:cNvSpPr/>
          <p:nvPr/>
        </p:nvSpPr>
        <p:spPr>
          <a:xfrm>
            <a:off x="1090862" y="1346533"/>
            <a:ext cx="3160200" cy="3160200"/>
          </a:xfrm>
          <a:prstGeom prst="ellipse">
            <a:avLst/>
          </a:prstGeom>
          <a:blipFill rotWithShape="1">
            <a:blip r:embed="rId4">
              <a:alphaModFix/>
            </a:blip>
            <a:stretch>
              <a:fillRect t="349"/>
            </a:stretch>
          </a:blipFill>
          <a:ln w="117475" cap="flat" cmpd="sng">
            <a:solidFill>
              <a:srgbClr val="AF081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6" name="Google Shape;206;p37" descr="A headshot of Mr. Daniel York, a white male with a salt an pepper goatee. "/>
          <p:cNvPicPr preferRelativeResize="0">
            <a:picLocks noGrp="1"/>
          </p:cNvPicPr>
          <p:nvPr>
            <p:ph type="pic" idx="2"/>
          </p:nvPr>
        </p:nvPicPr>
        <p:blipFill rotWithShape="1">
          <a:blip r:embed="rId5">
            <a:alphaModFix/>
          </a:blip>
          <a:srcRect t="79" b="79"/>
          <a:stretch/>
        </p:blipFill>
        <p:spPr>
          <a:xfrm>
            <a:off x="1485600" y="1752775"/>
            <a:ext cx="2373300" cy="2369700"/>
          </a:xfrm>
          <a:prstGeom prst="ellipse">
            <a:avLst/>
          </a:prstGeom>
          <a:solidFill>
            <a:srgbClr val="4472C4"/>
          </a:solidFill>
          <a:ln>
            <a:noFill/>
          </a:ln>
        </p:spPr>
      </p:pic>
      <p:sp>
        <p:nvSpPr>
          <p:cNvPr id="203" name="Google Shape;203;p37"/>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solidFill>
                  <a:schemeClr val="tx1"/>
                </a:solidFill>
              </a:rPr>
              <a:t>4</a:t>
            </a:fld>
            <a:endParaRPr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8"/>
          <p:cNvSpPr txBox="1">
            <a:spLocks noGrp="1"/>
          </p:cNvSpPr>
          <p:nvPr>
            <p:ph type="title"/>
          </p:nvPr>
        </p:nvSpPr>
        <p:spPr>
          <a:xfrm>
            <a:off x="838200" y="2266122"/>
            <a:ext cx="10515600" cy="1550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sz="5200">
                <a:latin typeface="Arial"/>
                <a:ea typeface="Arial"/>
                <a:cs typeface="Arial"/>
                <a:sym typeface="Arial"/>
              </a:rPr>
              <a:t>Overview of International and national open government efforts</a:t>
            </a:r>
            <a:endParaRPr sz="5200">
              <a:latin typeface="Arial"/>
              <a:ea typeface="Arial"/>
              <a:cs typeface="Arial"/>
              <a:sym typeface="Arial"/>
            </a:endParaRPr>
          </a:p>
        </p:txBody>
      </p:sp>
      <p:sp>
        <p:nvSpPr>
          <p:cNvPr id="212" name="Google Shape;212;p38"/>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bg1"/>
                </a:solidFill>
              </a:rPr>
              <a:t>5</a:t>
            </a:fld>
            <a:endParaRPr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467E"/>
              </a:buClr>
              <a:buSzPts val="3600"/>
              <a:buFont typeface="Play"/>
              <a:buNone/>
            </a:pPr>
            <a:r>
              <a:rPr lang="en-US">
                <a:latin typeface="Arial"/>
                <a:ea typeface="Arial"/>
                <a:cs typeface="Arial"/>
                <a:sym typeface="Arial"/>
              </a:rPr>
              <a:t>The Open Government Partnership</a:t>
            </a:r>
            <a:endParaRPr>
              <a:latin typeface="Arial"/>
              <a:ea typeface="Arial"/>
              <a:cs typeface="Arial"/>
              <a:sym typeface="Arial"/>
            </a:endParaRPr>
          </a:p>
        </p:txBody>
      </p:sp>
      <p:sp>
        <p:nvSpPr>
          <p:cNvPr id="219" name="Google Shape;219;p39"/>
          <p:cNvSpPr txBox="1">
            <a:spLocks noGrp="1"/>
          </p:cNvSpPr>
          <p:nvPr>
            <p:ph type="body" idx="1"/>
          </p:nvPr>
        </p:nvSpPr>
        <p:spPr>
          <a:xfrm>
            <a:off x="304800" y="1825625"/>
            <a:ext cx="7486500" cy="48750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US" sz="2400" dirty="0"/>
              <a:t>In 2011, government leaders and civil society advocates came together to create a unique partnership - one that combines these powerful forces to promote </a:t>
            </a:r>
            <a:r>
              <a:rPr lang="en-US" sz="2400" b="1" dirty="0">
                <a:solidFill>
                  <a:schemeClr val="accent6">
                    <a:lumMod val="50000"/>
                  </a:schemeClr>
                </a:solidFill>
              </a:rPr>
              <a:t>transparent</a:t>
            </a:r>
            <a:r>
              <a:rPr lang="en-US" sz="2400" dirty="0"/>
              <a:t>, </a:t>
            </a:r>
            <a:r>
              <a:rPr lang="en-US" sz="2400" b="1" dirty="0">
                <a:solidFill>
                  <a:schemeClr val="bg2">
                    <a:lumMod val="90000"/>
                    <a:lumOff val="10000"/>
                  </a:schemeClr>
                </a:solidFill>
              </a:rPr>
              <a:t>participatory</a:t>
            </a:r>
            <a:r>
              <a:rPr lang="en-US" sz="2400" dirty="0"/>
              <a:t>, </a:t>
            </a:r>
            <a:r>
              <a:rPr lang="en-US" sz="2400" b="1" dirty="0">
                <a:solidFill>
                  <a:srgbClr val="C00000"/>
                </a:solidFill>
              </a:rPr>
              <a:t>inclusive</a:t>
            </a:r>
            <a:r>
              <a:rPr lang="en-US" sz="2400" dirty="0"/>
              <a:t>, and </a:t>
            </a:r>
            <a:r>
              <a:rPr lang="en-US" sz="2400" b="1" dirty="0">
                <a:solidFill>
                  <a:schemeClr val="accent5">
                    <a:lumMod val="50000"/>
                  </a:schemeClr>
                </a:solidFill>
              </a:rPr>
              <a:t>accountable</a:t>
            </a:r>
            <a:r>
              <a:rPr lang="en-US" sz="2400" b="1" dirty="0">
                <a:solidFill>
                  <a:srgbClr val="FF00FF"/>
                </a:solidFill>
              </a:rPr>
              <a:t> </a:t>
            </a:r>
            <a:r>
              <a:rPr lang="en-US" sz="2400" dirty="0"/>
              <a:t>governance.</a:t>
            </a:r>
            <a:endParaRPr sz="2400" dirty="0"/>
          </a:p>
          <a:p>
            <a:pPr marL="0" lvl="0" indent="0" algn="l" rtl="0">
              <a:lnSpc>
                <a:spcPct val="100000"/>
              </a:lnSpc>
              <a:spcBef>
                <a:spcPts val="0"/>
              </a:spcBef>
              <a:spcAft>
                <a:spcPts val="0"/>
              </a:spcAft>
              <a:buClr>
                <a:schemeClr val="dk1"/>
              </a:buClr>
              <a:buSzPts val="1100"/>
              <a:buFont typeface="Arial"/>
              <a:buNone/>
            </a:pPr>
            <a:endParaRPr sz="2400" dirty="0"/>
          </a:p>
          <a:p>
            <a:pPr marL="0" lvl="0" indent="0" algn="l" rtl="0">
              <a:lnSpc>
                <a:spcPct val="100000"/>
              </a:lnSpc>
              <a:spcBef>
                <a:spcPts val="0"/>
              </a:spcBef>
              <a:spcAft>
                <a:spcPts val="0"/>
              </a:spcAft>
              <a:buClr>
                <a:schemeClr val="dk1"/>
              </a:buClr>
              <a:buSzPts val="1100"/>
              <a:buFont typeface="Arial"/>
              <a:buNone/>
            </a:pPr>
            <a:r>
              <a:rPr lang="en-US" sz="2400" dirty="0"/>
              <a:t>The Open Government Partnership (OGP) is a multilateral initiative aimed at securing commitments from national and sub-national governments to promote open government, combat corruption, and improve governance.</a:t>
            </a:r>
            <a:endParaRPr sz="2400" dirty="0"/>
          </a:p>
          <a:p>
            <a:pPr marL="0" lvl="0" indent="0" algn="l" rtl="0">
              <a:spcBef>
                <a:spcPts val="1000"/>
              </a:spcBef>
              <a:spcAft>
                <a:spcPts val="0"/>
              </a:spcAft>
              <a:buNone/>
            </a:pPr>
            <a:endParaRPr dirty="0"/>
          </a:p>
        </p:txBody>
      </p:sp>
      <p:pic>
        <p:nvPicPr>
          <p:cNvPr id="220" name="Google Shape;220;p39" descr="Open Government Partnership logo. White text on black background with a colorful bar below."/>
          <p:cNvPicPr preferRelativeResize="0"/>
          <p:nvPr/>
        </p:nvPicPr>
        <p:blipFill>
          <a:blip r:embed="rId3">
            <a:alphaModFix/>
          </a:blip>
          <a:stretch>
            <a:fillRect/>
          </a:stretch>
        </p:blipFill>
        <p:spPr>
          <a:xfrm>
            <a:off x="7869225" y="1874601"/>
            <a:ext cx="3748050" cy="3213649"/>
          </a:xfrm>
          <a:prstGeom prst="rect">
            <a:avLst/>
          </a:prstGeom>
          <a:noFill/>
          <a:ln>
            <a:noFill/>
          </a:ln>
        </p:spPr>
      </p:pic>
      <p:sp>
        <p:nvSpPr>
          <p:cNvPr id="218" name="Google Shape;218;p39"/>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tx1"/>
                </a:solidFill>
              </a:rPr>
              <a:t>6</a:t>
            </a:fld>
            <a:endParaRPr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6" name="Google Shape;226;p40"/>
          <p:cNvSpPr txBox="1">
            <a:spLocks noGrp="1"/>
          </p:cNvSpPr>
          <p:nvPr>
            <p:ph type="title"/>
          </p:nvPr>
        </p:nvSpPr>
        <p:spPr>
          <a:xfrm>
            <a:off x="533400" y="312337"/>
            <a:ext cx="10515600" cy="962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3500" b="1">
                <a:latin typeface="Arial"/>
                <a:ea typeface="Arial"/>
                <a:cs typeface="Arial"/>
                <a:sym typeface="Arial"/>
              </a:rPr>
              <a:t>OGP By the </a:t>
            </a:r>
            <a:endParaRPr sz="3500" b="1">
              <a:latin typeface="Arial"/>
              <a:ea typeface="Arial"/>
              <a:cs typeface="Arial"/>
              <a:sym typeface="Arial"/>
            </a:endParaRPr>
          </a:p>
          <a:p>
            <a:pPr marL="0" lvl="0" indent="0" algn="l" rtl="0">
              <a:lnSpc>
                <a:spcPct val="100000"/>
              </a:lnSpc>
              <a:spcBef>
                <a:spcPts val="0"/>
              </a:spcBef>
              <a:spcAft>
                <a:spcPts val="0"/>
              </a:spcAft>
              <a:buSzPts val="6900"/>
              <a:buNone/>
            </a:pPr>
            <a:r>
              <a:rPr lang="en-US" sz="3500" b="1">
                <a:latin typeface="Arial"/>
                <a:ea typeface="Arial"/>
                <a:cs typeface="Arial"/>
                <a:sym typeface="Arial"/>
              </a:rPr>
              <a:t>Numbers</a:t>
            </a:r>
            <a:endParaRPr sz="3500" b="1">
              <a:latin typeface="Arial"/>
              <a:ea typeface="Arial"/>
              <a:cs typeface="Arial"/>
              <a:sym typeface="Arial"/>
            </a:endParaRPr>
          </a:p>
        </p:txBody>
      </p:sp>
      <p:sp>
        <p:nvSpPr>
          <p:cNvPr id="228" name="Google Shape;228;p40"/>
          <p:cNvSpPr txBox="1">
            <a:spLocks noGrp="1"/>
          </p:cNvSpPr>
          <p:nvPr>
            <p:ph type="body" idx="1"/>
          </p:nvPr>
        </p:nvSpPr>
        <p:spPr>
          <a:xfrm>
            <a:off x="381000" y="1825625"/>
            <a:ext cx="3029700" cy="3869400"/>
          </a:xfrm>
          <a:prstGeom prst="rect">
            <a:avLst/>
          </a:prstGeom>
        </p:spPr>
        <p:txBody>
          <a:bodyPr spcFirstLastPara="1" wrap="square" lIns="91425" tIns="45700" rIns="91425" bIns="45700" anchor="t" anchorCtr="0">
            <a:normAutofit fontScale="25000" lnSpcReduction="20000"/>
          </a:bodyPr>
          <a:lstStyle/>
          <a:p>
            <a:pPr marL="0" lvl="0" indent="0" algn="l" rtl="0">
              <a:spcBef>
                <a:spcPts val="1000"/>
              </a:spcBef>
              <a:spcAft>
                <a:spcPts val="0"/>
              </a:spcAft>
              <a:buNone/>
            </a:pPr>
            <a:r>
              <a:rPr lang="en-US" sz="12800" b="1" dirty="0">
                <a:solidFill>
                  <a:schemeClr val="bg2">
                    <a:lumMod val="90000"/>
                    <a:lumOff val="10000"/>
                  </a:schemeClr>
                </a:solidFill>
              </a:rPr>
              <a:t>77</a:t>
            </a:r>
            <a:endParaRPr sz="12800" b="1" dirty="0">
              <a:solidFill>
                <a:schemeClr val="bg2">
                  <a:lumMod val="90000"/>
                  <a:lumOff val="10000"/>
                </a:schemeClr>
              </a:solidFill>
            </a:endParaRPr>
          </a:p>
          <a:p>
            <a:pPr marL="0" lvl="0" indent="0" algn="l" rtl="0">
              <a:spcBef>
                <a:spcPts val="1000"/>
              </a:spcBef>
              <a:spcAft>
                <a:spcPts val="0"/>
              </a:spcAft>
              <a:buNone/>
            </a:pPr>
            <a:r>
              <a:rPr lang="en-US" sz="8000" dirty="0"/>
              <a:t>countries</a:t>
            </a:r>
            <a:endParaRPr sz="8000" dirty="0"/>
          </a:p>
          <a:p>
            <a:pPr marL="0" lvl="0" indent="0" algn="l" rtl="0">
              <a:lnSpc>
                <a:spcPct val="100000"/>
              </a:lnSpc>
              <a:spcBef>
                <a:spcPts val="0"/>
              </a:spcBef>
              <a:spcAft>
                <a:spcPts val="0"/>
              </a:spcAft>
              <a:buNone/>
            </a:pPr>
            <a:endParaRPr sz="8000" dirty="0"/>
          </a:p>
          <a:p>
            <a:pPr marL="0" lvl="0" indent="0" algn="l" rtl="0">
              <a:lnSpc>
                <a:spcPct val="100000"/>
              </a:lnSpc>
              <a:spcBef>
                <a:spcPts val="0"/>
              </a:spcBef>
              <a:spcAft>
                <a:spcPts val="0"/>
              </a:spcAft>
              <a:buClr>
                <a:schemeClr val="dk1"/>
              </a:buClr>
              <a:buSzPts val="800"/>
              <a:buFont typeface="Arial"/>
              <a:buNone/>
            </a:pPr>
            <a:r>
              <a:rPr lang="en-US" sz="12800" b="1" dirty="0">
                <a:solidFill>
                  <a:schemeClr val="accent6">
                    <a:lumMod val="50000"/>
                  </a:schemeClr>
                </a:solidFill>
              </a:rPr>
              <a:t>150</a:t>
            </a:r>
            <a:endParaRPr sz="12800" b="1" dirty="0">
              <a:solidFill>
                <a:schemeClr val="accent6">
                  <a:lumMod val="50000"/>
                </a:schemeClr>
              </a:solidFill>
            </a:endParaRPr>
          </a:p>
          <a:p>
            <a:pPr marL="0" lvl="0" indent="0" algn="l" rtl="0">
              <a:spcBef>
                <a:spcPts val="1000"/>
              </a:spcBef>
              <a:spcAft>
                <a:spcPts val="0"/>
              </a:spcAft>
              <a:buNone/>
            </a:pPr>
            <a:r>
              <a:rPr lang="en-US" sz="8000" dirty="0"/>
              <a:t>local governments</a:t>
            </a:r>
            <a:endParaRPr sz="8000" dirty="0"/>
          </a:p>
          <a:p>
            <a:pPr marL="0" lvl="0" indent="0" algn="l" rtl="0">
              <a:lnSpc>
                <a:spcPct val="100000"/>
              </a:lnSpc>
              <a:spcBef>
                <a:spcPts val="0"/>
              </a:spcBef>
              <a:spcAft>
                <a:spcPts val="0"/>
              </a:spcAft>
              <a:buNone/>
            </a:pPr>
            <a:endParaRPr sz="8000" b="1" dirty="0">
              <a:solidFill>
                <a:srgbClr val="F7981D"/>
              </a:solidFill>
            </a:endParaRPr>
          </a:p>
          <a:p>
            <a:pPr marL="0" lvl="0" indent="0" algn="l" rtl="0">
              <a:lnSpc>
                <a:spcPct val="100000"/>
              </a:lnSpc>
              <a:spcBef>
                <a:spcPts val="0"/>
              </a:spcBef>
              <a:spcAft>
                <a:spcPts val="0"/>
              </a:spcAft>
              <a:buClr>
                <a:schemeClr val="dk1"/>
              </a:buClr>
              <a:buSzPts val="800"/>
              <a:buFont typeface="Arial"/>
              <a:buNone/>
            </a:pPr>
            <a:r>
              <a:rPr lang="en-US" sz="12800" b="1" dirty="0">
                <a:solidFill>
                  <a:schemeClr val="accent2">
                    <a:lumMod val="50000"/>
                  </a:schemeClr>
                </a:solidFill>
              </a:rPr>
              <a:t>400+</a:t>
            </a:r>
            <a:endParaRPr sz="12800" b="1" dirty="0">
              <a:solidFill>
                <a:schemeClr val="accent2">
                  <a:lumMod val="50000"/>
                </a:schemeClr>
              </a:solidFill>
            </a:endParaRPr>
          </a:p>
          <a:p>
            <a:pPr marL="0" lvl="0" indent="0" algn="l" rtl="0">
              <a:spcBef>
                <a:spcPts val="1000"/>
              </a:spcBef>
              <a:spcAft>
                <a:spcPts val="0"/>
              </a:spcAft>
              <a:buNone/>
            </a:pPr>
            <a:r>
              <a:rPr lang="en-US" sz="8000" dirty="0"/>
              <a:t>action plans</a:t>
            </a:r>
            <a:endParaRPr sz="8000" dirty="0"/>
          </a:p>
          <a:p>
            <a:pPr marL="0" lvl="0" indent="0" algn="l" rtl="0">
              <a:spcBef>
                <a:spcPts val="1000"/>
              </a:spcBef>
              <a:spcAft>
                <a:spcPts val="0"/>
              </a:spcAft>
              <a:buNone/>
            </a:pPr>
            <a:endParaRPr sz="8000" dirty="0"/>
          </a:p>
          <a:p>
            <a:pPr marL="0" lvl="0" indent="0" algn="l" rtl="0">
              <a:lnSpc>
                <a:spcPct val="100000"/>
              </a:lnSpc>
              <a:spcBef>
                <a:spcPts val="0"/>
              </a:spcBef>
              <a:spcAft>
                <a:spcPts val="0"/>
              </a:spcAft>
              <a:buClr>
                <a:schemeClr val="dk1"/>
              </a:buClr>
              <a:buSzPts val="800"/>
              <a:buFont typeface="Arial"/>
              <a:buNone/>
            </a:pPr>
            <a:r>
              <a:rPr lang="en-US" sz="12800" b="1" dirty="0">
                <a:solidFill>
                  <a:srgbClr val="C00000"/>
                </a:solidFill>
              </a:rPr>
              <a:t>5,000+</a:t>
            </a:r>
            <a:endParaRPr sz="12800" b="1" dirty="0">
              <a:solidFill>
                <a:srgbClr val="C00000"/>
              </a:solidFill>
            </a:endParaRPr>
          </a:p>
          <a:p>
            <a:pPr marL="0" lvl="0" indent="0" algn="l" rtl="0">
              <a:spcBef>
                <a:spcPts val="1000"/>
              </a:spcBef>
              <a:spcAft>
                <a:spcPts val="0"/>
              </a:spcAft>
              <a:buNone/>
            </a:pPr>
            <a:r>
              <a:rPr lang="en-US" sz="8000" dirty="0"/>
              <a:t>commitments</a:t>
            </a:r>
            <a:endParaRPr sz="3200" b="1" dirty="0">
              <a:solidFill>
                <a:srgbClr val="0099FF"/>
              </a:solidFill>
            </a:endParaRPr>
          </a:p>
          <a:p>
            <a:pPr marL="0" lvl="0" indent="0" algn="l" rtl="0">
              <a:spcBef>
                <a:spcPts val="1000"/>
              </a:spcBef>
              <a:spcAft>
                <a:spcPts val="0"/>
              </a:spcAft>
              <a:buNone/>
            </a:pPr>
            <a:endParaRPr sz="3200" b="1" dirty="0">
              <a:solidFill>
                <a:srgbClr val="0099FF"/>
              </a:solidFill>
            </a:endParaRPr>
          </a:p>
        </p:txBody>
      </p:sp>
      <p:pic>
        <p:nvPicPr>
          <p:cNvPr id="225" name="Google Shape;225;p40">
            <a:extLst>
              <a:ext uri="{C183D7F6-B498-43B3-948B-1728B52AA6E4}">
                <adec:decorative xmlns:adec="http://schemas.microsoft.com/office/drawing/2017/decorative" val="1"/>
              </a:ext>
            </a:extLst>
          </p:cNvPr>
          <p:cNvPicPr preferRelativeResize="0"/>
          <p:nvPr/>
        </p:nvPicPr>
        <p:blipFill rotWithShape="1">
          <a:blip r:embed="rId3">
            <a:alphaModFix/>
          </a:blip>
          <a:srcRect l="5548" r="24122"/>
          <a:stretch/>
        </p:blipFill>
        <p:spPr>
          <a:xfrm>
            <a:off x="3617567" y="0"/>
            <a:ext cx="8574438" cy="6857997"/>
          </a:xfrm>
          <a:prstGeom prst="rect">
            <a:avLst/>
          </a:prstGeom>
          <a:noFill/>
          <a:ln>
            <a:noFill/>
          </a:ln>
        </p:spPr>
      </p:pic>
      <p:sp>
        <p:nvSpPr>
          <p:cNvPr id="227" name="Google Shape;227;p40"/>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sz="1200">
                <a:solidFill>
                  <a:schemeClr val="tx1"/>
                </a:solidFill>
              </a:rPr>
              <a:t>7</a:t>
            </a:fld>
            <a:endParaRPr sz="1200"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4" name="Google Shape;234;p41"/>
          <p:cNvSpPr txBox="1">
            <a:spLocks noGrp="1"/>
          </p:cNvSpPr>
          <p:nvPr>
            <p:ph type="title"/>
          </p:nvPr>
        </p:nvSpPr>
        <p:spPr>
          <a:xfrm>
            <a:off x="838200" y="312337"/>
            <a:ext cx="10515600" cy="962400"/>
          </a:xfrm>
          <a:prstGeom prst="rect">
            <a:avLst/>
          </a:prstGeom>
          <a:noFill/>
          <a:ln>
            <a:noFill/>
          </a:ln>
        </p:spPr>
        <p:txBody>
          <a:bodyPr spcFirstLastPara="1" wrap="square" lIns="121900" tIns="121900" rIns="121900" bIns="121900" anchor="b" anchorCtr="0">
            <a:noAutofit/>
          </a:bodyPr>
          <a:lstStyle/>
          <a:p>
            <a:pPr marL="0" lvl="0" indent="0" algn="l" rtl="0">
              <a:lnSpc>
                <a:spcPct val="100000"/>
              </a:lnSpc>
              <a:spcBef>
                <a:spcPts val="0"/>
              </a:spcBef>
              <a:spcAft>
                <a:spcPts val="0"/>
              </a:spcAft>
              <a:buSzPts val="6900"/>
              <a:buNone/>
            </a:pPr>
            <a:r>
              <a:rPr lang="en-US" sz="4800" b="1" dirty="0">
                <a:latin typeface="Arial"/>
                <a:ea typeface="Arial"/>
                <a:cs typeface="Arial"/>
                <a:sym typeface="Arial"/>
              </a:rPr>
              <a:t>The OGP Action Plan Cycle</a:t>
            </a:r>
            <a:endParaRPr sz="4800" b="1" dirty="0">
              <a:latin typeface="Arial"/>
              <a:ea typeface="Arial"/>
              <a:cs typeface="Arial"/>
              <a:sym typeface="Arial"/>
            </a:endParaRPr>
          </a:p>
        </p:txBody>
      </p:sp>
      <p:pic>
        <p:nvPicPr>
          <p:cNvPr id="235" name="Google Shape;235;p41" descr="a picture of the OGP Action Plan Cycle. It starts with Joining OGP, then you co-create an action plan with government and civil society, then you implement your plan, then the OGP Independent reporting mechanism evaluates how you did, and lastly you learn from the experience before co-creating your next Open Gov Action Plan."/>
          <p:cNvPicPr preferRelativeResize="0"/>
          <p:nvPr/>
        </p:nvPicPr>
        <p:blipFill rotWithShape="1">
          <a:blip r:embed="rId3">
            <a:alphaModFix/>
          </a:blip>
          <a:srcRect/>
          <a:stretch/>
        </p:blipFill>
        <p:spPr>
          <a:xfrm>
            <a:off x="1652867" y="1622933"/>
            <a:ext cx="8733865" cy="4485933"/>
          </a:xfrm>
          <a:prstGeom prst="rect">
            <a:avLst/>
          </a:prstGeom>
          <a:noFill/>
          <a:ln>
            <a:noFill/>
          </a:ln>
        </p:spPr>
      </p:pic>
      <p:sp>
        <p:nvSpPr>
          <p:cNvPr id="233" name="Google Shape;233;p41"/>
          <p:cNvSpPr txBox="1"/>
          <p:nvPr/>
        </p:nvSpPr>
        <p:spPr>
          <a:xfrm>
            <a:off x="958664" y="6638012"/>
            <a:ext cx="4114800" cy="1185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33333"/>
                </a:solidFill>
                <a:latin typeface="Proxima Nova"/>
                <a:ea typeface="Proxima Nova"/>
                <a:cs typeface="Proxima Nova"/>
                <a:sym typeface="Proxima Nova"/>
              </a:rPr>
              <a:t>OPEN GOVERNMENT PARTNERSHIP</a:t>
            </a:r>
            <a:endParaRPr sz="1100" b="0" i="0" u="none" strike="noStrike" cap="none">
              <a:solidFill>
                <a:srgbClr val="333333"/>
              </a:solidFill>
              <a:latin typeface="Proxima Nova"/>
              <a:ea typeface="Proxima Nova"/>
              <a:cs typeface="Proxima Nova"/>
              <a:sym typeface="Proxima Nova"/>
            </a:endParaRPr>
          </a:p>
        </p:txBody>
      </p:sp>
      <p:sp>
        <p:nvSpPr>
          <p:cNvPr id="236" name="Google Shape;236;p41"/>
          <p:cNvSpPr txBox="1">
            <a:spLocks noGrp="1"/>
          </p:cNvSpPr>
          <p:nvPr>
            <p:ph type="sldNum" idx="12"/>
          </p:nvPr>
        </p:nvSpPr>
        <p:spPr>
          <a:xfrm>
            <a:off x="838199" y="6250024"/>
            <a:ext cx="597300" cy="3651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rgbClr val="000000"/>
              </a:buClr>
              <a:buFont typeface="Arial"/>
              <a:buNone/>
            </a:pPr>
            <a:fld id="{00000000-1234-1234-1234-123412341234}" type="slidenum">
              <a:rPr lang="en-US">
                <a:solidFill>
                  <a:schemeClr val="tx1"/>
                </a:solidFill>
              </a:rPr>
              <a:t>8</a:t>
            </a:fld>
            <a:endParaRPr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3" name="Google Shape;243;p42"/>
          <p:cNvSpPr txBox="1">
            <a:spLocks noGrp="1"/>
          </p:cNvSpPr>
          <p:nvPr>
            <p:ph type="title"/>
          </p:nvPr>
        </p:nvSpPr>
        <p:spPr>
          <a:xfrm>
            <a:off x="838200" y="312337"/>
            <a:ext cx="10515600" cy="9624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00467E"/>
              </a:buClr>
              <a:buSzPts val="3600"/>
              <a:buFont typeface="Play"/>
              <a:buNone/>
            </a:pPr>
            <a:r>
              <a:rPr lang="en-US" dirty="0">
                <a:latin typeface="Arial"/>
                <a:ea typeface="Arial"/>
                <a:cs typeface="Arial"/>
                <a:sym typeface="Arial"/>
              </a:rPr>
              <a:t>New PPCE Challenge Commitment</a:t>
            </a:r>
            <a:endParaRPr dirty="0">
              <a:latin typeface="Arial"/>
              <a:ea typeface="Arial"/>
              <a:cs typeface="Arial"/>
              <a:sym typeface="Arial"/>
            </a:endParaRPr>
          </a:p>
        </p:txBody>
      </p:sp>
      <p:sp>
        <p:nvSpPr>
          <p:cNvPr id="241" name="Google Shape;241;p42"/>
          <p:cNvSpPr txBox="1">
            <a:spLocks noGrp="1"/>
          </p:cNvSpPr>
          <p:nvPr>
            <p:ph type="body" idx="2"/>
          </p:nvPr>
        </p:nvSpPr>
        <p:spPr>
          <a:xfrm>
            <a:off x="4695825" y="1695450"/>
            <a:ext cx="7296000" cy="47802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00467E"/>
                </a:solidFill>
                <a:highlight>
                  <a:schemeClr val="lt1"/>
                </a:highlight>
              </a:rPr>
              <a:t>United States</a:t>
            </a:r>
            <a:endParaRPr>
              <a:solidFill>
                <a:srgbClr val="00467E"/>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b="1" u="sng">
                <a:solidFill>
                  <a:srgbClr val="003C71"/>
                </a:solidFill>
                <a:highlight>
                  <a:schemeClr val="lt1"/>
                </a:highlight>
                <a:hlinkClick r:id="rId3">
                  <a:extLst>
                    <a:ext uri="{A12FA001-AC4F-418D-AE19-62706E023703}">
                      <ahyp:hlinkClr xmlns:ahyp="http://schemas.microsoft.com/office/drawing/2018/hyperlinkcolor" val="tx"/>
                    </a:ext>
                  </a:extLst>
                </a:hlinkClick>
              </a:rPr>
              <a:t>Framework for Public Participation and Community Engagement</a:t>
            </a:r>
            <a:endParaRPr b="1">
              <a:solidFill>
                <a:srgbClr val="003C71"/>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sz="1800">
                <a:solidFill>
                  <a:srgbClr val="0C0C0C"/>
                </a:solidFill>
                <a:highlight>
                  <a:schemeClr val="lt1"/>
                </a:highlight>
              </a:rPr>
              <a:t>The government committed to creating a new framework to strengthen current public participation activities led by the federal government and to provide support for agencies that will begin such engagement for the first time or support those with engagement activities already underway. The commitment includes the creation of a toolkit, which will act as an ongoing repository for guidance, case studies, and leading practices on public participation.</a:t>
            </a:r>
            <a:endParaRPr sz="1800">
              <a:solidFill>
                <a:srgbClr val="0C0C0C"/>
              </a:solidFill>
              <a:highlight>
                <a:schemeClr val="lt1"/>
              </a:highlight>
            </a:endParaRPr>
          </a:p>
          <a:p>
            <a:pPr marL="0" lvl="0" indent="0" algn="l" rtl="0">
              <a:lnSpc>
                <a:spcPct val="115000"/>
              </a:lnSpc>
              <a:spcBef>
                <a:spcPts val="600"/>
              </a:spcBef>
              <a:spcAft>
                <a:spcPts val="0"/>
              </a:spcAft>
              <a:buClr>
                <a:schemeClr val="dk1"/>
              </a:buClr>
              <a:buSzPts val="1100"/>
              <a:buFont typeface="Arial"/>
              <a:buNone/>
            </a:pPr>
            <a:r>
              <a:rPr lang="en-US" sz="1800">
                <a:solidFill>
                  <a:srgbClr val="0C0C0C"/>
                </a:solidFill>
                <a:highlight>
                  <a:schemeClr val="lt1"/>
                </a:highlight>
              </a:rPr>
              <a:t>This commitment seeks to promote and support federal agencies' obligation to improve public participation throughout the federal government.</a:t>
            </a:r>
            <a:endParaRPr sz="1800">
              <a:solidFill>
                <a:srgbClr val="0C0C0C"/>
              </a:solidFill>
              <a:highlight>
                <a:schemeClr val="lt1"/>
              </a:highlight>
            </a:endParaRPr>
          </a:p>
          <a:p>
            <a:pPr marL="0" lvl="0" indent="0" algn="l" rtl="0">
              <a:lnSpc>
                <a:spcPct val="115000"/>
              </a:lnSpc>
              <a:spcBef>
                <a:spcPts val="600"/>
              </a:spcBef>
              <a:spcAft>
                <a:spcPts val="0"/>
              </a:spcAft>
              <a:buNone/>
            </a:pPr>
            <a:r>
              <a:rPr lang="en-US" sz="1800" b="1">
                <a:solidFill>
                  <a:srgbClr val="0C0C0C"/>
                </a:solidFill>
                <a:highlight>
                  <a:schemeClr val="lt1"/>
                </a:highlight>
              </a:rPr>
              <a:t>Challenge Theme: </a:t>
            </a:r>
            <a:r>
              <a:rPr lang="en-US" sz="1800">
                <a:solidFill>
                  <a:srgbClr val="0C0C0C"/>
                </a:solidFill>
                <a:highlight>
                  <a:schemeClr val="lt1"/>
                </a:highlight>
              </a:rPr>
              <a:t>Public Participation</a:t>
            </a:r>
            <a:endParaRPr sz="1800">
              <a:solidFill>
                <a:srgbClr val="0C0C0C"/>
              </a:solidFill>
              <a:highlight>
                <a:schemeClr val="lt1"/>
              </a:highlight>
            </a:endParaRPr>
          </a:p>
          <a:p>
            <a:pPr marL="0" lvl="0" indent="0" algn="l" rtl="0">
              <a:lnSpc>
                <a:spcPct val="115000"/>
              </a:lnSpc>
              <a:spcBef>
                <a:spcPts val="600"/>
              </a:spcBef>
              <a:spcAft>
                <a:spcPts val="600"/>
              </a:spcAft>
              <a:buNone/>
            </a:pPr>
            <a:endParaRPr sz="1400" b="1">
              <a:solidFill>
                <a:srgbClr val="00A6FB"/>
              </a:solidFill>
              <a:highlight>
                <a:schemeClr val="lt1"/>
              </a:highlight>
            </a:endParaRPr>
          </a:p>
        </p:txBody>
      </p:sp>
      <p:pic>
        <p:nvPicPr>
          <p:cNvPr id="244" name="Google Shape;244;p42" descr="The Open Gov Challenge decoration graphic"/>
          <p:cNvPicPr preferRelativeResize="0"/>
          <p:nvPr/>
        </p:nvPicPr>
        <p:blipFill rotWithShape="1">
          <a:blip r:embed="rId4">
            <a:alphaModFix/>
          </a:blip>
          <a:srcRect l="-6204" r="8652"/>
          <a:stretch/>
        </p:blipFill>
        <p:spPr>
          <a:xfrm>
            <a:off x="52400" y="2097100"/>
            <a:ext cx="4414825" cy="3503600"/>
          </a:xfrm>
          <a:prstGeom prst="rect">
            <a:avLst/>
          </a:prstGeom>
          <a:noFill/>
          <a:ln>
            <a:noFill/>
          </a:ln>
        </p:spPr>
      </p:pic>
      <p:sp>
        <p:nvSpPr>
          <p:cNvPr id="245" name="Google Shape;245;p42"/>
          <p:cNvSpPr txBox="1"/>
          <p:nvPr/>
        </p:nvSpPr>
        <p:spPr>
          <a:xfrm>
            <a:off x="1244025" y="6320400"/>
            <a:ext cx="2575500" cy="36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u="sng" dirty="0">
                <a:solidFill>
                  <a:schemeClr val="bg2">
                    <a:lumMod val="90000"/>
                    <a:lumOff val="10000"/>
                  </a:schemeClr>
                </a:solidFill>
                <a:hlinkClick r:id="rId5">
                  <a:extLst>
                    <a:ext uri="{A12FA001-AC4F-418D-AE19-62706E023703}">
                      <ahyp:hlinkClr xmlns:ahyp="http://schemas.microsoft.com/office/drawing/2018/hyperlinkcolor" val="tx"/>
                    </a:ext>
                  </a:extLst>
                </a:hlinkClick>
              </a:rPr>
              <a:t>OGP Challenge Themes</a:t>
            </a:r>
            <a:endParaRPr sz="1600" dirty="0">
              <a:solidFill>
                <a:schemeClr val="bg2">
                  <a:lumMod val="90000"/>
                  <a:lumOff val="10000"/>
                </a:schemeClr>
              </a:solidFill>
            </a:endParaRPr>
          </a:p>
        </p:txBody>
      </p:sp>
      <p:sp>
        <p:nvSpPr>
          <p:cNvPr id="242" name="Google Shape;242;p42"/>
          <p:cNvSpPr txBox="1">
            <a:spLocks noGrp="1"/>
          </p:cNvSpPr>
          <p:nvPr>
            <p:ph type="sldNum" idx="12"/>
          </p:nvPr>
        </p:nvSpPr>
        <p:spPr>
          <a:xfrm>
            <a:off x="838199" y="6250024"/>
            <a:ext cx="5973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sz="1200" b="0" i="0" u="none" strike="noStrike" cap="none">
                <a:solidFill>
                  <a:schemeClr val="tx1"/>
                </a:solidFill>
                <a:latin typeface="Arial"/>
                <a:ea typeface="Arial"/>
                <a:cs typeface="Arial"/>
                <a:sym typeface="Arial"/>
              </a:rPr>
              <a:t>9</a:t>
            </a:fld>
            <a:endParaRPr sz="1200" b="0" i="0" u="none" strike="noStrike" cap="none" dirty="0">
              <a:solidFill>
                <a:schemeClr val="tx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TotalTime>
  <Words>1782</Words>
  <Application>Microsoft Office PowerPoint</Application>
  <PresentationFormat>Widescreen</PresentationFormat>
  <Paragraphs>279</Paragraphs>
  <Slides>27</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27</vt:i4>
      </vt:variant>
    </vt:vector>
  </HeadingPairs>
  <TitlesOfParts>
    <vt:vector size="37" baseType="lpstr">
      <vt:lpstr>Play</vt:lpstr>
      <vt:lpstr>Calibri</vt:lpstr>
      <vt:lpstr>Proxima Nova</vt:lpstr>
      <vt:lpstr>Roboto Black</vt:lpstr>
      <vt:lpstr>Roboto</vt:lpstr>
      <vt:lpstr>Roboto Medium</vt:lpstr>
      <vt:lpstr>Quattrocento Sans</vt:lpstr>
      <vt:lpstr>Arial</vt:lpstr>
      <vt:lpstr>Office Theme</vt:lpstr>
      <vt:lpstr>Office Theme</vt:lpstr>
      <vt:lpstr>Global to Local: Lessons for Open Government &amp; Civic Engagement for DC.</vt:lpstr>
      <vt:lpstr>Kirsten Mitchell</vt:lpstr>
      <vt:lpstr>Agenda</vt:lpstr>
      <vt:lpstr>Daniel W. York </vt:lpstr>
      <vt:lpstr>Overview of International and national open government efforts</vt:lpstr>
      <vt:lpstr>The Open Government Partnership</vt:lpstr>
      <vt:lpstr>OGP By the  Numbers</vt:lpstr>
      <vt:lpstr>The OGP Action Plan Cycle</vt:lpstr>
      <vt:lpstr>New PPCE Challenge Commitment</vt:lpstr>
      <vt:lpstr>U.S. Federal Roles in OGP</vt:lpstr>
      <vt:lpstr>MEET  THE GSA  TEAM</vt:lpstr>
      <vt:lpstr>What We Do</vt:lpstr>
      <vt:lpstr>NAP 6 Timeline</vt:lpstr>
      <vt:lpstr>NAP 6 RFI Live Now!</vt:lpstr>
      <vt:lpstr>NAP 6 Public RFI Areas of Interest</vt:lpstr>
      <vt:lpstr>Open Government Federal Advisory Committee Membership and Operations</vt:lpstr>
      <vt:lpstr>Advisory Committee as a Multi-Stakeholder Forum</vt:lpstr>
      <vt:lpstr>OG FAC Focus Areas</vt:lpstr>
      <vt:lpstr>OG FAC Operations</vt:lpstr>
      <vt:lpstr>Federal Advisory Committee </vt:lpstr>
      <vt:lpstr>Partnering with Civil Society </vt:lpstr>
      <vt:lpstr>Civil Society ListServ</vt:lpstr>
      <vt:lpstr>U.S. Open Government Secretariat LinkedIn</vt:lpstr>
      <vt:lpstr>Kathleen Patterson</vt:lpstr>
      <vt:lpstr>Panel: Establishing a Transparency Reform Commission in DC</vt:lpstr>
      <vt:lpstr>Q &amp; 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to Local: Lessons for Open Government &amp; Civic Engagement for DC</dc:title>
  <cp:lastModifiedBy>KristenMSmithOConn</cp:lastModifiedBy>
  <cp:revision>7</cp:revision>
  <dcterms:modified xsi:type="dcterms:W3CDTF">2025-04-14T15:21:58Z</dcterms:modified>
</cp:coreProperties>
</file>